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010400" cy="92964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8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07" autoAdjust="0"/>
  </p:normalViewPr>
  <p:slideViewPr>
    <p:cSldViewPr snapToGrid="0">
      <p:cViewPr varScale="1">
        <p:scale>
          <a:sx n="70" d="100"/>
          <a:sy n="70" d="100"/>
        </p:scale>
        <p:origin x="5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ria Monge Ortega" userId="02098faa-0bfe-477b-8daa-514f0b74918a" providerId="ADAL" clId="{329DFAE0-3442-432C-989F-FB63E63C8DA1}"/>
    <pc:docChg chg="modSld">
      <pc:chgData name="Viria Monge Ortega" userId="02098faa-0bfe-477b-8daa-514f0b74918a" providerId="ADAL" clId="{329DFAE0-3442-432C-989F-FB63E63C8DA1}" dt="2026-09-28T20:49:26.872" v="21" actId="20577"/>
      <pc:docMkLst>
        <pc:docMk/>
      </pc:docMkLst>
      <pc:sldChg chg="modSp mod">
        <pc:chgData name="Viria Monge Ortega" userId="02098faa-0bfe-477b-8daa-514f0b74918a" providerId="ADAL" clId="{329DFAE0-3442-432C-989F-FB63E63C8DA1}" dt="2026-09-28T20:49:26.872" v="21" actId="20577"/>
        <pc:sldMkLst>
          <pc:docMk/>
          <pc:sldMk cId="1234912647" sldId="256"/>
        </pc:sldMkLst>
        <pc:spChg chg="mod">
          <ac:chgData name="Viria Monge Ortega" userId="02098faa-0bfe-477b-8daa-514f0b74918a" providerId="ADAL" clId="{329DFAE0-3442-432C-989F-FB63E63C8DA1}" dt="2026-09-28T20:49:26.872" v="21" actId="20577"/>
          <ac:spMkLst>
            <pc:docMk/>
            <pc:sldMk cId="1234912647" sldId="256"/>
            <ac:spMk id="2" creationId="{73A677D0-4D11-4227-AE75-4EB06DB0CD2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E343DE-046C-4B79-AA50-74F04DF2A6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868E53-0AE4-4EE5-834D-40CECF0965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7EC96E-BA79-4B7C-B69A-10FD0A37B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8B65F-7454-427B-9746-D194C9D30690}" type="datetimeFigureOut">
              <a:rPr lang="es-CR" smtClean="0"/>
              <a:t>28/9/2026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AEB87C-9D28-4727-816A-7DE26FF35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13400F-B685-4711-AD28-1F2F35623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B9B-9C56-4253-9D37-7FC9EBD27109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575865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4DC97A-4EDD-4267-8B3B-7A4F51B7B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695D5B-CE98-4200-A4D6-54E5770DE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DAFFC4-E6D7-4900-984A-57CBD913A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8B65F-7454-427B-9746-D194C9D30690}" type="datetimeFigureOut">
              <a:rPr lang="es-CR" smtClean="0"/>
              <a:t>28/9/2026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C9A5E8-266B-4DAA-8BB5-F94F8B178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63900F-89D9-4E27-BCA4-24AB5857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B9B-9C56-4253-9D37-7FC9EBD27109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251302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F807DF-47CE-43F0-B006-4F721ED5F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B2C374-E2BF-4E63-877A-9BB15DB49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1DDCB5-184A-4AAB-AEAB-58E198C3B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8B65F-7454-427B-9746-D194C9D30690}" type="datetimeFigureOut">
              <a:rPr lang="es-CR" smtClean="0"/>
              <a:t>28/9/2026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828F28-07DD-4127-9933-E5F40A7D0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39334D-71C1-4087-B716-93B83137E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B9B-9C56-4253-9D37-7FC9EBD27109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07573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EB9729-F45A-4C81-881F-21E1DB3E4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7106E9-EC33-423E-9934-D9080315C0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62955F8-F716-4781-948E-6C1E35BEC9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EAE7CF-67EE-4682-81B9-E1E83FAEB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8B65F-7454-427B-9746-D194C9D30690}" type="datetimeFigureOut">
              <a:rPr lang="es-CR" smtClean="0"/>
              <a:t>28/9/2026</a:t>
            </a:fld>
            <a:endParaRPr lang="es-C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F380F4-54BC-401A-BABB-79CF61143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1FD4EF-CC38-4150-A796-83F770AC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B9B-9C56-4253-9D37-7FC9EBD27109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326164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A35DDF-1CA0-4B7E-B3B6-E2471172D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F0A083B-6A24-41E6-B53E-E1FD67AD79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E0F77C9-8E89-4F34-8DCD-536989D25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6F8E78B-BD6F-47D2-9320-47DFD9ADC5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2D076D5-7DB7-401F-95E6-243C3DCDF7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77F8B27-792C-42AC-A8CA-B8C703003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8B65F-7454-427B-9746-D194C9D30690}" type="datetimeFigureOut">
              <a:rPr lang="es-CR" smtClean="0"/>
              <a:t>28/9/2026</a:t>
            </a:fld>
            <a:endParaRPr lang="es-C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70E1AF1-0CBA-42F5-AB40-9FABBDC9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004B10-E142-47D4-BD75-7FDCA32EF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B9B-9C56-4253-9D37-7FC9EBD27109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92057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8A2F18-AAA5-4081-AECA-346179371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8682E-8D83-4859-A4EB-FF13451B8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8B65F-7454-427B-9746-D194C9D30690}" type="datetimeFigureOut">
              <a:rPr lang="es-CR" smtClean="0"/>
              <a:t>28/9/2026</a:t>
            </a:fld>
            <a:endParaRPr lang="es-C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999213E-AF57-49BF-88C8-31ACE1E94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E5163A-37DD-4C82-9D10-1354B5DA5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B9B-9C56-4253-9D37-7FC9EBD27109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509658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76EF316-BE98-42AB-89F8-5F5C48EE2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8B65F-7454-427B-9746-D194C9D30690}" type="datetimeFigureOut">
              <a:rPr lang="es-CR" smtClean="0"/>
              <a:t>28/9/2026</a:t>
            </a:fld>
            <a:endParaRPr lang="es-C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4EAB277-CE4F-4E93-923A-36A787486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C7F4FE1-6188-48BE-BF66-08A71D676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B9B-9C56-4253-9D37-7FC9EBD27109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4283992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A026EA-76B0-4304-9628-4AE1F5ADB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AB5E27-335D-4F30-ADB7-2EAD1BF5E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F659B7-2BED-4E8C-95E7-F86408B82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FC4D2BF-47C1-4E55-8908-F81B874E2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8B65F-7454-427B-9746-D194C9D30690}" type="datetimeFigureOut">
              <a:rPr lang="es-CR" smtClean="0"/>
              <a:t>28/9/2026</a:t>
            </a:fld>
            <a:endParaRPr lang="es-C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703E803-4735-451A-9C25-388F6239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6ECCBDF-970C-4424-A944-334EDD1AE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B9B-9C56-4253-9D37-7FC9EBD27109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081042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B927C-DC3C-42BC-916F-DD055430A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486B73A-3F94-47A8-B1E0-505758924D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239A8F-62AF-44DD-8E4F-0862604D9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22106E6-3D33-423A-A409-F5E39B221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8B65F-7454-427B-9746-D194C9D30690}" type="datetimeFigureOut">
              <a:rPr lang="es-CR" smtClean="0"/>
              <a:t>28/9/2026</a:t>
            </a:fld>
            <a:endParaRPr lang="es-C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BE027B-0B61-4EED-B834-6980D69B1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A3B345-1EB5-48EE-96E7-BD6FFE2B0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B9B-9C56-4253-9D37-7FC9EBD27109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7775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7EA126-D536-4EE1-8C13-F099DF888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22091C6-26C4-46E1-8B53-39ACDEBC19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EF9BF6-8977-43C9-9159-D79188C16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8B65F-7454-427B-9746-D194C9D30690}" type="datetimeFigureOut">
              <a:rPr lang="es-CR" smtClean="0"/>
              <a:t>28/9/2026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4678E6-3491-4687-8180-70C85460D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99D995-C0F3-4952-AE47-0961A494F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B9B-9C56-4253-9D37-7FC9EBD27109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25280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3D3D9B0-EB2E-4206-8615-89031775D3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D60EB88-BF04-4BD3-8EBB-BF8256A983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96D57E-A48A-4FDE-8F6F-E4541D64E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8B65F-7454-427B-9746-D194C9D30690}" type="datetimeFigureOut">
              <a:rPr lang="es-CR" smtClean="0"/>
              <a:t>28/9/2026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E5D376-309C-4539-9009-420F2801E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69CE7E-975D-45DF-BF47-BF2D44C0F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5BB9B-9C56-4253-9D37-7FC9EBD27109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771527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563D93F-3410-4BA6-AB07-608E27CC4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67EE2-CE7D-407F-AFEF-D064BEB4C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B42338-0F5A-4935-89CD-3468F9E512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8B65F-7454-427B-9746-D194C9D30690}" type="datetimeFigureOut">
              <a:rPr lang="es-CR" smtClean="0"/>
              <a:t>28/9/2026</a:t>
            </a:fld>
            <a:endParaRPr lang="es-C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CCEDFC-100E-4DA8-B174-E7FAB409CE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1ACFDF-C3AA-42BE-AF8E-8D2A0BEB35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5BB9B-9C56-4253-9D37-7FC9EBD27109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99615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ministeriodesalud.go.cr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A677D0-4D11-4227-AE75-4EB06DB0C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4010" y="1754881"/>
            <a:ext cx="7574507" cy="1298487"/>
          </a:xfrm>
        </p:spPr>
        <p:txBody>
          <a:bodyPr>
            <a:normAutofit/>
          </a:bodyPr>
          <a:lstStyle/>
          <a:p>
            <a:r>
              <a:rPr lang="es-CR" sz="1800" b="1" dirty="0"/>
              <a:t>INFORMA SOBRE LA APERTURA DE CONCURSO PÚBLICO MS-S-01-2026</a:t>
            </a:r>
            <a:br>
              <a:rPr lang="es-CR" sz="1800" dirty="0"/>
            </a:br>
            <a:r>
              <a:rPr lang="es-CR" sz="3600" b="1">
                <a:latin typeface="Arial" panose="020B0604020202020204" pitchFamily="34" charset="0"/>
                <a:cs typeface="Arial" panose="020B0604020202020204" pitchFamily="34" charset="0"/>
              </a:rPr>
              <a:t>SUBAUDITOR NIVEL 3</a:t>
            </a:r>
            <a:br>
              <a:rPr lang="es-CR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R" sz="1800" b="1" dirty="0">
                <a:latin typeface="Arial" panose="020B0604020202020204" pitchFamily="34" charset="0"/>
                <a:cs typeface="Arial" panose="020B0604020202020204" pitchFamily="34" charset="0"/>
              </a:rPr>
              <a:t>Requisitos del cargo: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E956F46-F8EA-4254-B28C-BCD0F7E55E69}"/>
              </a:ext>
            </a:extLst>
          </p:cNvPr>
          <p:cNvSpPr/>
          <p:nvPr/>
        </p:nvSpPr>
        <p:spPr>
          <a:xfrm>
            <a:off x="2292824" y="598779"/>
            <a:ext cx="7574507" cy="566044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7C17B17-EA67-43C4-B344-894E1D40077E}"/>
              </a:ext>
            </a:extLst>
          </p:cNvPr>
          <p:cNvSpPr txBox="1"/>
          <p:nvPr/>
        </p:nvSpPr>
        <p:spPr>
          <a:xfrm>
            <a:off x="2513792" y="3053368"/>
            <a:ext cx="732472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b="1" dirty="0">
                <a:solidFill>
                  <a:srgbClr val="0070C0"/>
                </a:solidFill>
              </a:rPr>
              <a:t>Requisitos mínimos del cargo: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R" sz="1100" dirty="0"/>
              <a:t>Título universitario de Licenciatura en contaduría Pública, Administración de Empresas o Negocios, con énfasis en Contaduría Pública, o carreras equivalentes.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R" sz="1100" dirty="0"/>
              <a:t>Certificación de miembro activo del colegio profesional correspondiente que le habilite para ejercer la profesión.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R" sz="1100" dirty="0"/>
              <a:t>Experiencia mínima de tres años en auditoría interna o externa en el sector público o en el sector privado.</a:t>
            </a:r>
          </a:p>
          <a:p>
            <a:r>
              <a:rPr lang="es-CR" sz="1100" b="1" dirty="0">
                <a:solidFill>
                  <a:srgbClr val="0070C0"/>
                </a:solidFill>
              </a:rPr>
              <a:t>Disposiciones generales: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R" sz="1100" dirty="0"/>
              <a:t>Interesados en participar podrán acceder al sitio web </a:t>
            </a:r>
            <a:r>
              <a:rPr lang="es-CR" sz="1100" u="sng" dirty="0">
                <a:hlinkClick r:id="rId2"/>
              </a:rPr>
              <a:t>www.ministeriodesalud.go.cr</a:t>
            </a:r>
            <a:r>
              <a:rPr lang="es-CR" sz="1100" dirty="0"/>
              <a:t> donde encontrarán el vínculo para acceder a toda la información relativa al proceso de concurso.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CR" sz="1100" dirty="0"/>
              <a:t>Los documentos digitales requeridos para formalizar la participación en el concurso deberán remitirse al correo electrónico </a:t>
            </a:r>
            <a:r>
              <a:rPr lang="es-CR" sz="1100" u="sng" dirty="0"/>
              <a:t>ofertas.reclutamiento@misalud.go.cr</a:t>
            </a:r>
            <a:r>
              <a:rPr lang="es-CR" sz="1100" dirty="0"/>
              <a:t> del 29 de setiembre al 07 de octubre de 2026, inclusive. En el asunto del correo deberá indicarse: “</a:t>
            </a:r>
            <a:r>
              <a:rPr lang="es-CR" sz="1100" b="1" dirty="0"/>
              <a:t>Concurso </a:t>
            </a:r>
            <a:r>
              <a:rPr lang="es-CR" sz="1100" b="1" dirty="0" err="1"/>
              <a:t>Subauditor</a:t>
            </a:r>
            <a:r>
              <a:rPr lang="es-CR" sz="1100" b="1" dirty="0"/>
              <a:t> Nivel 3”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R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91BD48E-7229-497F-C0A6-6D31F3E16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1001" y="949685"/>
            <a:ext cx="4200525" cy="762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0127663-7554-93BE-737C-988A510F92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824" y="5522976"/>
            <a:ext cx="7574507" cy="73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9126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168</Words>
  <Application>Microsoft Office PowerPoint</Application>
  <PresentationFormat>Panorámica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INFORMA SOBRE LA APERTURA DE CONCURSO PÚBLICO MS-S-01-2026 SUBAUDITOR NIVEL 3 Requisitos del cargo: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MINISTERIO DE SALUD  REQUIERE CONTRATAR  SUBAUDITOR INTERNO</dc:title>
  <dc:creator>Sergio Montero Bonilla</dc:creator>
  <cp:lastModifiedBy>Viria Monge Ortega</cp:lastModifiedBy>
  <cp:revision>6</cp:revision>
  <cp:lastPrinted>2019-04-24T20:58:28Z</cp:lastPrinted>
  <dcterms:created xsi:type="dcterms:W3CDTF">2019-04-24T20:13:27Z</dcterms:created>
  <dcterms:modified xsi:type="dcterms:W3CDTF">2026-09-28T20:49:27Z</dcterms:modified>
</cp:coreProperties>
</file>