
<file path=[Content_Types].xml><?xml version="1.0" encoding="utf-8"?>
<Types xmlns="http://schemas.openxmlformats.org/package/2006/content-types">
  <Default Extension="png" ContentType="image/png"/>
  <Default Extension="emf" ContentType="image/x-emf"/>
  <Default Extension="rels" ContentType="application/vnd.openxmlformats-package.relationships+xml"/>
  <Default Extension="xml" ContentType="application/xml"/>
  <Default Extension="jpg" ContentType="image/jp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media/image16.jpg" ContentType="image/jpeg"/>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58"/>
  </p:notesMasterIdLst>
  <p:sldIdLst>
    <p:sldId id="256" r:id="rId2"/>
    <p:sldId id="332" r:id="rId3"/>
    <p:sldId id="329" r:id="rId4"/>
    <p:sldId id="264" r:id="rId5"/>
    <p:sldId id="265" r:id="rId6"/>
    <p:sldId id="266" r:id="rId7"/>
    <p:sldId id="343" r:id="rId8"/>
    <p:sldId id="344" r:id="rId9"/>
    <p:sldId id="345" r:id="rId10"/>
    <p:sldId id="268" r:id="rId11"/>
    <p:sldId id="333" r:id="rId12"/>
    <p:sldId id="269" r:id="rId13"/>
    <p:sldId id="271" r:id="rId14"/>
    <p:sldId id="358" r:id="rId15"/>
    <p:sldId id="360" r:id="rId16"/>
    <p:sldId id="279" r:id="rId17"/>
    <p:sldId id="280" r:id="rId18"/>
    <p:sldId id="346" r:id="rId19"/>
    <p:sldId id="282" r:id="rId20"/>
    <p:sldId id="283" r:id="rId21"/>
    <p:sldId id="286" r:id="rId22"/>
    <p:sldId id="347" r:id="rId23"/>
    <p:sldId id="287" r:id="rId24"/>
    <p:sldId id="350" r:id="rId25"/>
    <p:sldId id="338" r:id="rId26"/>
    <p:sldId id="336" r:id="rId27"/>
    <p:sldId id="339" r:id="rId28"/>
    <p:sldId id="352" r:id="rId29"/>
    <p:sldId id="353" r:id="rId30"/>
    <p:sldId id="354" r:id="rId31"/>
    <p:sldId id="294" r:id="rId32"/>
    <p:sldId id="295" r:id="rId33"/>
    <p:sldId id="297" r:id="rId34"/>
    <p:sldId id="361" r:id="rId35"/>
    <p:sldId id="359" r:id="rId36"/>
    <p:sldId id="298" r:id="rId37"/>
    <p:sldId id="299" r:id="rId38"/>
    <p:sldId id="300" r:id="rId39"/>
    <p:sldId id="301" r:id="rId40"/>
    <p:sldId id="302" r:id="rId41"/>
    <p:sldId id="303" r:id="rId42"/>
    <p:sldId id="304" r:id="rId43"/>
    <p:sldId id="305" r:id="rId44"/>
    <p:sldId id="357" r:id="rId45"/>
    <p:sldId id="356" r:id="rId46"/>
    <p:sldId id="307" r:id="rId47"/>
    <p:sldId id="309" r:id="rId48"/>
    <p:sldId id="310" r:id="rId49"/>
    <p:sldId id="311" r:id="rId50"/>
    <p:sldId id="312" r:id="rId51"/>
    <p:sldId id="313" r:id="rId52"/>
    <p:sldId id="314" r:id="rId53"/>
    <p:sldId id="315" r:id="rId54"/>
    <p:sldId id="362" r:id="rId55"/>
    <p:sldId id="322" r:id="rId56"/>
    <p:sldId id="316" r:id="rId57"/>
  </p:sldIdLst>
  <p:sldSz cx="15544800" cy="10058400"/>
  <p:notesSz cx="15544800" cy="10058400"/>
  <p:defaultTextStyle>
    <a:defPPr>
      <a:defRPr kern="0"/>
    </a:defPPr>
  </p:defaultTextStyle>
  <p:extLst>
    <p:ext uri="{EFAFB233-063F-42B5-8137-9DF3F51BA10A}">
      <p15:sldGuideLst xmlns:p15="http://schemas.microsoft.com/office/powerpoint/2012/main">
        <p15:guide id="1" orient="horz" pos="2880">
          <p15:clr>
            <a:srgbClr val="A4A3A4"/>
          </p15:clr>
        </p15:guide>
        <p15:guide id="2" pos="216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256" autoAdjust="0"/>
    <p:restoredTop sz="94660"/>
  </p:normalViewPr>
  <p:slideViewPr>
    <p:cSldViewPr>
      <p:cViewPr varScale="1">
        <p:scale>
          <a:sx n="44" d="100"/>
          <a:sy n="44" d="100"/>
        </p:scale>
        <p:origin x="1052" y="52"/>
      </p:cViewPr>
      <p:guideLst>
        <p:guide orient="horz" pos="2880"/>
        <p:guide pos="216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6735763" cy="504825"/>
          </a:xfrm>
          <a:prstGeom prst="rect">
            <a:avLst/>
          </a:prstGeom>
        </p:spPr>
        <p:txBody>
          <a:bodyPr vert="horz" lIns="91440" tIns="45720" rIns="91440" bIns="45720" rtlCol="0"/>
          <a:lstStyle>
            <a:lvl1pPr algn="l">
              <a:defRPr sz="1200"/>
            </a:lvl1pPr>
          </a:lstStyle>
          <a:p>
            <a:endParaRPr lang="es-CR"/>
          </a:p>
        </p:txBody>
      </p:sp>
      <p:sp>
        <p:nvSpPr>
          <p:cNvPr id="3" name="Marcador de fecha 2"/>
          <p:cNvSpPr>
            <a:spLocks noGrp="1"/>
          </p:cNvSpPr>
          <p:nvPr>
            <p:ph type="dt" idx="1"/>
          </p:nvPr>
        </p:nvSpPr>
        <p:spPr>
          <a:xfrm>
            <a:off x="8805863" y="0"/>
            <a:ext cx="6735762" cy="504825"/>
          </a:xfrm>
          <a:prstGeom prst="rect">
            <a:avLst/>
          </a:prstGeom>
        </p:spPr>
        <p:txBody>
          <a:bodyPr vert="horz" lIns="91440" tIns="45720" rIns="91440" bIns="45720" rtlCol="0"/>
          <a:lstStyle>
            <a:lvl1pPr algn="r">
              <a:defRPr sz="1200"/>
            </a:lvl1pPr>
          </a:lstStyle>
          <a:p>
            <a:fld id="{55F1F0B6-A6AD-4EED-8EC9-FCF8EC93B721}" type="datetimeFigureOut">
              <a:rPr lang="es-CR" smtClean="0"/>
              <a:t>30/7/2024</a:t>
            </a:fld>
            <a:endParaRPr lang="es-CR"/>
          </a:p>
        </p:txBody>
      </p:sp>
      <p:sp>
        <p:nvSpPr>
          <p:cNvPr id="4" name="Marcador de imagen de diapositiva 3"/>
          <p:cNvSpPr>
            <a:spLocks noGrp="1" noRot="1" noChangeAspect="1"/>
          </p:cNvSpPr>
          <p:nvPr>
            <p:ph type="sldImg" idx="2"/>
          </p:nvPr>
        </p:nvSpPr>
        <p:spPr>
          <a:xfrm>
            <a:off x="5149850" y="1257300"/>
            <a:ext cx="5245100" cy="3394075"/>
          </a:xfrm>
          <a:prstGeom prst="rect">
            <a:avLst/>
          </a:prstGeom>
          <a:noFill/>
          <a:ln w="12700">
            <a:solidFill>
              <a:prstClr val="black"/>
            </a:solidFill>
          </a:ln>
        </p:spPr>
        <p:txBody>
          <a:bodyPr vert="horz" lIns="91440" tIns="45720" rIns="91440" bIns="45720" rtlCol="0" anchor="ctr"/>
          <a:lstStyle/>
          <a:p>
            <a:endParaRPr lang="es-CR"/>
          </a:p>
        </p:txBody>
      </p:sp>
      <p:sp>
        <p:nvSpPr>
          <p:cNvPr id="5" name="Marcador de notas 4"/>
          <p:cNvSpPr>
            <a:spLocks noGrp="1"/>
          </p:cNvSpPr>
          <p:nvPr>
            <p:ph type="body" sz="quarter" idx="3"/>
          </p:nvPr>
        </p:nvSpPr>
        <p:spPr>
          <a:xfrm>
            <a:off x="1554163" y="4840288"/>
            <a:ext cx="12436475" cy="3960812"/>
          </a:xfrm>
          <a:prstGeom prst="rect">
            <a:avLst/>
          </a:prstGeom>
        </p:spPr>
        <p:txBody>
          <a:bodyPr vert="horz" lIns="91440" tIns="45720" rIns="91440" bIns="45720" rtlCol="0"/>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R"/>
          </a:p>
        </p:txBody>
      </p:sp>
      <p:sp>
        <p:nvSpPr>
          <p:cNvPr id="6" name="Marcador de pie de página 5"/>
          <p:cNvSpPr>
            <a:spLocks noGrp="1"/>
          </p:cNvSpPr>
          <p:nvPr>
            <p:ph type="ftr" sz="quarter" idx="4"/>
          </p:nvPr>
        </p:nvSpPr>
        <p:spPr>
          <a:xfrm>
            <a:off x="0" y="9553575"/>
            <a:ext cx="6735763" cy="504825"/>
          </a:xfrm>
          <a:prstGeom prst="rect">
            <a:avLst/>
          </a:prstGeom>
        </p:spPr>
        <p:txBody>
          <a:bodyPr vert="horz" lIns="91440" tIns="45720" rIns="91440" bIns="45720" rtlCol="0" anchor="b"/>
          <a:lstStyle>
            <a:lvl1pPr algn="l">
              <a:defRPr sz="1200"/>
            </a:lvl1pPr>
          </a:lstStyle>
          <a:p>
            <a:endParaRPr lang="es-CR"/>
          </a:p>
        </p:txBody>
      </p:sp>
      <p:sp>
        <p:nvSpPr>
          <p:cNvPr id="7" name="Marcador de número de diapositiva 6"/>
          <p:cNvSpPr>
            <a:spLocks noGrp="1"/>
          </p:cNvSpPr>
          <p:nvPr>
            <p:ph type="sldNum" sz="quarter" idx="5"/>
          </p:nvPr>
        </p:nvSpPr>
        <p:spPr>
          <a:xfrm>
            <a:off x="8805863" y="9553575"/>
            <a:ext cx="6735762" cy="504825"/>
          </a:xfrm>
          <a:prstGeom prst="rect">
            <a:avLst/>
          </a:prstGeom>
        </p:spPr>
        <p:txBody>
          <a:bodyPr vert="horz" lIns="91440" tIns="45720" rIns="91440" bIns="45720" rtlCol="0" anchor="b"/>
          <a:lstStyle>
            <a:lvl1pPr algn="r">
              <a:defRPr sz="1200"/>
            </a:lvl1pPr>
          </a:lstStyle>
          <a:p>
            <a:fld id="{12BC10A1-2D44-4E2B-BEB8-1EDADF613D75}" type="slidenum">
              <a:rPr lang="es-CR" smtClean="0"/>
              <a:t>‹Nº›</a:t>
            </a:fld>
            <a:endParaRPr lang="es-CR"/>
          </a:p>
        </p:txBody>
      </p:sp>
    </p:spTree>
    <p:extLst>
      <p:ext uri="{BB962C8B-B14F-4D97-AF65-F5344CB8AC3E}">
        <p14:creationId xmlns:p14="http://schemas.microsoft.com/office/powerpoint/2010/main" val="356953479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2"/>
        <p:cNvGrpSpPr/>
        <p:nvPr/>
      </p:nvGrpSpPr>
      <p:grpSpPr>
        <a:xfrm>
          <a:off x="0" y="0"/>
          <a:ext cx="0" cy="0"/>
          <a:chOff x="0" y="0"/>
          <a:chExt cx="0" cy="0"/>
        </a:xfrm>
      </p:grpSpPr>
      <p:sp>
        <p:nvSpPr>
          <p:cNvPr id="63" name="Google Shape;63;g1ec3fe5badc_0_5:notes"/>
          <p:cNvSpPr>
            <a:spLocks noGrp="1" noRot="1" noChangeAspect="1"/>
          </p:cNvSpPr>
          <p:nvPr>
            <p:ph type="sldImg" idx="2"/>
          </p:nvPr>
        </p:nvSpPr>
        <p:spPr>
          <a:xfrm>
            <a:off x="779463" y="685800"/>
            <a:ext cx="5299075"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4" name="Google Shape;64;g1ec3fe5badc_0_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334657509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2"/>
        <p:cNvGrpSpPr/>
        <p:nvPr/>
      </p:nvGrpSpPr>
      <p:grpSpPr>
        <a:xfrm>
          <a:off x="0" y="0"/>
          <a:ext cx="0" cy="0"/>
          <a:chOff x="0" y="0"/>
          <a:chExt cx="0" cy="0"/>
        </a:xfrm>
      </p:grpSpPr>
      <p:sp>
        <p:nvSpPr>
          <p:cNvPr id="63" name="Google Shape;63;g1ec3fe5badc_0_5:notes"/>
          <p:cNvSpPr>
            <a:spLocks noGrp="1" noRot="1" noChangeAspect="1"/>
          </p:cNvSpPr>
          <p:nvPr>
            <p:ph type="sldImg" idx="2"/>
          </p:nvPr>
        </p:nvSpPr>
        <p:spPr>
          <a:xfrm>
            <a:off x="779463" y="685800"/>
            <a:ext cx="5299075"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4" name="Google Shape;64;g1ec3fe5badc_0_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27039552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2"/>
        <p:cNvGrpSpPr/>
        <p:nvPr/>
      </p:nvGrpSpPr>
      <p:grpSpPr>
        <a:xfrm>
          <a:off x="0" y="0"/>
          <a:ext cx="0" cy="0"/>
          <a:chOff x="0" y="0"/>
          <a:chExt cx="0" cy="0"/>
        </a:xfrm>
      </p:grpSpPr>
      <p:sp>
        <p:nvSpPr>
          <p:cNvPr id="63" name="Google Shape;63;g1ec3fe5badc_0_5:notes"/>
          <p:cNvSpPr>
            <a:spLocks noGrp="1" noRot="1" noChangeAspect="1"/>
          </p:cNvSpPr>
          <p:nvPr>
            <p:ph type="sldImg" idx="2"/>
          </p:nvPr>
        </p:nvSpPr>
        <p:spPr>
          <a:xfrm>
            <a:off x="779463" y="685800"/>
            <a:ext cx="5299075"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4" name="Google Shape;64;g1ec3fe5badc_0_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295074230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Slide">
    <p:spTree>
      <p:nvGrpSpPr>
        <p:cNvPr id="1" name=""/>
        <p:cNvGrpSpPr/>
        <p:nvPr/>
      </p:nvGrpSpPr>
      <p:grpSpPr>
        <a:xfrm>
          <a:off x="0" y="0"/>
          <a:ext cx="0" cy="0"/>
          <a:chOff x="0" y="0"/>
          <a:chExt cx="0" cy="0"/>
        </a:xfrm>
      </p:grpSpPr>
      <p:sp>
        <p:nvSpPr>
          <p:cNvPr id="2" name="Holder 2"/>
          <p:cNvSpPr>
            <a:spLocks noGrp="1"/>
          </p:cNvSpPr>
          <p:nvPr>
            <p:ph type="ctrTitle"/>
          </p:nvPr>
        </p:nvSpPr>
        <p:spPr>
          <a:xfrm>
            <a:off x="1165860" y="3118104"/>
            <a:ext cx="13213080" cy="2112264"/>
          </a:xfrm>
          <a:prstGeom prst="rect">
            <a:avLst/>
          </a:prstGeom>
        </p:spPr>
        <p:txBody>
          <a:bodyPr wrap="square" lIns="0" tIns="0" rIns="0" bIns="0">
            <a:spAutoFit/>
          </a:bodyPr>
          <a:lstStyle>
            <a:lvl1pPr>
              <a:defRPr sz="1800" b="0" i="0">
                <a:solidFill>
                  <a:srgbClr val="575756"/>
                </a:solidFill>
                <a:latin typeface="Tahoma"/>
                <a:cs typeface="Tahoma"/>
              </a:defRPr>
            </a:lvl1pPr>
          </a:lstStyle>
          <a:p>
            <a:endParaRPr/>
          </a:p>
        </p:txBody>
      </p:sp>
      <p:sp>
        <p:nvSpPr>
          <p:cNvPr id="3" name="Holder 3"/>
          <p:cNvSpPr>
            <a:spLocks noGrp="1"/>
          </p:cNvSpPr>
          <p:nvPr>
            <p:ph type="subTitle" idx="4"/>
          </p:nvPr>
        </p:nvSpPr>
        <p:spPr>
          <a:xfrm>
            <a:off x="2331720" y="5632704"/>
            <a:ext cx="10881360" cy="2514600"/>
          </a:xfrm>
          <a:prstGeom prst="rect">
            <a:avLst/>
          </a:prstGeom>
        </p:spPr>
        <p:txBody>
          <a:bodyPr wrap="square" lIns="0" tIns="0" rIns="0" bIns="0">
            <a:spAutoFit/>
          </a:bodyPr>
          <a:lstStyle>
            <a:lvl1pPr>
              <a:defRPr sz="2600" b="1" i="0">
                <a:solidFill>
                  <a:schemeClr val="bg1"/>
                </a:solidFill>
                <a:latin typeface="Century Gothic"/>
                <a:cs typeface="Century Gothic"/>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7/30/2024</a:t>
            </a:fld>
            <a:endParaRPr lang="en-US"/>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‹Nº›</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1800" b="0" i="0">
                <a:solidFill>
                  <a:srgbClr val="575756"/>
                </a:solidFill>
                <a:latin typeface="Tahoma"/>
                <a:cs typeface="Tahoma"/>
              </a:defRPr>
            </a:lvl1pPr>
          </a:lstStyle>
          <a:p>
            <a:endParaRPr/>
          </a:p>
        </p:txBody>
      </p:sp>
      <p:sp>
        <p:nvSpPr>
          <p:cNvPr id="3" name="Holder 3"/>
          <p:cNvSpPr>
            <a:spLocks noGrp="1"/>
          </p:cNvSpPr>
          <p:nvPr>
            <p:ph type="body" idx="1"/>
          </p:nvPr>
        </p:nvSpPr>
        <p:spPr/>
        <p:txBody>
          <a:bodyPr lIns="0" tIns="0" rIns="0" bIns="0"/>
          <a:lstStyle>
            <a:lvl1pPr>
              <a:defRPr sz="2600" b="1" i="0">
                <a:solidFill>
                  <a:schemeClr val="bg1"/>
                </a:solidFill>
                <a:latin typeface="Century Gothic"/>
                <a:cs typeface="Century Gothic"/>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7/30/2024</a:t>
            </a:fld>
            <a:endParaRPr lang="en-US"/>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‹Nº›</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wo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1800" b="0" i="0">
                <a:solidFill>
                  <a:srgbClr val="575756"/>
                </a:solidFill>
                <a:latin typeface="Tahoma"/>
                <a:cs typeface="Tahoma"/>
              </a:defRPr>
            </a:lvl1pPr>
          </a:lstStyle>
          <a:p>
            <a:endParaRPr/>
          </a:p>
        </p:txBody>
      </p:sp>
      <p:sp>
        <p:nvSpPr>
          <p:cNvPr id="3" name="Holder 3"/>
          <p:cNvSpPr>
            <a:spLocks noGrp="1"/>
          </p:cNvSpPr>
          <p:nvPr>
            <p:ph sz="half" idx="2"/>
          </p:nvPr>
        </p:nvSpPr>
        <p:spPr>
          <a:xfrm>
            <a:off x="777240" y="2313432"/>
            <a:ext cx="6761988" cy="6638544"/>
          </a:xfrm>
          <a:prstGeom prst="rect">
            <a:avLst/>
          </a:prstGeom>
        </p:spPr>
        <p:txBody>
          <a:bodyPr wrap="square" lIns="0" tIns="0" rIns="0" bIns="0">
            <a:spAutoFit/>
          </a:bodyPr>
          <a:lstStyle>
            <a:lvl1pPr>
              <a:defRPr/>
            </a:lvl1pPr>
          </a:lstStyle>
          <a:p>
            <a:endParaRPr/>
          </a:p>
        </p:txBody>
      </p:sp>
      <p:sp>
        <p:nvSpPr>
          <p:cNvPr id="4" name="Holder 4"/>
          <p:cNvSpPr>
            <a:spLocks noGrp="1"/>
          </p:cNvSpPr>
          <p:nvPr>
            <p:ph sz="half" idx="3"/>
          </p:nvPr>
        </p:nvSpPr>
        <p:spPr>
          <a:xfrm>
            <a:off x="8005572" y="2313432"/>
            <a:ext cx="6761988" cy="6638544"/>
          </a:xfrm>
          <a:prstGeom prst="rect">
            <a:avLst/>
          </a:prstGeom>
        </p:spPr>
        <p:txBody>
          <a:bodyPr wrap="square" lIns="0" tIns="0" rIns="0" bIns="0">
            <a:spAutoFit/>
          </a:bodyPr>
          <a:lstStyle>
            <a:lvl1pPr>
              <a:defRPr/>
            </a:lvl1pPr>
          </a:lstStyle>
          <a:p>
            <a:endParaRPr/>
          </a:p>
        </p:txBody>
      </p:sp>
      <p:sp>
        <p:nvSpPr>
          <p:cNvPr id="5" name="Holder 5"/>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6" name="Holder 6"/>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7/30/2024</a:t>
            </a:fld>
            <a:endParaRPr lang="en-US"/>
          </a:p>
        </p:txBody>
      </p:sp>
      <p:sp>
        <p:nvSpPr>
          <p:cNvPr id="7" name="Holder 7"/>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‹Nº›</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Only">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1800" b="0" i="0">
                <a:solidFill>
                  <a:srgbClr val="575756"/>
                </a:solidFill>
                <a:latin typeface="Tahoma"/>
                <a:cs typeface="Tahoma"/>
              </a:defRPr>
            </a:lvl1pPr>
          </a:lstStyle>
          <a:p>
            <a:endParaRPr/>
          </a:p>
        </p:txBody>
      </p:sp>
      <p:sp>
        <p:nvSpPr>
          <p:cNvPr id="3" name="Holder 3"/>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4" name="Holder 4"/>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7/30/2024</a:t>
            </a:fld>
            <a:endParaRPr lang="en-US"/>
          </a:p>
        </p:txBody>
      </p:sp>
      <p:sp>
        <p:nvSpPr>
          <p:cNvPr id="5" name="Holder 5"/>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‹Nº›</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obj" preserve="1">
  <p:cSld name="Blank">
    <p:bg>
      <p:bgPr>
        <a:solidFill>
          <a:schemeClr val="bg1"/>
        </a:solidFill>
        <a:effectLst/>
      </p:bgPr>
    </p:bg>
    <p:spTree>
      <p:nvGrpSpPr>
        <p:cNvPr id="1" name=""/>
        <p:cNvGrpSpPr/>
        <p:nvPr/>
      </p:nvGrpSpPr>
      <p:grpSpPr>
        <a:xfrm>
          <a:off x="0" y="0"/>
          <a:ext cx="0" cy="0"/>
          <a:chOff x="0" y="0"/>
          <a:chExt cx="0" cy="0"/>
        </a:xfrm>
      </p:grpSpPr>
      <p:pic>
        <p:nvPicPr>
          <p:cNvPr id="16" name="bg object 16"/>
          <p:cNvPicPr/>
          <p:nvPr/>
        </p:nvPicPr>
        <p:blipFill>
          <a:blip r:embed="rId2" cstate="print"/>
          <a:stretch>
            <a:fillRect/>
          </a:stretch>
        </p:blipFill>
        <p:spPr>
          <a:xfrm>
            <a:off x="0" y="8636000"/>
            <a:ext cx="12676505" cy="1422400"/>
          </a:xfrm>
          <a:prstGeom prst="rect">
            <a:avLst/>
          </a:prstGeom>
        </p:spPr>
      </p:pic>
      <p:sp>
        <p:nvSpPr>
          <p:cNvPr id="2" name="Holder 2"/>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3" name="Holder 3"/>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7/30/2024</a:t>
            </a:fld>
            <a:endParaRPr lang="en-US"/>
          </a:p>
        </p:txBody>
      </p:sp>
      <p:sp>
        <p:nvSpPr>
          <p:cNvPr id="4" name="Holder 4"/>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‹Nº›</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and two columns" userDrawn="1">
  <p:cSld name="Title and two columns">
    <p:spTree>
      <p:nvGrpSpPr>
        <p:cNvPr id="1" name="Shape 20"/>
        <p:cNvGrpSpPr/>
        <p:nvPr/>
      </p:nvGrpSpPr>
      <p:grpSpPr>
        <a:xfrm>
          <a:off x="0" y="0"/>
          <a:ext cx="0" cy="0"/>
          <a:chOff x="0" y="0"/>
          <a:chExt cx="0" cy="0"/>
        </a:xfrm>
      </p:grpSpPr>
      <p:sp>
        <p:nvSpPr>
          <p:cNvPr id="21" name="Google Shape;21;p5"/>
          <p:cNvSpPr txBox="1">
            <a:spLocks noGrp="1"/>
          </p:cNvSpPr>
          <p:nvPr>
            <p:ph type="title"/>
          </p:nvPr>
        </p:nvSpPr>
        <p:spPr>
          <a:xfrm>
            <a:off x="1383658" y="870271"/>
            <a:ext cx="13631251" cy="1119947"/>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solidFill>
                  <a:srgbClr val="242868"/>
                </a:solidFill>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2" name="Google Shape;22;p5"/>
          <p:cNvSpPr txBox="1">
            <a:spLocks noGrp="1"/>
          </p:cNvSpPr>
          <p:nvPr>
            <p:ph type="body" idx="1"/>
          </p:nvPr>
        </p:nvSpPr>
        <p:spPr>
          <a:xfrm>
            <a:off x="529890" y="2253729"/>
            <a:ext cx="6799830" cy="6680960"/>
          </a:xfrm>
          <a:prstGeom prst="rect">
            <a:avLst/>
          </a:prstGeom>
        </p:spPr>
        <p:txBody>
          <a:bodyPr spcFirstLastPara="1" wrap="square" lIns="91425" tIns="91425" rIns="91425" bIns="91425" anchor="ctr" anchorCtr="0">
            <a:normAutofit/>
          </a:bodyPr>
          <a:lstStyle>
            <a:lvl1pPr marL="237490" lvl="0" indent="0">
              <a:spcBef>
                <a:spcPts val="0"/>
              </a:spcBef>
              <a:spcAft>
                <a:spcPts val="0"/>
              </a:spcAft>
              <a:buClr>
                <a:schemeClr val="tx1">
                  <a:lumMod val="95000"/>
                  <a:lumOff val="5000"/>
                </a:schemeClr>
              </a:buClr>
              <a:buSzPts val="1400"/>
              <a:buFont typeface="Arial" charset="0"/>
              <a:buNone/>
              <a:defRPr sz="3060">
                <a:solidFill>
                  <a:schemeClr val="tx1"/>
                </a:solidFill>
              </a:defRPr>
            </a:lvl1pPr>
            <a:lvl2pPr marL="1554480" lvl="1" indent="-518160">
              <a:spcBef>
                <a:spcPts val="0"/>
              </a:spcBef>
              <a:spcAft>
                <a:spcPts val="0"/>
              </a:spcAft>
              <a:buSzPts val="1200"/>
              <a:buChar char="○"/>
              <a:defRPr sz="2040"/>
            </a:lvl2pPr>
            <a:lvl3pPr marL="2331720" lvl="2" indent="-518160">
              <a:spcBef>
                <a:spcPts val="0"/>
              </a:spcBef>
              <a:spcAft>
                <a:spcPts val="0"/>
              </a:spcAft>
              <a:buSzPts val="1200"/>
              <a:buChar char="■"/>
              <a:defRPr sz="2040"/>
            </a:lvl3pPr>
            <a:lvl4pPr marL="3108960" lvl="3" indent="-518160">
              <a:spcBef>
                <a:spcPts val="0"/>
              </a:spcBef>
              <a:spcAft>
                <a:spcPts val="0"/>
              </a:spcAft>
              <a:buSzPts val="1200"/>
              <a:buChar char="●"/>
              <a:defRPr sz="2040"/>
            </a:lvl4pPr>
            <a:lvl5pPr marL="3886200" lvl="4" indent="-518160">
              <a:spcBef>
                <a:spcPts val="0"/>
              </a:spcBef>
              <a:spcAft>
                <a:spcPts val="0"/>
              </a:spcAft>
              <a:buSzPts val="1200"/>
              <a:buChar char="○"/>
              <a:defRPr sz="2040"/>
            </a:lvl5pPr>
            <a:lvl6pPr marL="4663440" lvl="5" indent="-518160">
              <a:spcBef>
                <a:spcPts val="0"/>
              </a:spcBef>
              <a:spcAft>
                <a:spcPts val="0"/>
              </a:spcAft>
              <a:buSzPts val="1200"/>
              <a:buChar char="■"/>
              <a:defRPr sz="2040"/>
            </a:lvl6pPr>
            <a:lvl7pPr marL="5440680" lvl="6" indent="-518160">
              <a:spcBef>
                <a:spcPts val="0"/>
              </a:spcBef>
              <a:spcAft>
                <a:spcPts val="0"/>
              </a:spcAft>
              <a:buSzPts val="1200"/>
              <a:buChar char="●"/>
              <a:defRPr sz="2040"/>
            </a:lvl7pPr>
            <a:lvl8pPr marL="6217920" lvl="7" indent="-518160">
              <a:spcBef>
                <a:spcPts val="0"/>
              </a:spcBef>
              <a:spcAft>
                <a:spcPts val="0"/>
              </a:spcAft>
              <a:buSzPts val="1200"/>
              <a:buChar char="○"/>
              <a:defRPr sz="2040"/>
            </a:lvl8pPr>
            <a:lvl9pPr marL="6995160" lvl="8" indent="-518160">
              <a:spcBef>
                <a:spcPts val="0"/>
              </a:spcBef>
              <a:spcAft>
                <a:spcPts val="0"/>
              </a:spcAft>
              <a:buSzPts val="1200"/>
              <a:buChar char="■"/>
              <a:defRPr sz="2040"/>
            </a:lvl9pPr>
          </a:lstStyle>
          <a:p>
            <a:endParaRPr dirty="0"/>
          </a:p>
        </p:txBody>
      </p:sp>
      <p:pic>
        <p:nvPicPr>
          <p:cNvPr id="6" name="Picture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05224" y="204145"/>
            <a:ext cx="918000" cy="597917"/>
          </a:xfrm>
          <a:prstGeom prst="rect">
            <a:avLst/>
          </a:prstGeom>
        </p:spPr>
      </p:pic>
      <p:sp>
        <p:nvSpPr>
          <p:cNvPr id="3" name="Content Placeholder 2"/>
          <p:cNvSpPr>
            <a:spLocks noGrp="1"/>
          </p:cNvSpPr>
          <p:nvPr>
            <p:ph sz="quarter" idx="13"/>
          </p:nvPr>
        </p:nvSpPr>
        <p:spPr>
          <a:xfrm>
            <a:off x="7464743" y="2259761"/>
            <a:ext cx="7516346" cy="1508105"/>
          </a:xfrm>
        </p:spPr>
        <p:txBody>
          <a:bodyPr/>
          <a:lstStyle>
            <a:lvl1pPr>
              <a:buClr>
                <a:schemeClr val="tx1">
                  <a:lumMod val="95000"/>
                  <a:lumOff val="5000"/>
                </a:schemeClr>
              </a:buClr>
              <a:defRPr>
                <a:solidFill>
                  <a:schemeClr val="tx1">
                    <a:lumMod val="95000"/>
                    <a:lumOff val="5000"/>
                  </a:schemeClr>
                </a:solidFill>
              </a:defRPr>
            </a:lvl1pPr>
            <a:lvl2pPr>
              <a:buClr>
                <a:schemeClr val="tx1">
                  <a:lumMod val="95000"/>
                  <a:lumOff val="5000"/>
                </a:schemeClr>
              </a:buClr>
              <a:defRPr>
                <a:solidFill>
                  <a:schemeClr val="tx1">
                    <a:lumMod val="95000"/>
                    <a:lumOff val="5000"/>
                  </a:schemeClr>
                </a:solidFill>
              </a:defRPr>
            </a:lvl2pPr>
            <a:lvl3pPr>
              <a:buClr>
                <a:schemeClr val="tx1">
                  <a:lumMod val="95000"/>
                  <a:lumOff val="5000"/>
                </a:schemeClr>
              </a:buClr>
              <a:defRPr>
                <a:solidFill>
                  <a:schemeClr val="tx1">
                    <a:lumMod val="95000"/>
                    <a:lumOff val="5000"/>
                  </a:schemeClr>
                </a:solidFill>
              </a:defRPr>
            </a:lvl3pPr>
            <a:lvl4pPr>
              <a:buClr>
                <a:schemeClr val="tx1">
                  <a:lumMod val="95000"/>
                  <a:lumOff val="5000"/>
                </a:schemeClr>
              </a:buClr>
              <a:defRPr>
                <a:solidFill>
                  <a:schemeClr val="tx1">
                    <a:lumMod val="95000"/>
                    <a:lumOff val="5000"/>
                  </a:schemeClr>
                </a:solidFill>
              </a:defRPr>
            </a:lvl4pPr>
            <a:lvl5pPr>
              <a:buClr>
                <a:schemeClr val="tx1">
                  <a:lumMod val="95000"/>
                  <a:lumOff val="5000"/>
                </a:schemeClr>
              </a:buClr>
              <a:defRPr>
                <a:solidFill>
                  <a:schemeClr val="tx1">
                    <a:lumMod val="95000"/>
                    <a:lumOff val="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quarter" idx="14" hasCustomPrompt="1"/>
          </p:nvPr>
        </p:nvSpPr>
        <p:spPr>
          <a:xfrm>
            <a:off x="512468" y="8685348"/>
            <a:ext cx="12538719" cy="1080108"/>
          </a:xfrm>
          <a:prstGeom prst="roundRect">
            <a:avLst/>
          </a:prstGeom>
          <a:solidFill>
            <a:srgbClr val="242868"/>
          </a:solidFill>
        </p:spPr>
        <p:txBody>
          <a:bodyPr anchor="ctr">
            <a:normAutofit/>
          </a:bodyPr>
          <a:lstStyle>
            <a:lvl1pPr marL="194310" indent="0" algn="ctr">
              <a:buNone/>
              <a:defRPr sz="2380" b="1">
                <a:solidFill>
                  <a:schemeClr val="bg1"/>
                </a:solidFill>
              </a:defRPr>
            </a:lvl1pPr>
            <a:lvl2pPr marL="1014730" indent="0">
              <a:buNone/>
              <a:defRPr>
                <a:solidFill>
                  <a:schemeClr val="bg1"/>
                </a:solidFill>
              </a:defRPr>
            </a:lvl2pPr>
            <a:lvl3pPr marL="1791970" indent="0">
              <a:buNone/>
              <a:defRPr>
                <a:solidFill>
                  <a:schemeClr val="bg1"/>
                </a:solidFill>
              </a:defRPr>
            </a:lvl3pPr>
            <a:lvl4pPr marL="2569210" indent="0">
              <a:buNone/>
              <a:defRPr>
                <a:solidFill>
                  <a:schemeClr val="bg1"/>
                </a:solidFill>
              </a:defRPr>
            </a:lvl4pPr>
            <a:lvl5pPr marL="3346450" indent="0">
              <a:buNone/>
              <a:defRPr>
                <a:solidFill>
                  <a:schemeClr val="bg1"/>
                </a:solidFill>
              </a:defRPr>
            </a:lvl5pPr>
          </a:lstStyle>
          <a:p>
            <a:pPr lvl="0"/>
            <a:r>
              <a:rPr lang="en-US"/>
              <a:t>frases</a:t>
            </a:r>
            <a:endParaRPr lang="en-US" dirty="0"/>
          </a:p>
        </p:txBody>
      </p:sp>
    </p:spTree>
    <p:extLst>
      <p:ext uri="{BB962C8B-B14F-4D97-AF65-F5344CB8AC3E}">
        <p14:creationId xmlns:p14="http://schemas.microsoft.com/office/powerpoint/2010/main" val="239028117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older 2"/>
          <p:cNvSpPr>
            <a:spLocks noGrp="1"/>
          </p:cNvSpPr>
          <p:nvPr>
            <p:ph type="title"/>
          </p:nvPr>
        </p:nvSpPr>
        <p:spPr>
          <a:xfrm>
            <a:off x="418555" y="-513175"/>
            <a:ext cx="14707689" cy="2192655"/>
          </a:xfrm>
          <a:prstGeom prst="rect">
            <a:avLst/>
          </a:prstGeom>
        </p:spPr>
        <p:txBody>
          <a:bodyPr wrap="square" lIns="0" tIns="0" rIns="0" bIns="0">
            <a:spAutoFit/>
          </a:bodyPr>
          <a:lstStyle>
            <a:lvl1pPr>
              <a:defRPr sz="1800" b="0" i="0">
                <a:solidFill>
                  <a:srgbClr val="575756"/>
                </a:solidFill>
                <a:latin typeface="Tahoma"/>
                <a:cs typeface="Tahoma"/>
              </a:defRPr>
            </a:lvl1pPr>
          </a:lstStyle>
          <a:p>
            <a:endParaRPr/>
          </a:p>
        </p:txBody>
      </p:sp>
      <p:sp>
        <p:nvSpPr>
          <p:cNvPr id="3" name="Holder 3"/>
          <p:cNvSpPr>
            <a:spLocks noGrp="1"/>
          </p:cNvSpPr>
          <p:nvPr>
            <p:ph type="body" idx="1"/>
          </p:nvPr>
        </p:nvSpPr>
        <p:spPr>
          <a:xfrm>
            <a:off x="4891905" y="4169204"/>
            <a:ext cx="8940800" cy="2366645"/>
          </a:xfrm>
          <a:prstGeom prst="rect">
            <a:avLst/>
          </a:prstGeom>
        </p:spPr>
        <p:txBody>
          <a:bodyPr wrap="square" lIns="0" tIns="0" rIns="0" bIns="0">
            <a:spAutoFit/>
          </a:bodyPr>
          <a:lstStyle>
            <a:lvl1pPr>
              <a:defRPr sz="2600" b="1" i="0">
                <a:solidFill>
                  <a:schemeClr val="bg1"/>
                </a:solidFill>
                <a:latin typeface="Century Gothic"/>
                <a:cs typeface="Century Gothic"/>
              </a:defRPr>
            </a:lvl1pPr>
          </a:lstStyle>
          <a:p>
            <a:endParaRPr/>
          </a:p>
        </p:txBody>
      </p:sp>
      <p:sp>
        <p:nvSpPr>
          <p:cNvPr id="4" name="Holder 4"/>
          <p:cNvSpPr>
            <a:spLocks noGrp="1"/>
          </p:cNvSpPr>
          <p:nvPr>
            <p:ph type="ftr" sz="quarter" idx="5"/>
          </p:nvPr>
        </p:nvSpPr>
        <p:spPr>
          <a:xfrm>
            <a:off x="5285232" y="9354312"/>
            <a:ext cx="4974336" cy="502920"/>
          </a:xfrm>
          <a:prstGeom prst="rect">
            <a:avLst/>
          </a:prstGeom>
        </p:spPr>
        <p:txBody>
          <a:bodyPr wrap="square" lIns="0" tIns="0" rIns="0" bIns="0">
            <a:spAutoFit/>
          </a:bodyPr>
          <a:lstStyle>
            <a:lvl1pPr algn="ctr">
              <a:defRPr>
                <a:solidFill>
                  <a:schemeClr val="tx1">
                    <a:tint val="75000"/>
                  </a:schemeClr>
                </a:solidFill>
              </a:defRPr>
            </a:lvl1pPr>
          </a:lstStyle>
          <a:p>
            <a:endParaRPr/>
          </a:p>
        </p:txBody>
      </p:sp>
      <p:sp>
        <p:nvSpPr>
          <p:cNvPr id="5" name="Holder 5"/>
          <p:cNvSpPr>
            <a:spLocks noGrp="1"/>
          </p:cNvSpPr>
          <p:nvPr>
            <p:ph type="dt" sz="half" idx="6"/>
          </p:nvPr>
        </p:nvSpPr>
        <p:spPr>
          <a:xfrm>
            <a:off x="777240" y="9354312"/>
            <a:ext cx="3575304" cy="502920"/>
          </a:xfrm>
          <a:prstGeom prst="rect">
            <a:avLst/>
          </a:prstGeom>
        </p:spPr>
        <p:txBody>
          <a:bodyPr wrap="square" lIns="0" tIns="0" rIns="0" bIns="0">
            <a:spAutoFit/>
          </a:bodyPr>
          <a:lstStyle>
            <a:lvl1pPr algn="l">
              <a:defRPr>
                <a:solidFill>
                  <a:schemeClr val="tx1">
                    <a:tint val="75000"/>
                  </a:schemeClr>
                </a:solidFill>
              </a:defRPr>
            </a:lvl1pPr>
          </a:lstStyle>
          <a:p>
            <a:fld id="{1D8BD707-D9CF-40AE-B4C6-C98DA3205C09}" type="datetimeFigureOut">
              <a:rPr lang="en-US"/>
              <a:t>7/30/2024</a:t>
            </a:fld>
            <a:endParaRPr lang="en-US"/>
          </a:p>
        </p:txBody>
      </p:sp>
      <p:sp>
        <p:nvSpPr>
          <p:cNvPr id="6" name="Holder 6"/>
          <p:cNvSpPr>
            <a:spLocks noGrp="1"/>
          </p:cNvSpPr>
          <p:nvPr>
            <p:ph type="sldNum" sz="quarter" idx="7"/>
          </p:nvPr>
        </p:nvSpPr>
        <p:spPr>
          <a:xfrm>
            <a:off x="11192256" y="9354312"/>
            <a:ext cx="3575304" cy="502920"/>
          </a:xfrm>
          <a:prstGeom prst="rect">
            <a:avLst/>
          </a:prstGeom>
        </p:spPr>
        <p:txBody>
          <a:bodyPr wrap="square" lIns="0" tIns="0" rIns="0" bIns="0">
            <a:spAutoFit/>
          </a:bodyPr>
          <a:lstStyle>
            <a:lvl1pPr algn="r">
              <a:defRPr>
                <a:solidFill>
                  <a:schemeClr val="tx1">
                    <a:tint val="75000"/>
                  </a:schemeClr>
                </a:solidFill>
              </a:defRPr>
            </a:lvl1pPr>
          </a:lstStyle>
          <a:p>
            <a:fld id="{B6F15528-21DE-4FAA-801E-634DDDAF4B2B}" type="slidenum">
              <a:t>‹Nº›</a:t>
            </a:fld>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Lst>
  <p:txStyles>
    <p:titleStyle>
      <a:lvl1pPr>
        <a:defRPr>
          <a:latin typeface="+mj-lt"/>
          <a:ea typeface="+mj-ea"/>
          <a:cs typeface="+mj-cs"/>
        </a:defRPr>
      </a:lvl1pPr>
    </p:titleStyle>
    <p:body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bodyStyle>
    <p:other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g"/><Relationship Id="rId1" Type="http://schemas.openxmlformats.org/officeDocument/2006/relationships/slideLayout" Target="../slideLayouts/slideLayout2.xml"/><Relationship Id="rId6" Type="http://schemas.openxmlformats.org/officeDocument/2006/relationships/image" Target="../media/image7.jpg"/><Relationship Id="rId5" Type="http://schemas.openxmlformats.org/officeDocument/2006/relationships/image" Target="../media/image6.jpg"/><Relationship Id="rId4" Type="http://schemas.openxmlformats.org/officeDocument/2006/relationships/image" Target="../media/image5.jpg"/></Relationships>
</file>

<file path=ppt/slides/_rels/slide1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6.xml"/><Relationship Id="rId4" Type="http://schemas.openxmlformats.org/officeDocument/2006/relationships/image" Target="../media/image16.jp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8" Type="http://schemas.openxmlformats.org/officeDocument/2006/relationships/image" Target="../media/image22.png"/><Relationship Id="rId13" Type="http://schemas.openxmlformats.org/officeDocument/2006/relationships/image" Target="../media/image27.png"/><Relationship Id="rId18" Type="http://schemas.openxmlformats.org/officeDocument/2006/relationships/image" Target="../media/image32.png"/><Relationship Id="rId3" Type="http://schemas.openxmlformats.org/officeDocument/2006/relationships/image" Target="../media/image17.png"/><Relationship Id="rId21" Type="http://schemas.openxmlformats.org/officeDocument/2006/relationships/image" Target="../media/image35.png"/><Relationship Id="rId7" Type="http://schemas.openxmlformats.org/officeDocument/2006/relationships/image" Target="../media/image21.png"/><Relationship Id="rId12" Type="http://schemas.openxmlformats.org/officeDocument/2006/relationships/image" Target="../media/image26.png"/><Relationship Id="rId17" Type="http://schemas.openxmlformats.org/officeDocument/2006/relationships/image" Target="../media/image31.png"/><Relationship Id="rId2" Type="http://schemas.openxmlformats.org/officeDocument/2006/relationships/image" Target="../media/image10.png"/><Relationship Id="rId16" Type="http://schemas.openxmlformats.org/officeDocument/2006/relationships/image" Target="../media/image30.png"/><Relationship Id="rId20" Type="http://schemas.openxmlformats.org/officeDocument/2006/relationships/image" Target="../media/image34.png"/><Relationship Id="rId1" Type="http://schemas.openxmlformats.org/officeDocument/2006/relationships/slideLayout" Target="../slideLayouts/slideLayout2.xml"/><Relationship Id="rId6" Type="http://schemas.openxmlformats.org/officeDocument/2006/relationships/image" Target="../media/image20.png"/><Relationship Id="rId11" Type="http://schemas.openxmlformats.org/officeDocument/2006/relationships/image" Target="../media/image25.png"/><Relationship Id="rId5" Type="http://schemas.openxmlformats.org/officeDocument/2006/relationships/image" Target="../media/image19.png"/><Relationship Id="rId15" Type="http://schemas.openxmlformats.org/officeDocument/2006/relationships/image" Target="../media/image29.png"/><Relationship Id="rId23" Type="http://schemas.openxmlformats.org/officeDocument/2006/relationships/image" Target="../media/image37.png"/><Relationship Id="rId10" Type="http://schemas.openxmlformats.org/officeDocument/2006/relationships/image" Target="../media/image24.png"/><Relationship Id="rId19" Type="http://schemas.openxmlformats.org/officeDocument/2006/relationships/image" Target="../media/image33.png"/><Relationship Id="rId4" Type="http://schemas.openxmlformats.org/officeDocument/2006/relationships/image" Target="../media/image18.png"/><Relationship Id="rId9" Type="http://schemas.openxmlformats.org/officeDocument/2006/relationships/image" Target="../media/image23.png"/><Relationship Id="rId14" Type="http://schemas.openxmlformats.org/officeDocument/2006/relationships/image" Target="../media/image28.png"/><Relationship Id="rId22" Type="http://schemas.openxmlformats.org/officeDocument/2006/relationships/image" Target="../media/image36.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0.png"/><Relationship Id="rId1" Type="http://schemas.openxmlformats.org/officeDocument/2006/relationships/slideLayout" Target="../slideLayouts/slideLayout2.xml"/><Relationship Id="rId4" Type="http://schemas.openxmlformats.org/officeDocument/2006/relationships/image" Target="../media/image38.png"/></Relationships>
</file>

<file path=ppt/slides/_rels/slide2.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png"/><Relationship Id="rId1" Type="http://schemas.openxmlformats.org/officeDocument/2006/relationships/slideLayout" Target="../slideLayouts/slideLayout2.xml"/><Relationship Id="rId5" Type="http://schemas.openxmlformats.org/officeDocument/2006/relationships/image" Target="../media/image39.png"/><Relationship Id="rId4" Type="http://schemas.openxmlformats.org/officeDocument/2006/relationships/image" Target="../media/image12.png"/></Relationships>
</file>

<file path=ppt/slides/_rels/slide2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8" Type="http://schemas.openxmlformats.org/officeDocument/2006/relationships/image" Target="../media/image45.png"/><Relationship Id="rId3" Type="http://schemas.openxmlformats.org/officeDocument/2006/relationships/image" Target="../media/image40.png"/><Relationship Id="rId7" Type="http://schemas.openxmlformats.org/officeDocument/2006/relationships/image" Target="../media/image44.png"/><Relationship Id="rId2" Type="http://schemas.openxmlformats.org/officeDocument/2006/relationships/image" Target="../media/image10.png"/><Relationship Id="rId1" Type="http://schemas.openxmlformats.org/officeDocument/2006/relationships/slideLayout" Target="../slideLayouts/slideLayout5.xml"/><Relationship Id="rId6" Type="http://schemas.openxmlformats.org/officeDocument/2006/relationships/image" Target="../media/image43.png"/><Relationship Id="rId5" Type="http://schemas.openxmlformats.org/officeDocument/2006/relationships/image" Target="../media/image42.png"/><Relationship Id="rId4" Type="http://schemas.openxmlformats.org/officeDocument/2006/relationships/image" Target="../media/image41.png"/></Relationships>
</file>

<file path=ppt/slides/_rels/slide23.xml.rels><?xml version="1.0" encoding="UTF-8" standalone="yes"?>
<Relationships xmlns="http://schemas.openxmlformats.org/package/2006/relationships"><Relationship Id="rId8" Type="http://schemas.openxmlformats.org/officeDocument/2006/relationships/image" Target="../media/image51.png"/><Relationship Id="rId13" Type="http://schemas.openxmlformats.org/officeDocument/2006/relationships/image" Target="../media/image56.png"/><Relationship Id="rId18" Type="http://schemas.openxmlformats.org/officeDocument/2006/relationships/image" Target="../media/image61.png"/><Relationship Id="rId3" Type="http://schemas.openxmlformats.org/officeDocument/2006/relationships/image" Target="../media/image46.png"/><Relationship Id="rId21" Type="http://schemas.openxmlformats.org/officeDocument/2006/relationships/image" Target="../media/image64.png"/><Relationship Id="rId7" Type="http://schemas.openxmlformats.org/officeDocument/2006/relationships/image" Target="../media/image50.png"/><Relationship Id="rId12" Type="http://schemas.openxmlformats.org/officeDocument/2006/relationships/image" Target="../media/image55.png"/><Relationship Id="rId17" Type="http://schemas.openxmlformats.org/officeDocument/2006/relationships/image" Target="../media/image60.png"/><Relationship Id="rId2" Type="http://schemas.openxmlformats.org/officeDocument/2006/relationships/image" Target="../media/image10.png"/><Relationship Id="rId16" Type="http://schemas.openxmlformats.org/officeDocument/2006/relationships/image" Target="../media/image59.png"/><Relationship Id="rId20" Type="http://schemas.openxmlformats.org/officeDocument/2006/relationships/image" Target="../media/image63.png"/><Relationship Id="rId1" Type="http://schemas.openxmlformats.org/officeDocument/2006/relationships/slideLayout" Target="../slideLayouts/slideLayout2.xml"/><Relationship Id="rId6" Type="http://schemas.openxmlformats.org/officeDocument/2006/relationships/image" Target="../media/image49.png"/><Relationship Id="rId11" Type="http://schemas.openxmlformats.org/officeDocument/2006/relationships/image" Target="../media/image54.png"/><Relationship Id="rId5" Type="http://schemas.openxmlformats.org/officeDocument/2006/relationships/image" Target="../media/image48.png"/><Relationship Id="rId15" Type="http://schemas.openxmlformats.org/officeDocument/2006/relationships/image" Target="../media/image58.png"/><Relationship Id="rId23" Type="http://schemas.openxmlformats.org/officeDocument/2006/relationships/image" Target="../media/image66.png"/><Relationship Id="rId10" Type="http://schemas.openxmlformats.org/officeDocument/2006/relationships/image" Target="../media/image53.png"/><Relationship Id="rId19" Type="http://schemas.openxmlformats.org/officeDocument/2006/relationships/image" Target="../media/image62.png"/><Relationship Id="rId4" Type="http://schemas.openxmlformats.org/officeDocument/2006/relationships/image" Target="../media/image47.png"/><Relationship Id="rId9" Type="http://schemas.openxmlformats.org/officeDocument/2006/relationships/image" Target="../media/image52.png"/><Relationship Id="rId14" Type="http://schemas.openxmlformats.org/officeDocument/2006/relationships/image" Target="../media/image57.png"/><Relationship Id="rId22" Type="http://schemas.openxmlformats.org/officeDocument/2006/relationships/image" Target="../media/image65.png"/></Relationships>
</file>

<file path=ppt/slides/_rels/slide2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5.xml"/></Relationships>
</file>

<file path=ppt/slides/_rels/slide2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5.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5.xml"/></Relationships>
</file>

<file path=ppt/slides/_rels/slide2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8" Type="http://schemas.openxmlformats.org/officeDocument/2006/relationships/image" Target="../media/image45.png"/><Relationship Id="rId3" Type="http://schemas.openxmlformats.org/officeDocument/2006/relationships/image" Target="../media/image40.png"/><Relationship Id="rId7" Type="http://schemas.openxmlformats.org/officeDocument/2006/relationships/image" Target="../media/image44.png"/><Relationship Id="rId2" Type="http://schemas.openxmlformats.org/officeDocument/2006/relationships/image" Target="../media/image10.png"/><Relationship Id="rId1" Type="http://schemas.openxmlformats.org/officeDocument/2006/relationships/slideLayout" Target="../slideLayouts/slideLayout2.xml"/><Relationship Id="rId6" Type="http://schemas.openxmlformats.org/officeDocument/2006/relationships/image" Target="../media/image43.png"/><Relationship Id="rId5" Type="http://schemas.openxmlformats.org/officeDocument/2006/relationships/image" Target="../media/image42.png"/><Relationship Id="rId4" Type="http://schemas.openxmlformats.org/officeDocument/2006/relationships/image" Target="../media/image41.png"/></Relationships>
</file>

<file path=ppt/slides/_rels/slide32.xml.rels><?xml version="1.0" encoding="UTF-8" standalone="yes"?>
<Relationships xmlns="http://schemas.openxmlformats.org/package/2006/relationships"><Relationship Id="rId3" Type="http://schemas.openxmlformats.org/officeDocument/2006/relationships/image" Target="../media/image67.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6.xml"/><Relationship Id="rId4" Type="http://schemas.openxmlformats.org/officeDocument/2006/relationships/image" Target="../media/image16.jp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7.xml.rels><?xml version="1.0" encoding="UTF-8" standalone="yes"?>
<Relationships xmlns="http://schemas.openxmlformats.org/package/2006/relationships"><Relationship Id="rId2" Type="http://schemas.openxmlformats.org/officeDocument/2006/relationships/image" Target="../media/image68.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8" Type="http://schemas.openxmlformats.org/officeDocument/2006/relationships/image" Target="../media/image22.png"/><Relationship Id="rId13" Type="http://schemas.openxmlformats.org/officeDocument/2006/relationships/image" Target="../media/image74.png"/><Relationship Id="rId18" Type="http://schemas.openxmlformats.org/officeDocument/2006/relationships/image" Target="../media/image76.png"/><Relationship Id="rId3" Type="http://schemas.openxmlformats.org/officeDocument/2006/relationships/image" Target="../media/image17.png"/><Relationship Id="rId21" Type="http://schemas.openxmlformats.org/officeDocument/2006/relationships/image" Target="../media/image78.png"/><Relationship Id="rId7" Type="http://schemas.openxmlformats.org/officeDocument/2006/relationships/image" Target="../media/image71.png"/><Relationship Id="rId12" Type="http://schemas.openxmlformats.org/officeDocument/2006/relationships/image" Target="../media/image26.png"/><Relationship Id="rId17" Type="http://schemas.openxmlformats.org/officeDocument/2006/relationships/image" Target="../media/image31.png"/><Relationship Id="rId2" Type="http://schemas.openxmlformats.org/officeDocument/2006/relationships/image" Target="../media/image10.png"/><Relationship Id="rId16" Type="http://schemas.openxmlformats.org/officeDocument/2006/relationships/image" Target="../media/image75.png"/><Relationship Id="rId20" Type="http://schemas.openxmlformats.org/officeDocument/2006/relationships/image" Target="../media/image34.png"/><Relationship Id="rId1" Type="http://schemas.openxmlformats.org/officeDocument/2006/relationships/slideLayout" Target="../slideLayouts/slideLayout2.xml"/><Relationship Id="rId6" Type="http://schemas.openxmlformats.org/officeDocument/2006/relationships/image" Target="../media/image20.png"/><Relationship Id="rId11" Type="http://schemas.openxmlformats.org/officeDocument/2006/relationships/image" Target="../media/image73.png"/><Relationship Id="rId5" Type="http://schemas.openxmlformats.org/officeDocument/2006/relationships/image" Target="../media/image70.png"/><Relationship Id="rId15" Type="http://schemas.openxmlformats.org/officeDocument/2006/relationships/image" Target="../media/image29.png"/><Relationship Id="rId23" Type="http://schemas.openxmlformats.org/officeDocument/2006/relationships/image" Target="../media/image79.png"/><Relationship Id="rId10" Type="http://schemas.openxmlformats.org/officeDocument/2006/relationships/image" Target="../media/image24.png"/><Relationship Id="rId19" Type="http://schemas.openxmlformats.org/officeDocument/2006/relationships/image" Target="../media/image77.png"/><Relationship Id="rId4" Type="http://schemas.openxmlformats.org/officeDocument/2006/relationships/image" Target="../media/image69.png"/><Relationship Id="rId9" Type="http://schemas.openxmlformats.org/officeDocument/2006/relationships/image" Target="../media/image72.png"/><Relationship Id="rId14" Type="http://schemas.openxmlformats.org/officeDocument/2006/relationships/image" Target="../media/image28.png"/><Relationship Id="rId22" Type="http://schemas.openxmlformats.org/officeDocument/2006/relationships/image" Target="../media/image36.png"/></Relationships>
</file>

<file path=ppt/slides/_rels/slide3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8" Type="http://schemas.openxmlformats.org/officeDocument/2006/relationships/image" Target="../media/image85.png"/><Relationship Id="rId13" Type="http://schemas.openxmlformats.org/officeDocument/2006/relationships/image" Target="../media/image90.png"/><Relationship Id="rId18" Type="http://schemas.openxmlformats.org/officeDocument/2006/relationships/image" Target="../media/image95.png"/><Relationship Id="rId3" Type="http://schemas.openxmlformats.org/officeDocument/2006/relationships/image" Target="../media/image80.png"/><Relationship Id="rId21" Type="http://schemas.openxmlformats.org/officeDocument/2006/relationships/image" Target="../media/image98.png"/><Relationship Id="rId7" Type="http://schemas.openxmlformats.org/officeDocument/2006/relationships/image" Target="../media/image84.png"/><Relationship Id="rId12" Type="http://schemas.openxmlformats.org/officeDocument/2006/relationships/image" Target="../media/image89.png"/><Relationship Id="rId17" Type="http://schemas.openxmlformats.org/officeDocument/2006/relationships/image" Target="../media/image94.png"/><Relationship Id="rId2" Type="http://schemas.openxmlformats.org/officeDocument/2006/relationships/image" Target="../media/image1.png"/><Relationship Id="rId16" Type="http://schemas.openxmlformats.org/officeDocument/2006/relationships/image" Target="../media/image93.png"/><Relationship Id="rId20" Type="http://schemas.openxmlformats.org/officeDocument/2006/relationships/image" Target="../media/image97.png"/><Relationship Id="rId1" Type="http://schemas.openxmlformats.org/officeDocument/2006/relationships/slideLayout" Target="../slideLayouts/slideLayout2.xml"/><Relationship Id="rId6" Type="http://schemas.openxmlformats.org/officeDocument/2006/relationships/image" Target="../media/image83.png"/><Relationship Id="rId11" Type="http://schemas.openxmlformats.org/officeDocument/2006/relationships/image" Target="../media/image88.png"/><Relationship Id="rId5" Type="http://schemas.openxmlformats.org/officeDocument/2006/relationships/image" Target="../media/image82.png"/><Relationship Id="rId15" Type="http://schemas.openxmlformats.org/officeDocument/2006/relationships/image" Target="../media/image92.png"/><Relationship Id="rId23" Type="http://schemas.openxmlformats.org/officeDocument/2006/relationships/image" Target="../media/image100.png"/><Relationship Id="rId10" Type="http://schemas.openxmlformats.org/officeDocument/2006/relationships/image" Target="../media/image87.png"/><Relationship Id="rId19" Type="http://schemas.openxmlformats.org/officeDocument/2006/relationships/image" Target="../media/image96.png"/><Relationship Id="rId4" Type="http://schemas.openxmlformats.org/officeDocument/2006/relationships/image" Target="../media/image81.png"/><Relationship Id="rId9" Type="http://schemas.openxmlformats.org/officeDocument/2006/relationships/image" Target="../media/image86.png"/><Relationship Id="rId14" Type="http://schemas.openxmlformats.org/officeDocument/2006/relationships/image" Target="../media/image91.png"/><Relationship Id="rId22" Type="http://schemas.openxmlformats.org/officeDocument/2006/relationships/image" Target="../media/image99.png"/></Relationships>
</file>

<file path=ppt/slides/_rels/slide4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101.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image" Target="../media/image102.png"/><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3" Type="http://schemas.openxmlformats.org/officeDocument/2006/relationships/image" Target="../media/image103.png"/><Relationship Id="rId2" Type="http://schemas.openxmlformats.org/officeDocument/2006/relationships/image" Target="../media/image10.png"/><Relationship Id="rId1" Type="http://schemas.openxmlformats.org/officeDocument/2006/relationships/slideLayout" Target="../slideLayouts/slideLayout2.xml"/><Relationship Id="rId4" Type="http://schemas.openxmlformats.org/officeDocument/2006/relationships/image" Target="../media/image104.png"/></Relationships>
</file>

<file path=ppt/slides/_rels/slide52.xml.rels><?xml version="1.0" encoding="UTF-8" standalone="yes"?>
<Relationships xmlns="http://schemas.openxmlformats.org/package/2006/relationships"><Relationship Id="rId3" Type="http://schemas.openxmlformats.org/officeDocument/2006/relationships/image" Target="../media/image106.png"/><Relationship Id="rId2" Type="http://schemas.openxmlformats.org/officeDocument/2006/relationships/image" Target="../media/image105.jpg"/><Relationship Id="rId1" Type="http://schemas.openxmlformats.org/officeDocument/2006/relationships/slideLayout" Target="../slideLayouts/slideLayout5.xml"/><Relationship Id="rId4" Type="http://schemas.openxmlformats.org/officeDocument/2006/relationships/image" Target="../media/image107.png"/></Relationships>
</file>

<file path=ppt/slides/_rels/slide53.xml.rels><?xml version="1.0" encoding="UTF-8" standalone="yes"?>
<Relationships xmlns="http://schemas.openxmlformats.org/package/2006/relationships"><Relationship Id="rId8" Type="http://schemas.openxmlformats.org/officeDocument/2006/relationships/image" Target="../media/image113.png"/><Relationship Id="rId13" Type="http://schemas.openxmlformats.org/officeDocument/2006/relationships/image" Target="../media/image118.png"/><Relationship Id="rId18" Type="http://schemas.openxmlformats.org/officeDocument/2006/relationships/image" Target="../media/image123.png"/><Relationship Id="rId3" Type="http://schemas.openxmlformats.org/officeDocument/2006/relationships/image" Target="../media/image108.png"/><Relationship Id="rId21" Type="http://schemas.openxmlformats.org/officeDocument/2006/relationships/image" Target="../media/image126.png"/><Relationship Id="rId7" Type="http://schemas.openxmlformats.org/officeDocument/2006/relationships/image" Target="../media/image112.png"/><Relationship Id="rId12" Type="http://schemas.openxmlformats.org/officeDocument/2006/relationships/image" Target="../media/image117.png"/><Relationship Id="rId17" Type="http://schemas.openxmlformats.org/officeDocument/2006/relationships/image" Target="../media/image122.png"/><Relationship Id="rId2" Type="http://schemas.openxmlformats.org/officeDocument/2006/relationships/image" Target="../media/image10.png"/><Relationship Id="rId16" Type="http://schemas.openxmlformats.org/officeDocument/2006/relationships/image" Target="../media/image121.png"/><Relationship Id="rId20" Type="http://schemas.openxmlformats.org/officeDocument/2006/relationships/image" Target="../media/image125.png"/><Relationship Id="rId1" Type="http://schemas.openxmlformats.org/officeDocument/2006/relationships/slideLayout" Target="../slideLayouts/slideLayout2.xml"/><Relationship Id="rId6" Type="http://schemas.openxmlformats.org/officeDocument/2006/relationships/image" Target="../media/image111.png"/><Relationship Id="rId11" Type="http://schemas.openxmlformats.org/officeDocument/2006/relationships/image" Target="../media/image116.png"/><Relationship Id="rId5" Type="http://schemas.openxmlformats.org/officeDocument/2006/relationships/image" Target="../media/image110.png"/><Relationship Id="rId15" Type="http://schemas.openxmlformats.org/officeDocument/2006/relationships/image" Target="../media/image120.png"/><Relationship Id="rId23" Type="http://schemas.openxmlformats.org/officeDocument/2006/relationships/image" Target="../media/image128.png"/><Relationship Id="rId10" Type="http://schemas.openxmlformats.org/officeDocument/2006/relationships/image" Target="../media/image115.png"/><Relationship Id="rId19" Type="http://schemas.openxmlformats.org/officeDocument/2006/relationships/image" Target="../media/image124.png"/><Relationship Id="rId4" Type="http://schemas.openxmlformats.org/officeDocument/2006/relationships/image" Target="../media/image109.png"/><Relationship Id="rId9" Type="http://schemas.openxmlformats.org/officeDocument/2006/relationships/image" Target="../media/image114.png"/><Relationship Id="rId14" Type="http://schemas.openxmlformats.org/officeDocument/2006/relationships/image" Target="../media/image119.png"/><Relationship Id="rId22" Type="http://schemas.openxmlformats.org/officeDocument/2006/relationships/image" Target="../media/image127.png"/></Relationships>
</file>

<file path=ppt/slides/_rels/slide5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6.xml"/><Relationship Id="rId4" Type="http://schemas.openxmlformats.org/officeDocument/2006/relationships/image" Target="../media/image16.jpg"/></Relationships>
</file>

<file path=ppt/slides/_rels/slide55.xml.rels><?xml version="1.0" encoding="UTF-8" standalone="yes"?>
<Relationships xmlns="http://schemas.openxmlformats.org/package/2006/relationships"><Relationship Id="rId3" Type="http://schemas.openxmlformats.org/officeDocument/2006/relationships/image" Target="../media/image129.jpg"/><Relationship Id="rId2" Type="http://schemas.openxmlformats.org/officeDocument/2006/relationships/hyperlink" Target="http://www.pgr.go.cr/" TargetMode="External"/><Relationship Id="rId1" Type="http://schemas.openxmlformats.org/officeDocument/2006/relationships/slideLayout" Target="../slideLayouts/slideLayout2.xml"/><Relationship Id="rId5" Type="http://schemas.openxmlformats.org/officeDocument/2006/relationships/image" Target="../media/image131.png"/><Relationship Id="rId4" Type="http://schemas.openxmlformats.org/officeDocument/2006/relationships/image" Target="../media/image130.jpg"/></Relationships>
</file>

<file path=ppt/slides/_rels/slide56.xml.rels><?xml version="1.0" encoding="UTF-8" standalone="yes"?>
<Relationships xmlns="http://schemas.openxmlformats.org/package/2006/relationships"><Relationship Id="rId3" Type="http://schemas.openxmlformats.org/officeDocument/2006/relationships/image" Target="../media/image132.png"/><Relationship Id="rId2" Type="http://schemas.openxmlformats.org/officeDocument/2006/relationships/image" Target="../media/image10.png"/><Relationship Id="rId1" Type="http://schemas.openxmlformats.org/officeDocument/2006/relationships/slideLayout" Target="../slideLayouts/slideLayout2.xml"/><Relationship Id="rId4" Type="http://schemas.openxmlformats.org/officeDocument/2006/relationships/image" Target="../media/image12.png"/></Relationships>
</file>

<file path=ppt/slides/_rels/slide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image" Target="../media/image12.png"/></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2" name="object 2"/>
          <p:cNvGrpSpPr/>
          <p:nvPr/>
        </p:nvGrpSpPr>
        <p:grpSpPr>
          <a:xfrm>
            <a:off x="10887" y="-6614"/>
            <a:ext cx="15533914" cy="10065014"/>
            <a:chOff x="-27586" y="-19061"/>
            <a:chExt cx="15591969" cy="10065014"/>
          </a:xfrm>
        </p:grpSpPr>
        <p:pic>
          <p:nvPicPr>
            <p:cNvPr id="3" name="object 3"/>
            <p:cNvPicPr/>
            <p:nvPr/>
          </p:nvPicPr>
          <p:blipFill>
            <a:blip r:embed="rId2" cstate="print"/>
            <a:stretch>
              <a:fillRect/>
            </a:stretch>
          </p:blipFill>
          <p:spPr>
            <a:xfrm>
              <a:off x="19583" y="-15754"/>
              <a:ext cx="15544800" cy="10058400"/>
            </a:xfrm>
            <a:prstGeom prst="rect">
              <a:avLst/>
            </a:prstGeom>
          </p:spPr>
        </p:pic>
        <p:pic>
          <p:nvPicPr>
            <p:cNvPr id="4" name="object 4"/>
            <p:cNvPicPr/>
            <p:nvPr/>
          </p:nvPicPr>
          <p:blipFill>
            <a:blip r:embed="rId3" cstate="print"/>
            <a:stretch>
              <a:fillRect/>
            </a:stretch>
          </p:blipFill>
          <p:spPr>
            <a:xfrm>
              <a:off x="-27586" y="-19061"/>
              <a:ext cx="15532402" cy="4784845"/>
            </a:xfrm>
            <a:prstGeom prst="rect">
              <a:avLst/>
            </a:prstGeom>
          </p:spPr>
        </p:pic>
        <p:pic>
          <p:nvPicPr>
            <p:cNvPr id="5" name="object 5"/>
            <p:cNvPicPr/>
            <p:nvPr/>
          </p:nvPicPr>
          <p:blipFill>
            <a:blip r:embed="rId4" cstate="print"/>
            <a:stretch>
              <a:fillRect/>
            </a:stretch>
          </p:blipFill>
          <p:spPr>
            <a:xfrm>
              <a:off x="342528" y="5731235"/>
              <a:ext cx="6629400" cy="2096921"/>
            </a:xfrm>
            <a:prstGeom prst="rect">
              <a:avLst/>
            </a:prstGeom>
          </p:spPr>
        </p:pic>
        <p:pic>
          <p:nvPicPr>
            <p:cNvPr id="6" name="object 6"/>
            <p:cNvPicPr/>
            <p:nvPr/>
          </p:nvPicPr>
          <p:blipFill>
            <a:blip r:embed="rId5" cstate="print"/>
            <a:stretch>
              <a:fillRect/>
            </a:stretch>
          </p:blipFill>
          <p:spPr>
            <a:xfrm>
              <a:off x="19583" y="8119513"/>
              <a:ext cx="9582602" cy="1926440"/>
            </a:xfrm>
            <a:prstGeom prst="rect">
              <a:avLst/>
            </a:prstGeom>
          </p:spPr>
        </p:pic>
        <p:pic>
          <p:nvPicPr>
            <p:cNvPr id="8" name="object 8"/>
            <p:cNvPicPr/>
            <p:nvPr/>
          </p:nvPicPr>
          <p:blipFill>
            <a:blip r:embed="rId6" cstate="print"/>
            <a:stretch>
              <a:fillRect/>
            </a:stretch>
          </p:blipFill>
          <p:spPr>
            <a:xfrm>
              <a:off x="13361162" y="9532959"/>
              <a:ext cx="2171312" cy="512994"/>
            </a:xfrm>
            <a:prstGeom prst="rect">
              <a:avLst/>
            </a:prstGeom>
          </p:spPr>
        </p:pic>
      </p:grpSp>
      <p:sp>
        <p:nvSpPr>
          <p:cNvPr id="9" name="object 9"/>
          <p:cNvSpPr txBox="1">
            <a:spLocks noGrp="1"/>
          </p:cNvSpPr>
          <p:nvPr>
            <p:ph type="title"/>
          </p:nvPr>
        </p:nvSpPr>
        <p:spPr>
          <a:xfrm>
            <a:off x="381000" y="1854163"/>
            <a:ext cx="10420859" cy="1621919"/>
          </a:xfrm>
          <a:prstGeom prst="rect">
            <a:avLst/>
          </a:prstGeom>
        </p:spPr>
        <p:txBody>
          <a:bodyPr vert="horz" wrap="square" lIns="0" tIns="12065" rIns="0" bIns="0" rtlCol="0">
            <a:spAutoFit/>
          </a:bodyPr>
          <a:lstStyle/>
          <a:p>
            <a:pPr marL="12700" marR="5080" indent="19050">
              <a:lnSpc>
                <a:spcPct val="107300"/>
              </a:lnSpc>
              <a:spcBef>
                <a:spcPts val="95"/>
              </a:spcBef>
            </a:pPr>
            <a:r>
              <a:rPr lang="es-CR" sz="5000" spc="120">
                <a:solidFill>
                  <a:srgbClr val="2C286B"/>
                </a:solidFill>
                <a:latin typeface="Arial Black"/>
              </a:rPr>
              <a:t>Guía básica para </a:t>
            </a:r>
            <a:r>
              <a:rPr lang="es-CR" sz="5000" spc="120" dirty="0">
                <a:solidFill>
                  <a:srgbClr val="2C286B"/>
                </a:solidFill>
                <a:latin typeface="Arial Black"/>
              </a:rPr>
              <a:t>prevenir, identificar y gestionar los </a:t>
            </a:r>
          </a:p>
        </p:txBody>
      </p:sp>
      <p:sp>
        <p:nvSpPr>
          <p:cNvPr id="19" name="CuadroTexto 18">
            <a:extLst>
              <a:ext uri="{FF2B5EF4-FFF2-40B4-BE49-F238E27FC236}">
                <a16:creationId xmlns:a16="http://schemas.microsoft.com/office/drawing/2014/main" id="{41B490B7-B908-4E6A-B5A9-E16E88DB9252}"/>
              </a:ext>
            </a:extLst>
          </p:cNvPr>
          <p:cNvSpPr txBox="1"/>
          <p:nvPr/>
        </p:nvSpPr>
        <p:spPr>
          <a:xfrm>
            <a:off x="7772400" y="5025893"/>
            <a:ext cx="6629400" cy="2308324"/>
          </a:xfrm>
          <a:prstGeom prst="rect">
            <a:avLst/>
          </a:prstGeom>
          <a:noFill/>
        </p:spPr>
        <p:txBody>
          <a:bodyPr wrap="square" rtlCol="0">
            <a:spAutoFit/>
          </a:bodyPr>
          <a:lstStyle/>
          <a:p>
            <a:pPr algn="ctr"/>
            <a:r>
              <a:rPr lang="es-CR" sz="7000" dirty="0">
                <a:solidFill>
                  <a:srgbClr val="2C286B"/>
                </a:solidFill>
                <a:latin typeface="Times New Roman" panose="02020603050405020304" pitchFamily="18" charset="0"/>
                <a:ea typeface="+mj-ea"/>
                <a:cs typeface="Times New Roman" panose="02020603050405020304" pitchFamily="18" charset="0"/>
              </a:rPr>
              <a:t>Procuraduría de la Ética Publica </a:t>
            </a:r>
          </a:p>
        </p:txBody>
      </p:sp>
      <p:sp>
        <p:nvSpPr>
          <p:cNvPr id="11" name="CuadroTexto 10">
            <a:extLst>
              <a:ext uri="{FF2B5EF4-FFF2-40B4-BE49-F238E27FC236}">
                <a16:creationId xmlns:a16="http://schemas.microsoft.com/office/drawing/2014/main" id="{A347AF31-1641-4616-9604-55B572DBD5C1}"/>
              </a:ext>
            </a:extLst>
          </p:cNvPr>
          <p:cNvSpPr txBox="1"/>
          <p:nvPr/>
        </p:nvSpPr>
        <p:spPr>
          <a:xfrm>
            <a:off x="381000" y="4270910"/>
            <a:ext cx="9582602" cy="861774"/>
          </a:xfrm>
          <a:prstGeom prst="rect">
            <a:avLst/>
          </a:prstGeom>
          <a:noFill/>
        </p:spPr>
        <p:txBody>
          <a:bodyPr wrap="square" rtlCol="0">
            <a:spAutoFit/>
          </a:bodyPr>
          <a:lstStyle/>
          <a:p>
            <a:r>
              <a:rPr lang="es-CR" sz="5000" dirty="0">
                <a:solidFill>
                  <a:srgbClr val="002060"/>
                </a:solidFill>
                <a:latin typeface="Arial Black" panose="020B0A04020102020204" pitchFamily="34" charset="0"/>
              </a:rPr>
              <a:t>en el </a:t>
            </a:r>
            <a:r>
              <a:rPr lang="es-CR" sz="5000" spc="120" dirty="0">
                <a:solidFill>
                  <a:srgbClr val="002060"/>
                </a:solidFill>
                <a:latin typeface="Arial Black"/>
                <a:ea typeface="+mj-ea"/>
              </a:rPr>
              <a:t>sector</a:t>
            </a:r>
            <a:r>
              <a:rPr lang="es-CR" sz="5000" dirty="0">
                <a:solidFill>
                  <a:srgbClr val="002060"/>
                </a:solidFill>
                <a:latin typeface="Arial Black" panose="020B0A04020102020204" pitchFamily="34" charset="0"/>
              </a:rPr>
              <a:t> </a:t>
            </a:r>
            <a:r>
              <a:rPr lang="es-CR" sz="5000" spc="120" dirty="0">
                <a:solidFill>
                  <a:srgbClr val="002060"/>
                </a:solidFill>
                <a:latin typeface="Arial Black"/>
                <a:ea typeface="+mj-ea"/>
              </a:rPr>
              <a:t>público</a:t>
            </a:r>
            <a:r>
              <a:rPr lang="es-CR" sz="5000" dirty="0">
                <a:solidFill>
                  <a:srgbClr val="002060"/>
                </a:solidFill>
                <a:latin typeface="Arial Black" panose="020B0A04020102020204" pitchFamily="34" charset="0"/>
              </a:rPr>
              <a:t> </a:t>
            </a:r>
          </a:p>
        </p:txBody>
      </p:sp>
    </p:spTree>
  </p:cSld>
  <p:clrMapOvr>
    <a:masterClrMapping/>
  </p:clrMapOvr>
  <p:transition>
    <p:pull dir="r"/>
  </p:transition>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 name="object 2"/>
          <p:cNvPicPr/>
          <p:nvPr/>
        </p:nvPicPr>
        <p:blipFill>
          <a:blip r:embed="rId2" cstate="print"/>
          <a:stretch>
            <a:fillRect/>
          </a:stretch>
        </p:blipFill>
        <p:spPr>
          <a:xfrm>
            <a:off x="0" y="8636000"/>
            <a:ext cx="12676505" cy="1422400"/>
          </a:xfrm>
          <a:prstGeom prst="rect">
            <a:avLst/>
          </a:prstGeom>
        </p:spPr>
      </p:pic>
      <p:grpSp>
        <p:nvGrpSpPr>
          <p:cNvPr id="5" name="object 5"/>
          <p:cNvGrpSpPr/>
          <p:nvPr/>
        </p:nvGrpSpPr>
        <p:grpSpPr>
          <a:xfrm>
            <a:off x="1008789" y="3664361"/>
            <a:ext cx="13686790" cy="1761489"/>
            <a:chOff x="931161" y="2890796"/>
            <a:chExt cx="13686790" cy="1761489"/>
          </a:xfrm>
        </p:grpSpPr>
        <p:sp>
          <p:nvSpPr>
            <p:cNvPr id="6" name="object 6"/>
            <p:cNvSpPr/>
            <p:nvPr/>
          </p:nvSpPr>
          <p:spPr>
            <a:xfrm>
              <a:off x="1060450" y="3363239"/>
              <a:ext cx="13557250" cy="1289050"/>
            </a:xfrm>
            <a:custGeom>
              <a:avLst/>
              <a:gdLst/>
              <a:ahLst/>
              <a:cxnLst/>
              <a:rect l="l" t="t" r="r" b="b"/>
              <a:pathLst>
                <a:path w="13557250" h="1289050">
                  <a:moveTo>
                    <a:pt x="13557250" y="0"/>
                  </a:moveTo>
                  <a:lnTo>
                    <a:pt x="0" y="0"/>
                  </a:lnTo>
                  <a:lnTo>
                    <a:pt x="0" y="1289050"/>
                  </a:lnTo>
                  <a:lnTo>
                    <a:pt x="13557250" y="1289050"/>
                  </a:lnTo>
                  <a:lnTo>
                    <a:pt x="13557250" y="0"/>
                  </a:lnTo>
                  <a:close/>
                </a:path>
              </a:pathLst>
            </a:custGeom>
            <a:solidFill>
              <a:srgbClr val="000000">
                <a:alpha val="25000"/>
              </a:srgbClr>
            </a:solidFill>
          </p:spPr>
          <p:txBody>
            <a:bodyPr wrap="square" lIns="0" tIns="0" rIns="0" bIns="0" rtlCol="0"/>
            <a:lstStyle/>
            <a:p>
              <a:endParaRPr/>
            </a:p>
          </p:txBody>
        </p:sp>
        <p:sp>
          <p:nvSpPr>
            <p:cNvPr id="7" name="object 7"/>
            <p:cNvSpPr/>
            <p:nvPr/>
          </p:nvSpPr>
          <p:spPr>
            <a:xfrm>
              <a:off x="1045215" y="3348003"/>
              <a:ext cx="13414375" cy="1143000"/>
            </a:xfrm>
            <a:custGeom>
              <a:avLst/>
              <a:gdLst/>
              <a:ahLst/>
              <a:cxnLst/>
              <a:rect l="l" t="t" r="r" b="b"/>
              <a:pathLst>
                <a:path w="13414375" h="1143000">
                  <a:moveTo>
                    <a:pt x="13261924" y="0"/>
                  </a:moveTo>
                  <a:lnTo>
                    <a:pt x="152400" y="0"/>
                  </a:lnTo>
                  <a:lnTo>
                    <a:pt x="104231" y="7769"/>
                  </a:lnTo>
                  <a:lnTo>
                    <a:pt x="62396" y="29405"/>
                  </a:lnTo>
                  <a:lnTo>
                    <a:pt x="29405" y="62396"/>
                  </a:lnTo>
                  <a:lnTo>
                    <a:pt x="7769" y="104231"/>
                  </a:lnTo>
                  <a:lnTo>
                    <a:pt x="0" y="152400"/>
                  </a:lnTo>
                  <a:lnTo>
                    <a:pt x="0" y="990600"/>
                  </a:lnTo>
                  <a:lnTo>
                    <a:pt x="7769" y="1038768"/>
                  </a:lnTo>
                  <a:lnTo>
                    <a:pt x="29405" y="1080603"/>
                  </a:lnTo>
                  <a:lnTo>
                    <a:pt x="62396" y="1113594"/>
                  </a:lnTo>
                  <a:lnTo>
                    <a:pt x="104231" y="1135230"/>
                  </a:lnTo>
                  <a:lnTo>
                    <a:pt x="152400" y="1143000"/>
                  </a:lnTo>
                  <a:lnTo>
                    <a:pt x="13261924" y="1143000"/>
                  </a:lnTo>
                  <a:lnTo>
                    <a:pt x="13310092" y="1135230"/>
                  </a:lnTo>
                  <a:lnTo>
                    <a:pt x="13351927" y="1113594"/>
                  </a:lnTo>
                  <a:lnTo>
                    <a:pt x="13384918" y="1080603"/>
                  </a:lnTo>
                  <a:lnTo>
                    <a:pt x="13406554" y="1038768"/>
                  </a:lnTo>
                  <a:lnTo>
                    <a:pt x="13414324" y="990600"/>
                  </a:lnTo>
                  <a:lnTo>
                    <a:pt x="13414324" y="152400"/>
                  </a:lnTo>
                  <a:lnTo>
                    <a:pt x="13406554" y="104231"/>
                  </a:lnTo>
                  <a:lnTo>
                    <a:pt x="13384918" y="62396"/>
                  </a:lnTo>
                  <a:lnTo>
                    <a:pt x="13351927" y="29405"/>
                  </a:lnTo>
                  <a:lnTo>
                    <a:pt x="13310092" y="7769"/>
                  </a:lnTo>
                  <a:lnTo>
                    <a:pt x="13261924" y="0"/>
                  </a:lnTo>
                  <a:close/>
                </a:path>
              </a:pathLst>
            </a:custGeom>
            <a:solidFill>
              <a:srgbClr val="E2EBCA"/>
            </a:solidFill>
          </p:spPr>
          <p:txBody>
            <a:bodyPr wrap="square" lIns="0" tIns="0" rIns="0" bIns="0" rtlCol="0"/>
            <a:lstStyle/>
            <a:p>
              <a:endParaRPr/>
            </a:p>
          </p:txBody>
        </p:sp>
        <p:sp>
          <p:nvSpPr>
            <p:cNvPr id="8" name="object 8"/>
            <p:cNvSpPr/>
            <p:nvPr/>
          </p:nvSpPr>
          <p:spPr>
            <a:xfrm>
              <a:off x="1035100" y="2891904"/>
              <a:ext cx="13546455" cy="570865"/>
            </a:xfrm>
            <a:custGeom>
              <a:avLst/>
              <a:gdLst/>
              <a:ahLst/>
              <a:cxnLst/>
              <a:rect l="l" t="t" r="r" b="b"/>
              <a:pathLst>
                <a:path w="13546455" h="570864">
                  <a:moveTo>
                    <a:pt x="13545908" y="0"/>
                  </a:moveTo>
                  <a:lnTo>
                    <a:pt x="0" y="0"/>
                  </a:lnTo>
                  <a:lnTo>
                    <a:pt x="0" y="570395"/>
                  </a:lnTo>
                  <a:lnTo>
                    <a:pt x="13545908" y="570395"/>
                  </a:lnTo>
                  <a:lnTo>
                    <a:pt x="13545908" y="0"/>
                  </a:lnTo>
                  <a:close/>
                </a:path>
              </a:pathLst>
            </a:custGeom>
            <a:solidFill>
              <a:srgbClr val="ACC763"/>
            </a:solidFill>
          </p:spPr>
          <p:txBody>
            <a:bodyPr wrap="square" lIns="0" tIns="0" rIns="0" bIns="0" rtlCol="0"/>
            <a:lstStyle/>
            <a:p>
              <a:endParaRPr/>
            </a:p>
          </p:txBody>
        </p:sp>
        <p:sp>
          <p:nvSpPr>
            <p:cNvPr id="9" name="object 9"/>
            <p:cNvSpPr/>
            <p:nvPr/>
          </p:nvSpPr>
          <p:spPr>
            <a:xfrm>
              <a:off x="931161" y="2890796"/>
              <a:ext cx="105410" cy="446405"/>
            </a:xfrm>
            <a:custGeom>
              <a:avLst/>
              <a:gdLst/>
              <a:ahLst/>
              <a:cxnLst/>
              <a:rect l="l" t="t" r="r" b="b"/>
              <a:pathLst>
                <a:path w="105409" h="446404">
                  <a:moveTo>
                    <a:pt x="104978" y="0"/>
                  </a:moveTo>
                  <a:lnTo>
                    <a:pt x="0" y="446405"/>
                  </a:lnTo>
                  <a:lnTo>
                    <a:pt x="104546" y="446405"/>
                  </a:lnTo>
                  <a:lnTo>
                    <a:pt x="104978" y="0"/>
                  </a:lnTo>
                  <a:close/>
                </a:path>
              </a:pathLst>
            </a:custGeom>
            <a:solidFill>
              <a:srgbClr val="94BB3A"/>
            </a:solidFill>
          </p:spPr>
          <p:txBody>
            <a:bodyPr wrap="square" lIns="0" tIns="0" rIns="0" bIns="0" rtlCol="0"/>
            <a:lstStyle/>
            <a:p>
              <a:endParaRPr/>
            </a:p>
          </p:txBody>
        </p:sp>
      </p:grpSp>
      <p:grpSp>
        <p:nvGrpSpPr>
          <p:cNvPr id="10" name="object 10"/>
          <p:cNvGrpSpPr/>
          <p:nvPr/>
        </p:nvGrpSpPr>
        <p:grpSpPr>
          <a:xfrm>
            <a:off x="1080862" y="5976520"/>
            <a:ext cx="13582599" cy="2179485"/>
            <a:chOff x="1071549" y="5002403"/>
            <a:chExt cx="13582599" cy="2179485"/>
          </a:xfrm>
        </p:grpSpPr>
        <p:sp>
          <p:nvSpPr>
            <p:cNvPr id="11" name="object 11"/>
            <p:cNvSpPr/>
            <p:nvPr/>
          </p:nvSpPr>
          <p:spPr>
            <a:xfrm>
              <a:off x="1096898" y="5473738"/>
              <a:ext cx="13557250" cy="1708150"/>
            </a:xfrm>
            <a:custGeom>
              <a:avLst/>
              <a:gdLst/>
              <a:ahLst/>
              <a:cxnLst/>
              <a:rect l="l" t="t" r="r" b="b"/>
              <a:pathLst>
                <a:path w="13557250" h="1708150">
                  <a:moveTo>
                    <a:pt x="13557250" y="0"/>
                  </a:moveTo>
                  <a:lnTo>
                    <a:pt x="0" y="0"/>
                  </a:lnTo>
                  <a:lnTo>
                    <a:pt x="0" y="1708150"/>
                  </a:lnTo>
                  <a:lnTo>
                    <a:pt x="13557250" y="1708150"/>
                  </a:lnTo>
                  <a:lnTo>
                    <a:pt x="13557250" y="0"/>
                  </a:lnTo>
                  <a:close/>
                </a:path>
              </a:pathLst>
            </a:custGeom>
            <a:solidFill>
              <a:srgbClr val="000000">
                <a:alpha val="25000"/>
              </a:srgbClr>
            </a:solidFill>
          </p:spPr>
          <p:txBody>
            <a:bodyPr wrap="square" lIns="0" tIns="0" rIns="0" bIns="0" rtlCol="0"/>
            <a:lstStyle/>
            <a:p>
              <a:endParaRPr/>
            </a:p>
          </p:txBody>
        </p:sp>
        <p:sp>
          <p:nvSpPr>
            <p:cNvPr id="12" name="object 12"/>
            <p:cNvSpPr/>
            <p:nvPr/>
          </p:nvSpPr>
          <p:spPr>
            <a:xfrm>
              <a:off x="1081662" y="5458504"/>
              <a:ext cx="13410565" cy="1562735"/>
            </a:xfrm>
            <a:custGeom>
              <a:avLst/>
              <a:gdLst/>
              <a:ahLst/>
              <a:cxnLst/>
              <a:rect l="l" t="t" r="r" b="b"/>
              <a:pathLst>
                <a:path w="13410565" h="1562734">
                  <a:moveTo>
                    <a:pt x="13258139" y="0"/>
                  </a:moveTo>
                  <a:lnTo>
                    <a:pt x="152400" y="0"/>
                  </a:lnTo>
                  <a:lnTo>
                    <a:pt x="104231" y="7769"/>
                  </a:lnTo>
                  <a:lnTo>
                    <a:pt x="62396" y="29405"/>
                  </a:lnTo>
                  <a:lnTo>
                    <a:pt x="29405" y="62396"/>
                  </a:lnTo>
                  <a:lnTo>
                    <a:pt x="7769" y="104231"/>
                  </a:lnTo>
                  <a:lnTo>
                    <a:pt x="0" y="152400"/>
                  </a:lnTo>
                  <a:lnTo>
                    <a:pt x="0" y="1410004"/>
                  </a:lnTo>
                  <a:lnTo>
                    <a:pt x="7769" y="1458172"/>
                  </a:lnTo>
                  <a:lnTo>
                    <a:pt x="29405" y="1500007"/>
                  </a:lnTo>
                  <a:lnTo>
                    <a:pt x="62396" y="1532998"/>
                  </a:lnTo>
                  <a:lnTo>
                    <a:pt x="104231" y="1554634"/>
                  </a:lnTo>
                  <a:lnTo>
                    <a:pt x="152400" y="1562404"/>
                  </a:lnTo>
                  <a:lnTo>
                    <a:pt x="13258139" y="1562404"/>
                  </a:lnTo>
                  <a:lnTo>
                    <a:pt x="13306307" y="1554634"/>
                  </a:lnTo>
                  <a:lnTo>
                    <a:pt x="13348142" y="1532998"/>
                  </a:lnTo>
                  <a:lnTo>
                    <a:pt x="13381133" y="1500007"/>
                  </a:lnTo>
                  <a:lnTo>
                    <a:pt x="13402769" y="1458172"/>
                  </a:lnTo>
                  <a:lnTo>
                    <a:pt x="13410539" y="1410004"/>
                  </a:lnTo>
                  <a:lnTo>
                    <a:pt x="13410539" y="152400"/>
                  </a:lnTo>
                  <a:lnTo>
                    <a:pt x="13402769" y="104231"/>
                  </a:lnTo>
                  <a:lnTo>
                    <a:pt x="13381133" y="62396"/>
                  </a:lnTo>
                  <a:lnTo>
                    <a:pt x="13348142" y="29405"/>
                  </a:lnTo>
                  <a:lnTo>
                    <a:pt x="13306307" y="7769"/>
                  </a:lnTo>
                  <a:lnTo>
                    <a:pt x="13258139" y="0"/>
                  </a:lnTo>
                  <a:close/>
                </a:path>
              </a:pathLst>
            </a:custGeom>
            <a:solidFill>
              <a:srgbClr val="FEECD1"/>
            </a:solidFill>
          </p:spPr>
          <p:txBody>
            <a:bodyPr wrap="square" lIns="0" tIns="0" rIns="0" bIns="0" rtlCol="0"/>
            <a:lstStyle/>
            <a:p>
              <a:endParaRPr/>
            </a:p>
          </p:txBody>
        </p:sp>
        <p:sp>
          <p:nvSpPr>
            <p:cNvPr id="13" name="object 13"/>
            <p:cNvSpPr/>
            <p:nvPr/>
          </p:nvSpPr>
          <p:spPr>
            <a:xfrm>
              <a:off x="1071549" y="5002403"/>
              <a:ext cx="13542644" cy="570865"/>
            </a:xfrm>
            <a:custGeom>
              <a:avLst/>
              <a:gdLst/>
              <a:ahLst/>
              <a:cxnLst/>
              <a:rect l="l" t="t" r="r" b="b"/>
              <a:pathLst>
                <a:path w="13542644" h="570864">
                  <a:moveTo>
                    <a:pt x="13542086" y="0"/>
                  </a:moveTo>
                  <a:lnTo>
                    <a:pt x="0" y="0"/>
                  </a:lnTo>
                  <a:lnTo>
                    <a:pt x="0" y="570395"/>
                  </a:lnTo>
                  <a:lnTo>
                    <a:pt x="13542086" y="570395"/>
                  </a:lnTo>
                  <a:lnTo>
                    <a:pt x="13542086" y="0"/>
                  </a:lnTo>
                  <a:close/>
                </a:path>
              </a:pathLst>
            </a:custGeom>
            <a:solidFill>
              <a:srgbClr val="FCCA7F"/>
            </a:solidFill>
          </p:spPr>
          <p:txBody>
            <a:bodyPr wrap="square" lIns="0" tIns="0" rIns="0" bIns="0" rtlCol="0"/>
            <a:lstStyle/>
            <a:p>
              <a:endParaRPr/>
            </a:p>
          </p:txBody>
        </p:sp>
      </p:grpSp>
      <p:sp>
        <p:nvSpPr>
          <p:cNvPr id="15" name="object 15"/>
          <p:cNvSpPr txBox="1"/>
          <p:nvPr/>
        </p:nvSpPr>
        <p:spPr>
          <a:xfrm>
            <a:off x="1100532" y="3728484"/>
            <a:ext cx="13557250" cy="430246"/>
          </a:xfrm>
          <a:prstGeom prst="rect">
            <a:avLst/>
          </a:prstGeom>
          <a:solidFill>
            <a:srgbClr val="ACC763"/>
          </a:solidFill>
        </p:spPr>
        <p:txBody>
          <a:bodyPr vert="horz" wrap="square" lIns="0" tIns="90805" rIns="0" bIns="0" rtlCol="0">
            <a:spAutoFit/>
          </a:bodyPr>
          <a:lstStyle/>
          <a:p>
            <a:pPr marL="81280">
              <a:lnSpc>
                <a:spcPct val="100000"/>
              </a:lnSpc>
              <a:spcBef>
                <a:spcPts val="715"/>
              </a:spcBef>
            </a:pPr>
            <a:r>
              <a:rPr sz="2200" b="1" spc="65" dirty="0" err="1">
                <a:latin typeface="Century Gothic"/>
                <a:cs typeface="Century Gothic"/>
              </a:rPr>
              <a:t>Financieros</a:t>
            </a:r>
            <a:r>
              <a:rPr sz="2200" b="1" spc="85" dirty="0">
                <a:latin typeface="Century Gothic"/>
                <a:cs typeface="Century Gothic"/>
              </a:rPr>
              <a:t> </a:t>
            </a:r>
            <a:r>
              <a:rPr sz="2200" b="1" dirty="0">
                <a:latin typeface="Century Gothic"/>
                <a:cs typeface="Century Gothic"/>
              </a:rPr>
              <a:t>o</a:t>
            </a:r>
            <a:r>
              <a:rPr sz="2200" b="1" spc="85" dirty="0">
                <a:latin typeface="Century Gothic"/>
                <a:cs typeface="Century Gothic"/>
              </a:rPr>
              <a:t> </a:t>
            </a:r>
            <a:r>
              <a:rPr sz="2200" b="1" spc="65" dirty="0">
                <a:latin typeface="Century Gothic"/>
                <a:cs typeface="Century Gothic"/>
              </a:rPr>
              <a:t>pecuniarios</a:t>
            </a:r>
            <a:r>
              <a:rPr sz="2200" b="1" spc="85" dirty="0">
                <a:latin typeface="Century Gothic"/>
                <a:cs typeface="Century Gothic"/>
              </a:rPr>
              <a:t> </a:t>
            </a:r>
            <a:r>
              <a:rPr sz="2200" b="1" spc="95" dirty="0">
                <a:latin typeface="Century Gothic"/>
                <a:cs typeface="Century Gothic"/>
              </a:rPr>
              <a:t>(ganar</a:t>
            </a:r>
            <a:r>
              <a:rPr sz="2200" b="1" spc="90" dirty="0">
                <a:latin typeface="Century Gothic"/>
                <a:cs typeface="Century Gothic"/>
              </a:rPr>
              <a:t> </a:t>
            </a:r>
            <a:r>
              <a:rPr sz="2200" b="1" dirty="0">
                <a:latin typeface="Century Gothic"/>
                <a:cs typeface="Century Gothic"/>
              </a:rPr>
              <a:t>o</a:t>
            </a:r>
            <a:r>
              <a:rPr sz="2200" b="1" spc="85" dirty="0">
                <a:latin typeface="Century Gothic"/>
                <a:cs typeface="Century Gothic"/>
              </a:rPr>
              <a:t> </a:t>
            </a:r>
            <a:r>
              <a:rPr sz="2200" b="1" spc="75" dirty="0">
                <a:latin typeface="Century Gothic"/>
                <a:cs typeface="Century Gothic"/>
              </a:rPr>
              <a:t>evitar</a:t>
            </a:r>
            <a:r>
              <a:rPr sz="2200" b="1" spc="85" dirty="0">
                <a:latin typeface="Century Gothic"/>
                <a:cs typeface="Century Gothic"/>
              </a:rPr>
              <a:t> </a:t>
            </a:r>
            <a:r>
              <a:rPr sz="2200" b="1" spc="80" dirty="0">
                <a:latin typeface="Century Gothic"/>
                <a:cs typeface="Century Gothic"/>
              </a:rPr>
              <a:t>pérdidas</a:t>
            </a:r>
            <a:r>
              <a:rPr sz="2200" b="1" spc="85" dirty="0">
                <a:latin typeface="Century Gothic"/>
                <a:cs typeface="Century Gothic"/>
              </a:rPr>
              <a:t> </a:t>
            </a:r>
            <a:r>
              <a:rPr sz="2200" b="1" spc="60" dirty="0" err="1">
                <a:latin typeface="Century Gothic"/>
                <a:cs typeface="Century Gothic"/>
              </a:rPr>
              <a:t>económicas</a:t>
            </a:r>
            <a:r>
              <a:rPr sz="2200" b="1" spc="60" dirty="0">
                <a:latin typeface="Century Gothic"/>
                <a:cs typeface="Century Gothic"/>
              </a:rPr>
              <a:t>):</a:t>
            </a:r>
            <a:endParaRPr sz="2200" dirty="0">
              <a:latin typeface="Century Gothic"/>
              <a:cs typeface="Century Gothic"/>
            </a:endParaRPr>
          </a:p>
        </p:txBody>
      </p:sp>
      <p:sp>
        <p:nvSpPr>
          <p:cNvPr id="16" name="object 16"/>
          <p:cNvSpPr txBox="1"/>
          <p:nvPr/>
        </p:nvSpPr>
        <p:spPr>
          <a:xfrm>
            <a:off x="1080862" y="5969088"/>
            <a:ext cx="13517244" cy="471805"/>
          </a:xfrm>
          <a:prstGeom prst="rect">
            <a:avLst/>
          </a:prstGeom>
          <a:solidFill>
            <a:srgbClr val="FCCA7F"/>
          </a:solidFill>
        </p:spPr>
        <p:txBody>
          <a:bodyPr vert="horz" wrap="square" lIns="0" tIns="90805" rIns="0" bIns="0" rtlCol="0">
            <a:spAutoFit/>
          </a:bodyPr>
          <a:lstStyle/>
          <a:p>
            <a:pPr marL="80645">
              <a:lnSpc>
                <a:spcPct val="100000"/>
              </a:lnSpc>
              <a:spcBef>
                <a:spcPts val="715"/>
              </a:spcBef>
            </a:pPr>
            <a:r>
              <a:rPr sz="2200" b="1" spc="70" dirty="0">
                <a:latin typeface="Century Gothic"/>
                <a:cs typeface="Century Gothic"/>
              </a:rPr>
              <a:t>Intereses</a:t>
            </a:r>
            <a:r>
              <a:rPr sz="2200" b="1" spc="75" dirty="0">
                <a:latin typeface="Century Gothic"/>
                <a:cs typeface="Century Gothic"/>
              </a:rPr>
              <a:t> </a:t>
            </a:r>
            <a:r>
              <a:rPr sz="2200" b="1" spc="80" dirty="0">
                <a:latin typeface="Century Gothic"/>
                <a:cs typeface="Century Gothic"/>
              </a:rPr>
              <a:t>privados</a:t>
            </a:r>
            <a:r>
              <a:rPr sz="2200" b="1" spc="75" dirty="0">
                <a:latin typeface="Century Gothic"/>
                <a:cs typeface="Century Gothic"/>
              </a:rPr>
              <a:t> </a:t>
            </a:r>
            <a:r>
              <a:rPr sz="2200" b="1" spc="55" dirty="0">
                <a:latin typeface="Century Gothic"/>
                <a:cs typeface="Century Gothic"/>
              </a:rPr>
              <a:t>del</a:t>
            </a:r>
            <a:r>
              <a:rPr sz="2200" b="1" spc="80" dirty="0">
                <a:latin typeface="Century Gothic"/>
                <a:cs typeface="Century Gothic"/>
              </a:rPr>
              <a:t> </a:t>
            </a:r>
            <a:r>
              <a:rPr sz="2200" b="1" spc="60" dirty="0">
                <a:latin typeface="Century Gothic"/>
                <a:cs typeface="Century Gothic"/>
              </a:rPr>
              <a:t>círculo</a:t>
            </a:r>
            <a:r>
              <a:rPr sz="2200" b="1" spc="75" dirty="0">
                <a:latin typeface="Century Gothic"/>
                <a:cs typeface="Century Gothic"/>
              </a:rPr>
              <a:t> </a:t>
            </a:r>
            <a:r>
              <a:rPr sz="2200" b="1" spc="85" dirty="0">
                <a:latin typeface="Century Gothic"/>
                <a:cs typeface="Century Gothic"/>
              </a:rPr>
              <a:t>familiar</a:t>
            </a:r>
            <a:r>
              <a:rPr sz="2200" b="1" spc="80" dirty="0">
                <a:latin typeface="Century Gothic"/>
                <a:cs typeface="Century Gothic"/>
              </a:rPr>
              <a:t> </a:t>
            </a:r>
            <a:r>
              <a:rPr sz="2200" b="1" spc="-10" dirty="0">
                <a:latin typeface="Century Gothic"/>
                <a:cs typeface="Century Gothic"/>
              </a:rPr>
              <a:t>cercano:</a:t>
            </a:r>
            <a:endParaRPr sz="2200" dirty="0">
              <a:latin typeface="Century Gothic"/>
              <a:cs typeface="Century Gothic"/>
            </a:endParaRPr>
          </a:p>
        </p:txBody>
      </p:sp>
      <p:sp>
        <p:nvSpPr>
          <p:cNvPr id="17" name="object 17"/>
          <p:cNvSpPr txBox="1"/>
          <p:nvPr/>
        </p:nvSpPr>
        <p:spPr>
          <a:xfrm>
            <a:off x="1138078" y="4359689"/>
            <a:ext cx="13557250" cy="695960"/>
          </a:xfrm>
          <a:prstGeom prst="rect">
            <a:avLst/>
          </a:prstGeom>
        </p:spPr>
        <p:txBody>
          <a:bodyPr vert="horz" wrap="square" lIns="0" tIns="12700" rIns="0" bIns="0" rtlCol="0">
            <a:spAutoFit/>
          </a:bodyPr>
          <a:lstStyle/>
          <a:p>
            <a:pPr marL="260985" marR="1633220">
              <a:lnSpc>
                <a:spcPct val="100000"/>
              </a:lnSpc>
              <a:spcBef>
                <a:spcPts val="100"/>
              </a:spcBef>
            </a:pPr>
            <a:r>
              <a:rPr sz="2200" spc="-90" dirty="0">
                <a:latin typeface="Tahoma"/>
                <a:cs typeface="Tahoma"/>
              </a:rPr>
              <a:t>Negocios,</a:t>
            </a:r>
            <a:r>
              <a:rPr sz="2200" spc="-50" dirty="0">
                <a:latin typeface="Tahoma"/>
                <a:cs typeface="Tahoma"/>
              </a:rPr>
              <a:t> </a:t>
            </a:r>
            <a:r>
              <a:rPr sz="2200" spc="-110" dirty="0">
                <a:latin typeface="Tahoma"/>
                <a:cs typeface="Tahoma"/>
              </a:rPr>
              <a:t>deudas</a:t>
            </a:r>
            <a:r>
              <a:rPr sz="2200" spc="-45" dirty="0">
                <a:latin typeface="Tahoma"/>
                <a:cs typeface="Tahoma"/>
              </a:rPr>
              <a:t> </a:t>
            </a:r>
            <a:r>
              <a:rPr sz="2200" spc="-110" dirty="0">
                <a:latin typeface="Tahoma"/>
                <a:cs typeface="Tahoma"/>
              </a:rPr>
              <a:t>(acreedor,</a:t>
            </a:r>
            <a:r>
              <a:rPr sz="2200" spc="-45" dirty="0">
                <a:latin typeface="Tahoma"/>
                <a:cs typeface="Tahoma"/>
              </a:rPr>
              <a:t> </a:t>
            </a:r>
            <a:r>
              <a:rPr sz="2200" spc="-135" dirty="0">
                <a:latin typeface="Tahoma"/>
                <a:cs typeface="Tahoma"/>
              </a:rPr>
              <a:t>deudor,</a:t>
            </a:r>
            <a:r>
              <a:rPr sz="2200" spc="-45" dirty="0">
                <a:latin typeface="Tahoma"/>
                <a:cs typeface="Tahoma"/>
              </a:rPr>
              <a:t> </a:t>
            </a:r>
            <a:r>
              <a:rPr sz="2200" spc="-120" dirty="0">
                <a:latin typeface="Tahoma"/>
                <a:cs typeface="Tahoma"/>
              </a:rPr>
              <a:t>fiador</a:t>
            </a:r>
            <a:r>
              <a:rPr sz="2200" spc="-45" dirty="0">
                <a:latin typeface="Tahoma"/>
                <a:cs typeface="Tahoma"/>
              </a:rPr>
              <a:t> </a:t>
            </a:r>
            <a:r>
              <a:rPr sz="2200" spc="-114" dirty="0">
                <a:latin typeface="Tahoma"/>
                <a:cs typeface="Tahoma"/>
              </a:rPr>
              <a:t>o</a:t>
            </a:r>
            <a:r>
              <a:rPr sz="2200" spc="-45" dirty="0">
                <a:latin typeface="Tahoma"/>
                <a:cs typeface="Tahoma"/>
              </a:rPr>
              <a:t> </a:t>
            </a:r>
            <a:r>
              <a:rPr sz="2200" spc="-85" dirty="0">
                <a:latin typeface="Tahoma"/>
                <a:cs typeface="Tahoma"/>
              </a:rPr>
              <a:t>fiado),</a:t>
            </a:r>
            <a:r>
              <a:rPr sz="2200" spc="-45" dirty="0">
                <a:latin typeface="Tahoma"/>
                <a:cs typeface="Tahoma"/>
              </a:rPr>
              <a:t> </a:t>
            </a:r>
            <a:r>
              <a:rPr sz="2200" spc="-120" dirty="0">
                <a:latin typeface="Tahoma"/>
                <a:cs typeface="Tahoma"/>
              </a:rPr>
              <a:t>expectativas</a:t>
            </a:r>
            <a:r>
              <a:rPr sz="2200" spc="-45" dirty="0">
                <a:latin typeface="Tahoma"/>
                <a:cs typeface="Tahoma"/>
              </a:rPr>
              <a:t> </a:t>
            </a:r>
            <a:r>
              <a:rPr sz="2200" spc="-160" dirty="0">
                <a:latin typeface="Tahoma"/>
                <a:cs typeface="Tahoma"/>
              </a:rPr>
              <a:t>de</a:t>
            </a:r>
            <a:r>
              <a:rPr sz="2200" spc="-45" dirty="0">
                <a:latin typeface="Tahoma"/>
                <a:cs typeface="Tahoma"/>
              </a:rPr>
              <a:t> </a:t>
            </a:r>
            <a:r>
              <a:rPr sz="2200" spc="-110" dirty="0">
                <a:latin typeface="Tahoma"/>
                <a:cs typeface="Tahoma"/>
              </a:rPr>
              <a:t>trabajos,</a:t>
            </a:r>
            <a:r>
              <a:rPr sz="2200" spc="-45" dirty="0">
                <a:latin typeface="Tahoma"/>
                <a:cs typeface="Tahoma"/>
              </a:rPr>
              <a:t> </a:t>
            </a:r>
            <a:r>
              <a:rPr sz="2200" spc="-95" dirty="0">
                <a:latin typeface="Tahoma"/>
                <a:cs typeface="Tahoma"/>
              </a:rPr>
              <a:t>actividades</a:t>
            </a:r>
            <a:r>
              <a:rPr sz="2200" spc="-45" dirty="0">
                <a:latin typeface="Tahoma"/>
                <a:cs typeface="Tahoma"/>
              </a:rPr>
              <a:t> </a:t>
            </a:r>
            <a:r>
              <a:rPr sz="2200" spc="-85" dirty="0">
                <a:latin typeface="Tahoma"/>
                <a:cs typeface="Tahoma"/>
              </a:rPr>
              <a:t>empresariales, </a:t>
            </a:r>
            <a:r>
              <a:rPr sz="2200" spc="-105" dirty="0">
                <a:latin typeface="Tahoma"/>
                <a:cs typeface="Tahoma"/>
              </a:rPr>
              <a:t>relaciones</a:t>
            </a:r>
            <a:r>
              <a:rPr sz="2200" spc="-25" dirty="0">
                <a:latin typeface="Tahoma"/>
                <a:cs typeface="Tahoma"/>
              </a:rPr>
              <a:t> </a:t>
            </a:r>
            <a:r>
              <a:rPr sz="2200" spc="-95" dirty="0">
                <a:latin typeface="Tahoma"/>
                <a:cs typeface="Tahoma"/>
              </a:rPr>
              <a:t>laborales</a:t>
            </a:r>
            <a:r>
              <a:rPr sz="2200" spc="-25" dirty="0">
                <a:latin typeface="Tahoma"/>
                <a:cs typeface="Tahoma"/>
              </a:rPr>
              <a:t> </a:t>
            </a:r>
            <a:r>
              <a:rPr sz="2200" spc="-110" dirty="0">
                <a:latin typeface="Tahoma"/>
                <a:cs typeface="Tahoma"/>
              </a:rPr>
              <a:t>(empleado</a:t>
            </a:r>
            <a:r>
              <a:rPr sz="2200" spc="-20" dirty="0">
                <a:latin typeface="Tahoma"/>
                <a:cs typeface="Tahoma"/>
              </a:rPr>
              <a:t> </a:t>
            </a:r>
            <a:r>
              <a:rPr sz="2200" spc="-114" dirty="0">
                <a:latin typeface="Tahoma"/>
                <a:cs typeface="Tahoma"/>
              </a:rPr>
              <a:t>o</a:t>
            </a:r>
            <a:r>
              <a:rPr sz="2200" spc="-25" dirty="0">
                <a:latin typeface="Tahoma"/>
                <a:cs typeface="Tahoma"/>
              </a:rPr>
              <a:t> </a:t>
            </a:r>
            <a:r>
              <a:rPr sz="2200" spc="-10" dirty="0">
                <a:latin typeface="Tahoma"/>
                <a:cs typeface="Tahoma"/>
              </a:rPr>
              <a:t>patrono).</a:t>
            </a:r>
            <a:endParaRPr sz="2200" dirty="0">
              <a:latin typeface="Tahoma"/>
              <a:cs typeface="Tahoma"/>
            </a:endParaRPr>
          </a:p>
        </p:txBody>
      </p:sp>
      <p:sp>
        <p:nvSpPr>
          <p:cNvPr id="18" name="object 18"/>
          <p:cNvSpPr txBox="1"/>
          <p:nvPr/>
        </p:nvSpPr>
        <p:spPr>
          <a:xfrm>
            <a:off x="881339" y="6567834"/>
            <a:ext cx="13557250" cy="1331595"/>
          </a:xfrm>
          <a:prstGeom prst="rect">
            <a:avLst/>
          </a:prstGeom>
        </p:spPr>
        <p:txBody>
          <a:bodyPr vert="horz" wrap="square" lIns="0" tIns="96520" rIns="0" bIns="0" rtlCol="0">
            <a:spAutoFit/>
          </a:bodyPr>
          <a:lstStyle/>
          <a:p>
            <a:pPr marL="995680" indent="-457200">
              <a:lnSpc>
                <a:spcPct val="100000"/>
              </a:lnSpc>
              <a:spcBef>
                <a:spcPts val="760"/>
              </a:spcBef>
              <a:buClr>
                <a:srgbClr val="95A6B0"/>
              </a:buClr>
              <a:buSzPct val="136363"/>
              <a:buFont typeface="Segoe UI Symbol"/>
              <a:buChar char="✓"/>
              <a:tabLst>
                <a:tab pos="995680" algn="l"/>
              </a:tabLst>
            </a:pPr>
            <a:r>
              <a:rPr sz="2200" spc="-140" dirty="0">
                <a:latin typeface="Tahoma"/>
                <a:cs typeface="Tahoma"/>
              </a:rPr>
              <a:t>Cónyuge</a:t>
            </a:r>
            <a:r>
              <a:rPr sz="2200" spc="-55" dirty="0">
                <a:latin typeface="Tahoma"/>
                <a:cs typeface="Tahoma"/>
              </a:rPr>
              <a:t> </a:t>
            </a:r>
            <a:r>
              <a:rPr sz="2200" spc="-114" dirty="0">
                <a:latin typeface="Tahoma"/>
                <a:cs typeface="Tahoma"/>
              </a:rPr>
              <a:t>o</a:t>
            </a:r>
            <a:r>
              <a:rPr sz="2200" spc="-50" dirty="0">
                <a:latin typeface="Tahoma"/>
                <a:cs typeface="Tahoma"/>
              </a:rPr>
              <a:t> </a:t>
            </a:r>
            <a:r>
              <a:rPr sz="2200" spc="-35" dirty="0">
                <a:latin typeface="Tahoma"/>
                <a:cs typeface="Tahoma"/>
              </a:rPr>
              <a:t>conviviente.</a:t>
            </a:r>
            <a:endParaRPr sz="2200" dirty="0">
              <a:latin typeface="Tahoma"/>
              <a:cs typeface="Tahoma"/>
            </a:endParaRPr>
          </a:p>
          <a:p>
            <a:pPr marL="995680" marR="572135" indent="-457834">
              <a:lnSpc>
                <a:spcPct val="100000"/>
              </a:lnSpc>
              <a:spcBef>
                <a:spcPts val="1700"/>
              </a:spcBef>
              <a:buClr>
                <a:srgbClr val="95A6B0"/>
              </a:buClr>
              <a:buSzPct val="136363"/>
              <a:buFont typeface="Segoe UI Symbol"/>
              <a:buChar char="✓"/>
              <a:tabLst>
                <a:tab pos="995680" algn="l"/>
              </a:tabLst>
            </a:pPr>
            <a:r>
              <a:rPr sz="2200" spc="-125" dirty="0">
                <a:latin typeface="Tahoma"/>
                <a:cs typeface="Tahoma"/>
              </a:rPr>
              <a:t>Parientes</a:t>
            </a:r>
            <a:r>
              <a:rPr sz="2200" spc="-50" dirty="0">
                <a:latin typeface="Tahoma"/>
                <a:cs typeface="Tahoma"/>
              </a:rPr>
              <a:t> </a:t>
            </a:r>
            <a:r>
              <a:rPr sz="2200" spc="-145" dirty="0">
                <a:latin typeface="Tahoma"/>
                <a:cs typeface="Tahoma"/>
              </a:rPr>
              <a:t>por</a:t>
            </a:r>
            <a:r>
              <a:rPr sz="2200" spc="-45" dirty="0">
                <a:latin typeface="Tahoma"/>
                <a:cs typeface="Tahoma"/>
              </a:rPr>
              <a:t> </a:t>
            </a:r>
            <a:r>
              <a:rPr sz="2200" spc="-95" dirty="0">
                <a:latin typeface="Tahoma"/>
                <a:cs typeface="Tahoma"/>
              </a:rPr>
              <a:t>consanguinidad</a:t>
            </a:r>
            <a:r>
              <a:rPr sz="2200" spc="-45" dirty="0">
                <a:latin typeface="Tahoma"/>
                <a:cs typeface="Tahoma"/>
              </a:rPr>
              <a:t> </a:t>
            </a:r>
            <a:r>
              <a:rPr sz="2200" spc="-90" dirty="0">
                <a:latin typeface="Tahoma"/>
                <a:cs typeface="Tahoma"/>
              </a:rPr>
              <a:t>(sangre)</a:t>
            </a:r>
            <a:r>
              <a:rPr sz="2200" spc="-45" dirty="0">
                <a:latin typeface="Tahoma"/>
                <a:cs typeface="Tahoma"/>
              </a:rPr>
              <a:t> </a:t>
            </a:r>
            <a:r>
              <a:rPr sz="2200" spc="-114" dirty="0">
                <a:latin typeface="Tahoma"/>
                <a:cs typeface="Tahoma"/>
              </a:rPr>
              <a:t>o</a:t>
            </a:r>
            <a:r>
              <a:rPr sz="2200" spc="-45" dirty="0">
                <a:latin typeface="Tahoma"/>
                <a:cs typeface="Tahoma"/>
              </a:rPr>
              <a:t> </a:t>
            </a:r>
            <a:r>
              <a:rPr sz="2200" spc="-90" dirty="0">
                <a:latin typeface="Tahoma"/>
                <a:cs typeface="Tahoma"/>
              </a:rPr>
              <a:t>afinidad</a:t>
            </a:r>
            <a:r>
              <a:rPr sz="2200" spc="-45" dirty="0">
                <a:latin typeface="Tahoma"/>
                <a:cs typeface="Tahoma"/>
              </a:rPr>
              <a:t> </a:t>
            </a:r>
            <a:r>
              <a:rPr sz="2200" spc="-75" dirty="0">
                <a:latin typeface="Tahoma"/>
                <a:cs typeface="Tahoma"/>
              </a:rPr>
              <a:t>(político):</a:t>
            </a:r>
            <a:r>
              <a:rPr sz="2200" spc="-45" dirty="0">
                <a:latin typeface="Tahoma"/>
                <a:cs typeface="Tahoma"/>
              </a:rPr>
              <a:t> </a:t>
            </a:r>
            <a:r>
              <a:rPr sz="2200" spc="-175" dirty="0">
                <a:latin typeface="Tahoma"/>
                <a:cs typeface="Tahoma"/>
              </a:rPr>
              <a:t>tercer</a:t>
            </a:r>
            <a:r>
              <a:rPr sz="2200" spc="-45" dirty="0">
                <a:latin typeface="Tahoma"/>
                <a:cs typeface="Tahoma"/>
              </a:rPr>
              <a:t> </a:t>
            </a:r>
            <a:r>
              <a:rPr sz="2200" spc="-120" dirty="0">
                <a:latin typeface="Tahoma"/>
                <a:cs typeface="Tahoma"/>
              </a:rPr>
              <a:t>grado</a:t>
            </a:r>
            <a:r>
              <a:rPr sz="2200" spc="-45" dirty="0">
                <a:latin typeface="Tahoma"/>
                <a:cs typeface="Tahoma"/>
              </a:rPr>
              <a:t> </a:t>
            </a:r>
            <a:r>
              <a:rPr sz="2200" spc="-160" dirty="0">
                <a:latin typeface="Tahoma"/>
                <a:cs typeface="Tahoma"/>
              </a:rPr>
              <a:t>de</a:t>
            </a:r>
            <a:r>
              <a:rPr sz="2200" spc="-45" dirty="0">
                <a:latin typeface="Tahoma"/>
                <a:cs typeface="Tahoma"/>
              </a:rPr>
              <a:t> </a:t>
            </a:r>
            <a:r>
              <a:rPr sz="2200" spc="-135" dirty="0">
                <a:latin typeface="Tahoma"/>
                <a:cs typeface="Tahoma"/>
              </a:rPr>
              <a:t>parentesco</a:t>
            </a:r>
            <a:r>
              <a:rPr sz="2200" spc="-45" dirty="0">
                <a:latin typeface="Tahoma"/>
                <a:cs typeface="Tahoma"/>
              </a:rPr>
              <a:t> </a:t>
            </a:r>
            <a:r>
              <a:rPr sz="2200" spc="-175" dirty="0">
                <a:latin typeface="Tahoma"/>
                <a:cs typeface="Tahoma"/>
              </a:rPr>
              <a:t>en</a:t>
            </a:r>
            <a:r>
              <a:rPr sz="2200" spc="-45" dirty="0">
                <a:latin typeface="Tahoma"/>
                <a:cs typeface="Tahoma"/>
              </a:rPr>
              <a:t> </a:t>
            </a:r>
            <a:r>
              <a:rPr sz="2200" spc="-90" dirty="0">
                <a:latin typeface="Tahoma"/>
                <a:cs typeface="Tahoma"/>
              </a:rPr>
              <a:t>cualquiera</a:t>
            </a:r>
            <a:r>
              <a:rPr sz="2200" spc="-45" dirty="0">
                <a:latin typeface="Tahoma"/>
                <a:cs typeface="Tahoma"/>
              </a:rPr>
              <a:t> </a:t>
            </a:r>
            <a:r>
              <a:rPr sz="2200" spc="-160" dirty="0">
                <a:latin typeface="Tahoma"/>
                <a:cs typeface="Tahoma"/>
              </a:rPr>
              <a:t>de</a:t>
            </a:r>
            <a:r>
              <a:rPr sz="2200" spc="-50" dirty="0">
                <a:latin typeface="Tahoma"/>
                <a:cs typeface="Tahoma"/>
              </a:rPr>
              <a:t> </a:t>
            </a:r>
            <a:r>
              <a:rPr sz="2200" spc="-25" dirty="0">
                <a:latin typeface="Tahoma"/>
                <a:cs typeface="Tahoma"/>
              </a:rPr>
              <a:t>las </a:t>
            </a:r>
            <a:r>
              <a:rPr sz="2200" spc="-75" dirty="0">
                <a:latin typeface="Tahoma"/>
                <a:cs typeface="Tahoma"/>
              </a:rPr>
              <a:t>líneas</a:t>
            </a:r>
            <a:r>
              <a:rPr sz="2200" spc="-65" dirty="0">
                <a:latin typeface="Tahoma"/>
                <a:cs typeface="Tahoma"/>
              </a:rPr>
              <a:t> </a:t>
            </a:r>
            <a:r>
              <a:rPr sz="2200" spc="-100" dirty="0">
                <a:latin typeface="Tahoma"/>
                <a:cs typeface="Tahoma"/>
              </a:rPr>
              <a:t>(grado</a:t>
            </a:r>
            <a:r>
              <a:rPr sz="2200" spc="-65" dirty="0">
                <a:latin typeface="Tahoma"/>
                <a:cs typeface="Tahoma"/>
              </a:rPr>
              <a:t> </a:t>
            </a:r>
            <a:r>
              <a:rPr sz="2200" spc="-150" dirty="0">
                <a:latin typeface="Tahoma"/>
                <a:cs typeface="Tahoma"/>
              </a:rPr>
              <a:t>normalmente</a:t>
            </a:r>
            <a:r>
              <a:rPr sz="2200" spc="-65" dirty="0">
                <a:latin typeface="Tahoma"/>
                <a:cs typeface="Tahoma"/>
              </a:rPr>
              <a:t> </a:t>
            </a:r>
            <a:r>
              <a:rPr sz="2200" spc="-100" dirty="0">
                <a:latin typeface="Tahoma"/>
                <a:cs typeface="Tahoma"/>
              </a:rPr>
              <a:t>citado</a:t>
            </a:r>
            <a:r>
              <a:rPr sz="2200" spc="-60" dirty="0">
                <a:latin typeface="Tahoma"/>
                <a:cs typeface="Tahoma"/>
              </a:rPr>
              <a:t> </a:t>
            </a:r>
            <a:r>
              <a:rPr sz="2200" spc="-145" dirty="0">
                <a:latin typeface="Tahoma"/>
                <a:cs typeface="Tahoma"/>
              </a:rPr>
              <a:t>por</a:t>
            </a:r>
            <a:r>
              <a:rPr sz="2200" spc="-65" dirty="0">
                <a:latin typeface="Tahoma"/>
                <a:cs typeface="Tahoma"/>
              </a:rPr>
              <a:t> </a:t>
            </a:r>
            <a:r>
              <a:rPr sz="2200" dirty="0">
                <a:latin typeface="Tahoma"/>
                <a:cs typeface="Tahoma"/>
              </a:rPr>
              <a:t>las</a:t>
            </a:r>
            <a:r>
              <a:rPr sz="2200" spc="-65" dirty="0">
                <a:latin typeface="Tahoma"/>
                <a:cs typeface="Tahoma"/>
              </a:rPr>
              <a:t> </a:t>
            </a:r>
            <a:r>
              <a:rPr sz="2200" spc="-10" dirty="0">
                <a:latin typeface="Tahoma"/>
                <a:cs typeface="Tahoma"/>
              </a:rPr>
              <a:t>normas)</a:t>
            </a:r>
            <a:endParaRPr sz="2200" dirty="0">
              <a:latin typeface="Tahoma"/>
              <a:cs typeface="Tahoma"/>
            </a:endParaRPr>
          </a:p>
        </p:txBody>
      </p:sp>
      <p:sp>
        <p:nvSpPr>
          <p:cNvPr id="21" name="object 21"/>
          <p:cNvSpPr txBox="1"/>
          <p:nvPr/>
        </p:nvSpPr>
        <p:spPr>
          <a:xfrm>
            <a:off x="1008789" y="2020107"/>
            <a:ext cx="13241655" cy="1225977"/>
          </a:xfrm>
          <a:prstGeom prst="rect">
            <a:avLst/>
          </a:prstGeom>
        </p:spPr>
        <p:txBody>
          <a:bodyPr vert="horz" wrap="square" lIns="0" tIns="12700" rIns="0" bIns="0" rtlCol="0">
            <a:spAutoFit/>
          </a:bodyPr>
          <a:lstStyle/>
          <a:p>
            <a:pPr marL="12700" marR="5080">
              <a:lnSpc>
                <a:spcPct val="100000"/>
              </a:lnSpc>
              <a:spcBef>
                <a:spcPts val="100"/>
              </a:spcBef>
            </a:pPr>
            <a:r>
              <a:rPr lang="es-CR" sz="2600" b="1" spc="100" dirty="0">
                <a:latin typeface="Century Gothic"/>
                <a:cs typeface="Century Gothic"/>
              </a:rPr>
              <a:t>Son muy diversos: </a:t>
            </a:r>
            <a:r>
              <a:rPr lang="es-CR" sz="2600" spc="100" dirty="0">
                <a:latin typeface="Century Gothic"/>
                <a:cs typeface="Century Gothic"/>
              </a:rPr>
              <a:t>propios del servidor o de personas físicas o jurídicas vinculadas con éste. </a:t>
            </a:r>
            <a:r>
              <a:rPr lang="es-MX" sz="2600" spc="100" dirty="0">
                <a:latin typeface="Century Gothic"/>
                <a:cs typeface="Century Gothic"/>
              </a:rPr>
              <a:t>Entre ellos, se pueden citar los siguientes:</a:t>
            </a:r>
            <a:endParaRPr lang="es-MX" sz="2600" dirty="0">
              <a:latin typeface="Century Gothic"/>
              <a:cs typeface="Century Gothic"/>
            </a:endParaRPr>
          </a:p>
          <a:p>
            <a:pPr marL="12700" marR="5080">
              <a:lnSpc>
                <a:spcPct val="100000"/>
              </a:lnSpc>
              <a:spcBef>
                <a:spcPts val="100"/>
              </a:spcBef>
            </a:pPr>
            <a:endParaRPr lang="es-CR" sz="2600" b="1" spc="100" dirty="0">
              <a:latin typeface="Century Gothic"/>
              <a:cs typeface="Century Gothic"/>
            </a:endParaRPr>
          </a:p>
        </p:txBody>
      </p:sp>
      <p:pic>
        <p:nvPicPr>
          <p:cNvPr id="22" name="Imagen 21">
            <a:extLst>
              <a:ext uri="{FF2B5EF4-FFF2-40B4-BE49-F238E27FC236}">
                <a16:creationId xmlns:a16="http://schemas.microsoft.com/office/drawing/2014/main" id="{116ECC50-4419-4C1B-A40F-FA7C7E46DBD1}"/>
              </a:ext>
            </a:extLst>
          </p:cNvPr>
          <p:cNvPicPr/>
          <p:nvPr/>
        </p:nvPicPr>
        <p:blipFill rotWithShape="1">
          <a:blip r:embed="rId3"/>
          <a:srcRect l="18303" t="22422" r="48329" b="67479"/>
          <a:stretch/>
        </p:blipFill>
        <p:spPr bwMode="auto">
          <a:xfrm>
            <a:off x="0" y="-44985"/>
            <a:ext cx="15544800" cy="1331393"/>
          </a:xfrm>
          <a:prstGeom prst="rect">
            <a:avLst/>
          </a:prstGeom>
          <a:ln>
            <a:noFill/>
          </a:ln>
          <a:extLst>
            <a:ext uri="{53640926-AAD7-44D8-BBD7-CCE9431645EC}">
              <a14:shadowObscured xmlns:a14="http://schemas.microsoft.com/office/drawing/2010/main"/>
            </a:ext>
          </a:extLst>
        </p:spPr>
      </p:pic>
    </p:spTree>
  </p:cSld>
  <p:clrMapOvr>
    <a:masterClrMapping/>
  </p:clrMapOvr>
  <p:transition>
    <p:pull dir="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texto 2">
            <a:extLst>
              <a:ext uri="{FF2B5EF4-FFF2-40B4-BE49-F238E27FC236}">
                <a16:creationId xmlns:a16="http://schemas.microsoft.com/office/drawing/2014/main" id="{9649C478-0AB2-499C-B56F-9F24F90B4029}"/>
              </a:ext>
            </a:extLst>
          </p:cNvPr>
          <p:cNvSpPr>
            <a:spLocks noGrp="1"/>
          </p:cNvSpPr>
          <p:nvPr>
            <p:ph type="body" idx="1"/>
          </p:nvPr>
        </p:nvSpPr>
        <p:spPr/>
        <p:txBody>
          <a:bodyPr/>
          <a:lstStyle/>
          <a:p>
            <a:endParaRPr lang="en-US" dirty="0"/>
          </a:p>
        </p:txBody>
      </p:sp>
      <p:pic>
        <p:nvPicPr>
          <p:cNvPr id="5" name="Imagen 4">
            <a:extLst>
              <a:ext uri="{FF2B5EF4-FFF2-40B4-BE49-F238E27FC236}">
                <a16:creationId xmlns:a16="http://schemas.microsoft.com/office/drawing/2014/main" id="{3F289B90-65DC-4730-9C46-8F8EFA22A350}"/>
              </a:ext>
            </a:extLst>
          </p:cNvPr>
          <p:cNvPicPr>
            <a:picLocks noChangeAspect="1"/>
          </p:cNvPicPr>
          <p:nvPr/>
        </p:nvPicPr>
        <p:blipFill rotWithShape="1">
          <a:blip r:embed="rId2">
            <a:extLst>
              <a:ext uri="{28A0092B-C50C-407E-A947-70E740481C1C}">
                <a14:useLocalDpi xmlns:a14="http://schemas.microsoft.com/office/drawing/2010/main" val="0"/>
              </a:ext>
            </a:extLst>
          </a:blip>
          <a:srcRect t="22500"/>
          <a:stretch/>
        </p:blipFill>
        <p:spPr>
          <a:xfrm>
            <a:off x="228600" y="1238250"/>
            <a:ext cx="14999085" cy="7581900"/>
          </a:xfrm>
          <a:prstGeom prst="rect">
            <a:avLst/>
          </a:prstGeom>
        </p:spPr>
      </p:pic>
      <p:sp>
        <p:nvSpPr>
          <p:cNvPr id="7" name="Rectángulo 6">
            <a:extLst>
              <a:ext uri="{FF2B5EF4-FFF2-40B4-BE49-F238E27FC236}">
                <a16:creationId xmlns:a16="http://schemas.microsoft.com/office/drawing/2014/main" id="{990470DE-57B7-4189-964E-7C39747EE6C3}"/>
              </a:ext>
            </a:extLst>
          </p:cNvPr>
          <p:cNvSpPr/>
          <p:nvPr/>
        </p:nvSpPr>
        <p:spPr>
          <a:xfrm>
            <a:off x="101311" y="8172450"/>
            <a:ext cx="2209800" cy="12954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object 2">
            <a:extLst>
              <a:ext uri="{FF2B5EF4-FFF2-40B4-BE49-F238E27FC236}">
                <a16:creationId xmlns:a16="http://schemas.microsoft.com/office/drawing/2014/main" id="{AE972271-42DF-4492-93CF-739939C3E9FB}"/>
              </a:ext>
            </a:extLst>
          </p:cNvPr>
          <p:cNvPicPr/>
          <p:nvPr/>
        </p:nvPicPr>
        <p:blipFill>
          <a:blip r:embed="rId3" cstate="print"/>
          <a:stretch>
            <a:fillRect/>
          </a:stretch>
        </p:blipFill>
        <p:spPr>
          <a:xfrm>
            <a:off x="0" y="8636000"/>
            <a:ext cx="12676505" cy="1422400"/>
          </a:xfrm>
          <a:prstGeom prst="rect">
            <a:avLst/>
          </a:prstGeom>
        </p:spPr>
      </p:pic>
      <p:sp>
        <p:nvSpPr>
          <p:cNvPr id="10" name="Rectángulo 9">
            <a:extLst>
              <a:ext uri="{FF2B5EF4-FFF2-40B4-BE49-F238E27FC236}">
                <a16:creationId xmlns:a16="http://schemas.microsoft.com/office/drawing/2014/main" id="{93653607-31A1-4F29-B3D1-775AF398A3A6}"/>
              </a:ext>
            </a:extLst>
          </p:cNvPr>
          <p:cNvSpPr/>
          <p:nvPr/>
        </p:nvSpPr>
        <p:spPr>
          <a:xfrm>
            <a:off x="0" y="0"/>
            <a:ext cx="15544800" cy="1295400"/>
          </a:xfrm>
          <a:prstGeom prst="rect">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20672774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 name="object 2"/>
          <p:cNvPicPr/>
          <p:nvPr/>
        </p:nvPicPr>
        <p:blipFill>
          <a:blip r:embed="rId2" cstate="print"/>
          <a:stretch>
            <a:fillRect/>
          </a:stretch>
        </p:blipFill>
        <p:spPr>
          <a:xfrm>
            <a:off x="2868295" y="8648700"/>
            <a:ext cx="12676505" cy="1409700"/>
          </a:xfrm>
          <a:prstGeom prst="rect">
            <a:avLst/>
          </a:prstGeom>
        </p:spPr>
      </p:pic>
      <p:grpSp>
        <p:nvGrpSpPr>
          <p:cNvPr id="3" name="object 3"/>
          <p:cNvGrpSpPr/>
          <p:nvPr/>
        </p:nvGrpSpPr>
        <p:grpSpPr>
          <a:xfrm>
            <a:off x="1064224" y="2753099"/>
            <a:ext cx="13572490" cy="1723389"/>
            <a:chOff x="1064224" y="2753099"/>
            <a:chExt cx="13572490" cy="1723389"/>
          </a:xfrm>
        </p:grpSpPr>
        <p:sp>
          <p:nvSpPr>
            <p:cNvPr id="4" name="object 4"/>
            <p:cNvSpPr/>
            <p:nvPr/>
          </p:nvSpPr>
          <p:spPr>
            <a:xfrm>
              <a:off x="1079461" y="2768333"/>
              <a:ext cx="13557250" cy="1708150"/>
            </a:xfrm>
            <a:custGeom>
              <a:avLst/>
              <a:gdLst/>
              <a:ahLst/>
              <a:cxnLst/>
              <a:rect l="l" t="t" r="r" b="b"/>
              <a:pathLst>
                <a:path w="13557250" h="1708150">
                  <a:moveTo>
                    <a:pt x="13557250" y="0"/>
                  </a:moveTo>
                  <a:lnTo>
                    <a:pt x="0" y="0"/>
                  </a:lnTo>
                  <a:lnTo>
                    <a:pt x="0" y="1708150"/>
                  </a:lnTo>
                  <a:lnTo>
                    <a:pt x="13557250" y="1708150"/>
                  </a:lnTo>
                  <a:lnTo>
                    <a:pt x="13557250" y="0"/>
                  </a:lnTo>
                  <a:close/>
                </a:path>
              </a:pathLst>
            </a:custGeom>
            <a:solidFill>
              <a:srgbClr val="000000">
                <a:alpha val="25000"/>
              </a:srgbClr>
            </a:solidFill>
          </p:spPr>
          <p:txBody>
            <a:bodyPr wrap="square" lIns="0" tIns="0" rIns="0" bIns="0" rtlCol="0"/>
            <a:lstStyle/>
            <a:p>
              <a:endParaRPr/>
            </a:p>
          </p:txBody>
        </p:sp>
        <p:sp>
          <p:nvSpPr>
            <p:cNvPr id="5" name="object 5"/>
            <p:cNvSpPr/>
            <p:nvPr/>
          </p:nvSpPr>
          <p:spPr>
            <a:xfrm>
              <a:off x="1064224" y="2753099"/>
              <a:ext cx="13410565" cy="1562735"/>
            </a:xfrm>
            <a:custGeom>
              <a:avLst/>
              <a:gdLst/>
              <a:ahLst/>
              <a:cxnLst/>
              <a:rect l="l" t="t" r="r" b="b"/>
              <a:pathLst>
                <a:path w="13410565" h="1562735">
                  <a:moveTo>
                    <a:pt x="13258139" y="0"/>
                  </a:moveTo>
                  <a:lnTo>
                    <a:pt x="152400" y="0"/>
                  </a:lnTo>
                  <a:lnTo>
                    <a:pt x="104231" y="7769"/>
                  </a:lnTo>
                  <a:lnTo>
                    <a:pt x="62396" y="29405"/>
                  </a:lnTo>
                  <a:lnTo>
                    <a:pt x="29405" y="62396"/>
                  </a:lnTo>
                  <a:lnTo>
                    <a:pt x="7769" y="104231"/>
                  </a:lnTo>
                  <a:lnTo>
                    <a:pt x="0" y="152400"/>
                  </a:lnTo>
                  <a:lnTo>
                    <a:pt x="0" y="1410004"/>
                  </a:lnTo>
                  <a:lnTo>
                    <a:pt x="7769" y="1458172"/>
                  </a:lnTo>
                  <a:lnTo>
                    <a:pt x="29405" y="1500007"/>
                  </a:lnTo>
                  <a:lnTo>
                    <a:pt x="62396" y="1532998"/>
                  </a:lnTo>
                  <a:lnTo>
                    <a:pt x="104231" y="1554634"/>
                  </a:lnTo>
                  <a:lnTo>
                    <a:pt x="152400" y="1562404"/>
                  </a:lnTo>
                  <a:lnTo>
                    <a:pt x="13258139" y="1562404"/>
                  </a:lnTo>
                  <a:lnTo>
                    <a:pt x="13306307" y="1554634"/>
                  </a:lnTo>
                  <a:lnTo>
                    <a:pt x="13348142" y="1532998"/>
                  </a:lnTo>
                  <a:lnTo>
                    <a:pt x="13381133" y="1500007"/>
                  </a:lnTo>
                  <a:lnTo>
                    <a:pt x="13402769" y="1458172"/>
                  </a:lnTo>
                  <a:lnTo>
                    <a:pt x="13410539" y="1410004"/>
                  </a:lnTo>
                  <a:lnTo>
                    <a:pt x="13410539" y="152400"/>
                  </a:lnTo>
                  <a:lnTo>
                    <a:pt x="13402769" y="104231"/>
                  </a:lnTo>
                  <a:lnTo>
                    <a:pt x="13381133" y="62396"/>
                  </a:lnTo>
                  <a:lnTo>
                    <a:pt x="13348142" y="29405"/>
                  </a:lnTo>
                  <a:lnTo>
                    <a:pt x="13306307" y="7769"/>
                  </a:lnTo>
                  <a:lnTo>
                    <a:pt x="13258139" y="0"/>
                  </a:lnTo>
                  <a:close/>
                </a:path>
              </a:pathLst>
            </a:custGeom>
            <a:solidFill>
              <a:srgbClr val="D9EDE9"/>
            </a:solidFill>
          </p:spPr>
          <p:txBody>
            <a:bodyPr wrap="square" lIns="0" tIns="0" rIns="0" bIns="0" rtlCol="0"/>
            <a:lstStyle/>
            <a:p>
              <a:endParaRPr/>
            </a:p>
          </p:txBody>
        </p:sp>
      </p:grpSp>
      <p:grpSp>
        <p:nvGrpSpPr>
          <p:cNvPr id="6" name="object 6"/>
          <p:cNvGrpSpPr/>
          <p:nvPr/>
        </p:nvGrpSpPr>
        <p:grpSpPr>
          <a:xfrm>
            <a:off x="1064224" y="7549203"/>
            <a:ext cx="13572490" cy="1272540"/>
            <a:chOff x="1064224" y="7549203"/>
            <a:chExt cx="13572490" cy="1272540"/>
          </a:xfrm>
        </p:grpSpPr>
        <p:sp>
          <p:nvSpPr>
            <p:cNvPr id="7" name="object 7"/>
            <p:cNvSpPr/>
            <p:nvPr/>
          </p:nvSpPr>
          <p:spPr>
            <a:xfrm>
              <a:off x="1079461" y="7564437"/>
              <a:ext cx="13557250" cy="1257300"/>
            </a:xfrm>
            <a:custGeom>
              <a:avLst/>
              <a:gdLst/>
              <a:ahLst/>
              <a:cxnLst/>
              <a:rect l="l" t="t" r="r" b="b"/>
              <a:pathLst>
                <a:path w="13557250" h="1257300">
                  <a:moveTo>
                    <a:pt x="13557250" y="0"/>
                  </a:moveTo>
                  <a:lnTo>
                    <a:pt x="0" y="0"/>
                  </a:lnTo>
                  <a:lnTo>
                    <a:pt x="0" y="1257300"/>
                  </a:lnTo>
                  <a:lnTo>
                    <a:pt x="13557250" y="1257300"/>
                  </a:lnTo>
                  <a:lnTo>
                    <a:pt x="13557250" y="0"/>
                  </a:lnTo>
                  <a:close/>
                </a:path>
              </a:pathLst>
            </a:custGeom>
            <a:solidFill>
              <a:srgbClr val="000000">
                <a:alpha val="25000"/>
              </a:srgbClr>
            </a:solidFill>
          </p:spPr>
          <p:txBody>
            <a:bodyPr wrap="square" lIns="0" tIns="0" rIns="0" bIns="0" rtlCol="0"/>
            <a:lstStyle/>
            <a:p>
              <a:endParaRPr/>
            </a:p>
          </p:txBody>
        </p:sp>
        <p:sp>
          <p:nvSpPr>
            <p:cNvPr id="8" name="object 8"/>
            <p:cNvSpPr/>
            <p:nvPr/>
          </p:nvSpPr>
          <p:spPr>
            <a:xfrm>
              <a:off x="1064224" y="7549203"/>
              <a:ext cx="13410565" cy="1113790"/>
            </a:xfrm>
            <a:custGeom>
              <a:avLst/>
              <a:gdLst/>
              <a:ahLst/>
              <a:cxnLst/>
              <a:rect l="l" t="t" r="r" b="b"/>
              <a:pathLst>
                <a:path w="13410565" h="1113790">
                  <a:moveTo>
                    <a:pt x="13258139" y="0"/>
                  </a:moveTo>
                  <a:lnTo>
                    <a:pt x="152400" y="0"/>
                  </a:lnTo>
                  <a:lnTo>
                    <a:pt x="104231" y="7769"/>
                  </a:lnTo>
                  <a:lnTo>
                    <a:pt x="62396" y="29405"/>
                  </a:lnTo>
                  <a:lnTo>
                    <a:pt x="29405" y="62396"/>
                  </a:lnTo>
                  <a:lnTo>
                    <a:pt x="7769" y="104231"/>
                  </a:lnTo>
                  <a:lnTo>
                    <a:pt x="0" y="152399"/>
                  </a:lnTo>
                  <a:lnTo>
                    <a:pt x="0" y="960894"/>
                  </a:lnTo>
                  <a:lnTo>
                    <a:pt x="7769" y="1009067"/>
                  </a:lnTo>
                  <a:lnTo>
                    <a:pt x="29405" y="1050903"/>
                  </a:lnTo>
                  <a:lnTo>
                    <a:pt x="62396" y="1083892"/>
                  </a:lnTo>
                  <a:lnTo>
                    <a:pt x="104231" y="1105525"/>
                  </a:lnTo>
                  <a:lnTo>
                    <a:pt x="152400" y="1113294"/>
                  </a:lnTo>
                  <a:lnTo>
                    <a:pt x="13258139" y="1113294"/>
                  </a:lnTo>
                  <a:lnTo>
                    <a:pt x="13306307" y="1105525"/>
                  </a:lnTo>
                  <a:lnTo>
                    <a:pt x="13348142" y="1083892"/>
                  </a:lnTo>
                  <a:lnTo>
                    <a:pt x="13381133" y="1050903"/>
                  </a:lnTo>
                  <a:lnTo>
                    <a:pt x="13402769" y="1009067"/>
                  </a:lnTo>
                  <a:lnTo>
                    <a:pt x="13410539" y="960894"/>
                  </a:lnTo>
                  <a:lnTo>
                    <a:pt x="13410539" y="152399"/>
                  </a:lnTo>
                  <a:lnTo>
                    <a:pt x="13402769" y="104231"/>
                  </a:lnTo>
                  <a:lnTo>
                    <a:pt x="13381133" y="62396"/>
                  </a:lnTo>
                  <a:lnTo>
                    <a:pt x="13348142" y="29405"/>
                  </a:lnTo>
                  <a:lnTo>
                    <a:pt x="13306307" y="7769"/>
                  </a:lnTo>
                  <a:lnTo>
                    <a:pt x="13258139" y="0"/>
                  </a:lnTo>
                  <a:close/>
                </a:path>
              </a:pathLst>
            </a:custGeom>
            <a:solidFill>
              <a:srgbClr val="D1E6CD"/>
            </a:solidFill>
          </p:spPr>
          <p:txBody>
            <a:bodyPr wrap="square" lIns="0" tIns="0" rIns="0" bIns="0" rtlCol="0"/>
            <a:lstStyle/>
            <a:p>
              <a:endParaRPr/>
            </a:p>
          </p:txBody>
        </p:sp>
      </p:grpSp>
      <p:sp>
        <p:nvSpPr>
          <p:cNvPr id="9" name="object 9"/>
          <p:cNvSpPr/>
          <p:nvPr/>
        </p:nvSpPr>
        <p:spPr>
          <a:xfrm>
            <a:off x="1054112" y="2296998"/>
            <a:ext cx="13542644" cy="570865"/>
          </a:xfrm>
          <a:custGeom>
            <a:avLst/>
            <a:gdLst/>
            <a:ahLst/>
            <a:cxnLst/>
            <a:rect l="l" t="t" r="r" b="b"/>
            <a:pathLst>
              <a:path w="13542644" h="570864">
                <a:moveTo>
                  <a:pt x="13542086" y="0"/>
                </a:moveTo>
                <a:lnTo>
                  <a:pt x="0" y="0"/>
                </a:lnTo>
                <a:lnTo>
                  <a:pt x="0" y="570395"/>
                </a:lnTo>
                <a:lnTo>
                  <a:pt x="13542086" y="570395"/>
                </a:lnTo>
                <a:lnTo>
                  <a:pt x="13542086" y="0"/>
                </a:lnTo>
                <a:close/>
              </a:path>
            </a:pathLst>
          </a:custGeom>
          <a:solidFill>
            <a:srgbClr val="8CCCC3"/>
          </a:solidFill>
        </p:spPr>
        <p:txBody>
          <a:bodyPr wrap="square" lIns="0" tIns="0" rIns="0" bIns="0" rtlCol="0"/>
          <a:lstStyle/>
          <a:p>
            <a:endParaRPr/>
          </a:p>
        </p:txBody>
      </p:sp>
      <p:sp>
        <p:nvSpPr>
          <p:cNvPr id="10" name="object 10"/>
          <p:cNvSpPr/>
          <p:nvPr/>
        </p:nvSpPr>
        <p:spPr>
          <a:xfrm>
            <a:off x="1054112" y="7093102"/>
            <a:ext cx="13542644" cy="570865"/>
          </a:xfrm>
          <a:custGeom>
            <a:avLst/>
            <a:gdLst/>
            <a:ahLst/>
            <a:cxnLst/>
            <a:rect l="l" t="t" r="r" b="b"/>
            <a:pathLst>
              <a:path w="13542644" h="570865">
                <a:moveTo>
                  <a:pt x="13542086" y="0"/>
                </a:moveTo>
                <a:lnTo>
                  <a:pt x="0" y="0"/>
                </a:lnTo>
                <a:lnTo>
                  <a:pt x="0" y="570395"/>
                </a:lnTo>
                <a:lnTo>
                  <a:pt x="13542086" y="570395"/>
                </a:lnTo>
                <a:lnTo>
                  <a:pt x="13542086" y="0"/>
                </a:lnTo>
                <a:close/>
              </a:path>
            </a:pathLst>
          </a:custGeom>
          <a:solidFill>
            <a:srgbClr val="6CBA72"/>
          </a:solidFill>
        </p:spPr>
        <p:txBody>
          <a:bodyPr wrap="square" lIns="0" tIns="0" rIns="0" bIns="0" rtlCol="0"/>
          <a:lstStyle/>
          <a:p>
            <a:endParaRPr/>
          </a:p>
        </p:txBody>
      </p:sp>
      <p:sp>
        <p:nvSpPr>
          <p:cNvPr id="11" name="object 11"/>
          <p:cNvSpPr/>
          <p:nvPr/>
        </p:nvSpPr>
        <p:spPr>
          <a:xfrm>
            <a:off x="950172" y="2295899"/>
            <a:ext cx="105410" cy="446405"/>
          </a:xfrm>
          <a:custGeom>
            <a:avLst/>
            <a:gdLst/>
            <a:ahLst/>
            <a:cxnLst/>
            <a:rect l="l" t="t" r="r" b="b"/>
            <a:pathLst>
              <a:path w="105409" h="446405">
                <a:moveTo>
                  <a:pt x="104978" y="0"/>
                </a:moveTo>
                <a:lnTo>
                  <a:pt x="0" y="446405"/>
                </a:lnTo>
                <a:lnTo>
                  <a:pt x="104546" y="446405"/>
                </a:lnTo>
                <a:lnTo>
                  <a:pt x="104978" y="0"/>
                </a:lnTo>
                <a:close/>
              </a:path>
            </a:pathLst>
          </a:custGeom>
          <a:solidFill>
            <a:srgbClr val="62BFB3"/>
          </a:solidFill>
        </p:spPr>
        <p:txBody>
          <a:bodyPr wrap="square" lIns="0" tIns="0" rIns="0" bIns="0" rtlCol="0"/>
          <a:lstStyle/>
          <a:p>
            <a:endParaRPr/>
          </a:p>
        </p:txBody>
      </p:sp>
      <p:sp>
        <p:nvSpPr>
          <p:cNvPr id="12" name="object 12"/>
          <p:cNvSpPr/>
          <p:nvPr/>
        </p:nvSpPr>
        <p:spPr>
          <a:xfrm>
            <a:off x="950172" y="7091997"/>
            <a:ext cx="105410" cy="446405"/>
          </a:xfrm>
          <a:custGeom>
            <a:avLst/>
            <a:gdLst/>
            <a:ahLst/>
            <a:cxnLst/>
            <a:rect l="l" t="t" r="r" b="b"/>
            <a:pathLst>
              <a:path w="105409" h="446404">
                <a:moveTo>
                  <a:pt x="104978" y="0"/>
                </a:moveTo>
                <a:lnTo>
                  <a:pt x="0" y="446405"/>
                </a:lnTo>
                <a:lnTo>
                  <a:pt x="104546" y="446405"/>
                </a:lnTo>
                <a:lnTo>
                  <a:pt x="104978" y="0"/>
                </a:lnTo>
                <a:close/>
              </a:path>
            </a:pathLst>
          </a:custGeom>
          <a:solidFill>
            <a:srgbClr val="29A951"/>
          </a:solidFill>
        </p:spPr>
        <p:txBody>
          <a:bodyPr wrap="square" lIns="0" tIns="0" rIns="0" bIns="0" rtlCol="0"/>
          <a:lstStyle/>
          <a:p>
            <a:endParaRPr/>
          </a:p>
        </p:txBody>
      </p:sp>
      <p:sp>
        <p:nvSpPr>
          <p:cNvPr id="13" name="object 13"/>
          <p:cNvSpPr txBox="1"/>
          <p:nvPr/>
        </p:nvSpPr>
        <p:spPr>
          <a:xfrm>
            <a:off x="1079461" y="2296998"/>
            <a:ext cx="13517244" cy="471805"/>
          </a:xfrm>
          <a:prstGeom prst="rect">
            <a:avLst/>
          </a:prstGeom>
          <a:solidFill>
            <a:srgbClr val="8CCCC3"/>
          </a:solidFill>
        </p:spPr>
        <p:txBody>
          <a:bodyPr vert="horz" wrap="square" lIns="0" tIns="90805" rIns="0" bIns="0" rtlCol="0">
            <a:spAutoFit/>
          </a:bodyPr>
          <a:lstStyle/>
          <a:p>
            <a:pPr marL="81280">
              <a:lnSpc>
                <a:spcPct val="100000"/>
              </a:lnSpc>
              <a:spcBef>
                <a:spcPts val="715"/>
              </a:spcBef>
            </a:pPr>
            <a:r>
              <a:rPr sz="2200" b="1" spc="70" dirty="0">
                <a:latin typeface="Century Gothic"/>
                <a:cs typeface="Century Gothic"/>
              </a:rPr>
              <a:t>Intereses</a:t>
            </a:r>
            <a:r>
              <a:rPr sz="2200" b="1" spc="95" dirty="0">
                <a:latin typeface="Century Gothic"/>
                <a:cs typeface="Century Gothic"/>
              </a:rPr>
              <a:t> </a:t>
            </a:r>
            <a:r>
              <a:rPr sz="2200" b="1" spc="80" dirty="0">
                <a:latin typeface="Century Gothic"/>
                <a:cs typeface="Century Gothic"/>
              </a:rPr>
              <a:t>privados</a:t>
            </a:r>
            <a:r>
              <a:rPr sz="2200" b="1" spc="95" dirty="0">
                <a:latin typeface="Century Gothic"/>
                <a:cs typeface="Century Gothic"/>
              </a:rPr>
              <a:t> </a:t>
            </a:r>
            <a:r>
              <a:rPr sz="2200" b="1" dirty="0">
                <a:latin typeface="Century Gothic"/>
                <a:cs typeface="Century Gothic"/>
              </a:rPr>
              <a:t>de</a:t>
            </a:r>
            <a:r>
              <a:rPr sz="2200" b="1" spc="95" dirty="0">
                <a:latin typeface="Century Gothic"/>
                <a:cs typeface="Century Gothic"/>
              </a:rPr>
              <a:t> </a:t>
            </a:r>
            <a:r>
              <a:rPr sz="2200" b="1" spc="80" dirty="0">
                <a:latin typeface="Century Gothic"/>
                <a:cs typeface="Century Gothic"/>
              </a:rPr>
              <a:t>personas</a:t>
            </a:r>
            <a:r>
              <a:rPr sz="2200" b="1" spc="95" dirty="0">
                <a:latin typeface="Century Gothic"/>
                <a:cs typeface="Century Gothic"/>
              </a:rPr>
              <a:t> </a:t>
            </a:r>
            <a:r>
              <a:rPr sz="2200" b="1" spc="80" dirty="0">
                <a:latin typeface="Century Gothic"/>
                <a:cs typeface="Century Gothic"/>
              </a:rPr>
              <a:t>vinculadas</a:t>
            </a:r>
            <a:r>
              <a:rPr sz="2200" b="1" spc="95" dirty="0">
                <a:latin typeface="Century Gothic"/>
                <a:cs typeface="Century Gothic"/>
              </a:rPr>
              <a:t> </a:t>
            </a:r>
            <a:r>
              <a:rPr sz="2200" b="1" spc="45" dirty="0">
                <a:latin typeface="Century Gothic"/>
                <a:cs typeface="Century Gothic"/>
              </a:rPr>
              <a:t>afectivamente:</a:t>
            </a:r>
            <a:endParaRPr sz="2200">
              <a:latin typeface="Century Gothic"/>
              <a:cs typeface="Century Gothic"/>
            </a:endParaRPr>
          </a:p>
        </p:txBody>
      </p:sp>
      <p:sp>
        <p:nvSpPr>
          <p:cNvPr id="14" name="object 14"/>
          <p:cNvSpPr txBox="1"/>
          <p:nvPr/>
        </p:nvSpPr>
        <p:spPr>
          <a:xfrm>
            <a:off x="1110589" y="7122820"/>
            <a:ext cx="13517244" cy="471805"/>
          </a:xfrm>
          <a:prstGeom prst="rect">
            <a:avLst/>
          </a:prstGeom>
          <a:solidFill>
            <a:srgbClr val="6CBA72"/>
          </a:solidFill>
        </p:spPr>
        <p:txBody>
          <a:bodyPr vert="horz" wrap="square" lIns="0" tIns="114300" rIns="0" bIns="0" rtlCol="0">
            <a:spAutoFit/>
          </a:bodyPr>
          <a:lstStyle/>
          <a:p>
            <a:pPr marL="81280">
              <a:lnSpc>
                <a:spcPct val="100000"/>
              </a:lnSpc>
              <a:spcBef>
                <a:spcPts val="900"/>
              </a:spcBef>
            </a:pPr>
            <a:r>
              <a:rPr sz="2200" b="1" spc="75" dirty="0">
                <a:latin typeface="Century Gothic"/>
                <a:cs typeface="Century Gothic"/>
              </a:rPr>
              <a:t>Otros</a:t>
            </a:r>
            <a:r>
              <a:rPr sz="2200" b="1" spc="80" dirty="0">
                <a:latin typeface="Century Gothic"/>
                <a:cs typeface="Century Gothic"/>
              </a:rPr>
              <a:t> </a:t>
            </a:r>
            <a:r>
              <a:rPr sz="2200" b="1" spc="70" dirty="0">
                <a:latin typeface="Century Gothic"/>
                <a:cs typeface="Century Gothic"/>
              </a:rPr>
              <a:t>intereses</a:t>
            </a:r>
            <a:r>
              <a:rPr sz="2200" b="1" spc="80" dirty="0">
                <a:latin typeface="Century Gothic"/>
                <a:cs typeface="Century Gothic"/>
              </a:rPr>
              <a:t> </a:t>
            </a:r>
            <a:r>
              <a:rPr sz="2200" b="1" spc="20" dirty="0">
                <a:latin typeface="Century Gothic"/>
                <a:cs typeface="Century Gothic"/>
              </a:rPr>
              <a:t>:</a:t>
            </a:r>
            <a:endParaRPr sz="2200">
              <a:latin typeface="Century Gothic"/>
              <a:cs typeface="Century Gothic"/>
            </a:endParaRPr>
          </a:p>
        </p:txBody>
      </p:sp>
      <p:sp>
        <p:nvSpPr>
          <p:cNvPr id="15" name="object 15"/>
          <p:cNvSpPr txBox="1"/>
          <p:nvPr/>
        </p:nvSpPr>
        <p:spPr>
          <a:xfrm>
            <a:off x="1079461" y="2864014"/>
            <a:ext cx="13557250" cy="1331595"/>
          </a:xfrm>
          <a:prstGeom prst="rect">
            <a:avLst/>
          </a:prstGeom>
        </p:spPr>
        <p:txBody>
          <a:bodyPr vert="horz" wrap="square" lIns="0" tIns="96520" rIns="0" bIns="0" rtlCol="0">
            <a:spAutoFit/>
          </a:bodyPr>
          <a:lstStyle/>
          <a:p>
            <a:pPr marL="995680" indent="-457200">
              <a:lnSpc>
                <a:spcPct val="100000"/>
              </a:lnSpc>
              <a:spcBef>
                <a:spcPts val="760"/>
              </a:spcBef>
              <a:buClr>
                <a:srgbClr val="95A6B0"/>
              </a:buClr>
              <a:buSzPct val="136363"/>
              <a:buFont typeface="Segoe UI Symbol"/>
              <a:buChar char="✓"/>
              <a:tabLst>
                <a:tab pos="995680" algn="l"/>
              </a:tabLst>
            </a:pPr>
            <a:r>
              <a:rPr sz="2200" spc="-130" dirty="0">
                <a:latin typeface="Tahoma"/>
                <a:cs typeface="Tahoma"/>
              </a:rPr>
              <a:t>Amistad</a:t>
            </a:r>
            <a:r>
              <a:rPr sz="2200" spc="-35" dirty="0">
                <a:latin typeface="Tahoma"/>
                <a:cs typeface="Tahoma"/>
              </a:rPr>
              <a:t> </a:t>
            </a:r>
            <a:r>
              <a:rPr sz="2200" spc="-100" dirty="0">
                <a:latin typeface="Tahoma"/>
                <a:cs typeface="Tahoma"/>
              </a:rPr>
              <a:t>íntima,</a:t>
            </a:r>
            <a:r>
              <a:rPr sz="2200" spc="-35" dirty="0">
                <a:latin typeface="Tahoma"/>
                <a:cs typeface="Tahoma"/>
              </a:rPr>
              <a:t> </a:t>
            </a:r>
            <a:r>
              <a:rPr sz="2200" spc="-130" dirty="0">
                <a:latin typeface="Tahoma"/>
                <a:cs typeface="Tahoma"/>
              </a:rPr>
              <a:t>enemistad</a:t>
            </a:r>
            <a:r>
              <a:rPr sz="2200" spc="-35" dirty="0">
                <a:latin typeface="Tahoma"/>
                <a:cs typeface="Tahoma"/>
              </a:rPr>
              <a:t> </a:t>
            </a:r>
            <a:r>
              <a:rPr sz="2200" spc="-114" dirty="0">
                <a:latin typeface="Tahoma"/>
                <a:cs typeface="Tahoma"/>
              </a:rPr>
              <a:t>manifiesta,</a:t>
            </a:r>
            <a:r>
              <a:rPr sz="2200" spc="-35" dirty="0">
                <a:latin typeface="Tahoma"/>
                <a:cs typeface="Tahoma"/>
              </a:rPr>
              <a:t> </a:t>
            </a:r>
            <a:r>
              <a:rPr sz="2200" spc="-90" dirty="0">
                <a:latin typeface="Tahoma"/>
                <a:cs typeface="Tahoma"/>
              </a:rPr>
              <a:t>noviazgo,</a:t>
            </a:r>
            <a:r>
              <a:rPr sz="2200" spc="-35" dirty="0">
                <a:latin typeface="Tahoma"/>
                <a:cs typeface="Tahoma"/>
              </a:rPr>
              <a:t> </a:t>
            </a:r>
            <a:r>
              <a:rPr sz="2200" spc="-105" dirty="0">
                <a:latin typeface="Tahoma"/>
                <a:cs typeface="Tahoma"/>
              </a:rPr>
              <a:t>relaciones</a:t>
            </a:r>
            <a:r>
              <a:rPr sz="2200" spc="-35" dirty="0">
                <a:latin typeface="Tahoma"/>
                <a:cs typeface="Tahoma"/>
              </a:rPr>
              <a:t> </a:t>
            </a:r>
            <a:r>
              <a:rPr sz="2200" spc="-160" dirty="0">
                <a:latin typeface="Tahoma"/>
                <a:cs typeface="Tahoma"/>
              </a:rPr>
              <a:t>de</a:t>
            </a:r>
            <a:r>
              <a:rPr sz="2200" spc="-35" dirty="0">
                <a:latin typeface="Tahoma"/>
                <a:cs typeface="Tahoma"/>
              </a:rPr>
              <a:t> </a:t>
            </a:r>
            <a:r>
              <a:rPr sz="2200" spc="-130" dirty="0">
                <a:latin typeface="Tahoma"/>
                <a:cs typeface="Tahoma"/>
              </a:rPr>
              <a:t>pareja</a:t>
            </a:r>
            <a:r>
              <a:rPr sz="2200" spc="-30" dirty="0">
                <a:latin typeface="Tahoma"/>
                <a:cs typeface="Tahoma"/>
              </a:rPr>
              <a:t> </a:t>
            </a:r>
            <a:r>
              <a:rPr sz="2200" spc="-65" dirty="0">
                <a:latin typeface="Tahoma"/>
                <a:cs typeface="Tahoma"/>
              </a:rPr>
              <a:t>públicas</a:t>
            </a:r>
            <a:r>
              <a:rPr sz="2200" spc="-35" dirty="0">
                <a:latin typeface="Tahoma"/>
                <a:cs typeface="Tahoma"/>
              </a:rPr>
              <a:t> </a:t>
            </a:r>
            <a:r>
              <a:rPr sz="2200" spc="-114" dirty="0">
                <a:latin typeface="Tahoma"/>
                <a:cs typeface="Tahoma"/>
              </a:rPr>
              <a:t>o</a:t>
            </a:r>
            <a:r>
              <a:rPr sz="2200" spc="-35" dirty="0">
                <a:latin typeface="Tahoma"/>
                <a:cs typeface="Tahoma"/>
              </a:rPr>
              <a:t> </a:t>
            </a:r>
            <a:r>
              <a:rPr sz="2200" spc="-10" dirty="0">
                <a:latin typeface="Tahoma"/>
                <a:cs typeface="Tahoma"/>
              </a:rPr>
              <a:t>clandestinas.</a:t>
            </a:r>
            <a:endParaRPr sz="2200">
              <a:latin typeface="Tahoma"/>
              <a:cs typeface="Tahoma"/>
            </a:endParaRPr>
          </a:p>
          <a:p>
            <a:pPr marL="995680" marR="727710" indent="-457834">
              <a:lnSpc>
                <a:spcPct val="100000"/>
              </a:lnSpc>
              <a:spcBef>
                <a:spcPts val="1700"/>
              </a:spcBef>
              <a:buClr>
                <a:srgbClr val="95A6B0"/>
              </a:buClr>
              <a:buSzPct val="136363"/>
              <a:buFont typeface="Segoe UI Symbol"/>
              <a:buChar char="✓"/>
              <a:tabLst>
                <a:tab pos="995680" algn="l"/>
              </a:tabLst>
            </a:pPr>
            <a:r>
              <a:rPr sz="2200" spc="-155" dirty="0">
                <a:latin typeface="Tahoma"/>
                <a:cs typeface="Tahoma"/>
              </a:rPr>
              <a:t>Otras</a:t>
            </a:r>
            <a:r>
              <a:rPr sz="2200" spc="-40" dirty="0">
                <a:latin typeface="Tahoma"/>
                <a:cs typeface="Tahoma"/>
              </a:rPr>
              <a:t> </a:t>
            </a:r>
            <a:r>
              <a:rPr sz="2200" spc="-105" dirty="0">
                <a:latin typeface="Tahoma"/>
                <a:cs typeface="Tahoma"/>
              </a:rPr>
              <a:t>relaciones</a:t>
            </a:r>
            <a:r>
              <a:rPr sz="2200" spc="-40" dirty="0">
                <a:latin typeface="Tahoma"/>
                <a:cs typeface="Tahoma"/>
              </a:rPr>
              <a:t> </a:t>
            </a:r>
            <a:r>
              <a:rPr sz="2200" spc="-145" dirty="0">
                <a:latin typeface="Tahoma"/>
                <a:cs typeface="Tahoma"/>
              </a:rPr>
              <a:t>relevantes:</a:t>
            </a:r>
            <a:r>
              <a:rPr sz="2200" spc="-35" dirty="0">
                <a:latin typeface="Tahoma"/>
                <a:cs typeface="Tahoma"/>
              </a:rPr>
              <a:t> </a:t>
            </a:r>
            <a:r>
              <a:rPr sz="2200" spc="-114" dirty="0">
                <a:latin typeface="Tahoma"/>
                <a:cs typeface="Tahoma"/>
              </a:rPr>
              <a:t>padrastro,</a:t>
            </a:r>
            <a:r>
              <a:rPr sz="2200" spc="-40" dirty="0">
                <a:latin typeface="Tahoma"/>
                <a:cs typeface="Tahoma"/>
              </a:rPr>
              <a:t> </a:t>
            </a:r>
            <a:r>
              <a:rPr sz="2200" spc="-125" dirty="0">
                <a:latin typeface="Tahoma"/>
                <a:cs typeface="Tahoma"/>
              </a:rPr>
              <a:t>madrastra,</a:t>
            </a:r>
            <a:r>
              <a:rPr sz="2200" spc="-40" dirty="0">
                <a:latin typeface="Tahoma"/>
                <a:cs typeface="Tahoma"/>
              </a:rPr>
              <a:t> </a:t>
            </a:r>
            <a:r>
              <a:rPr sz="2200" spc="-110" dirty="0">
                <a:latin typeface="Tahoma"/>
                <a:cs typeface="Tahoma"/>
              </a:rPr>
              <a:t>hijastro,</a:t>
            </a:r>
            <a:r>
              <a:rPr sz="2200" spc="-35" dirty="0">
                <a:latin typeface="Tahoma"/>
                <a:cs typeface="Tahoma"/>
              </a:rPr>
              <a:t> </a:t>
            </a:r>
            <a:r>
              <a:rPr sz="2200" spc="-105" dirty="0">
                <a:latin typeface="Tahoma"/>
                <a:cs typeface="Tahoma"/>
              </a:rPr>
              <a:t>hijastra,</a:t>
            </a:r>
            <a:r>
              <a:rPr sz="2200" spc="-40" dirty="0">
                <a:latin typeface="Tahoma"/>
                <a:cs typeface="Tahoma"/>
              </a:rPr>
              <a:t> </a:t>
            </a:r>
            <a:r>
              <a:rPr sz="2200" spc="-105" dirty="0">
                <a:latin typeface="Tahoma"/>
                <a:cs typeface="Tahoma"/>
              </a:rPr>
              <a:t>personas</a:t>
            </a:r>
            <a:r>
              <a:rPr sz="2200" spc="-35" dirty="0">
                <a:latin typeface="Tahoma"/>
                <a:cs typeface="Tahoma"/>
              </a:rPr>
              <a:t> </a:t>
            </a:r>
            <a:r>
              <a:rPr sz="2200" spc="-100" dirty="0">
                <a:latin typeface="Tahoma"/>
                <a:cs typeface="Tahoma"/>
              </a:rPr>
              <a:t>con</a:t>
            </a:r>
            <a:r>
              <a:rPr sz="2200" spc="-40" dirty="0">
                <a:latin typeface="Tahoma"/>
                <a:cs typeface="Tahoma"/>
              </a:rPr>
              <a:t> </a:t>
            </a:r>
            <a:r>
              <a:rPr sz="2200" dirty="0">
                <a:latin typeface="Tahoma"/>
                <a:cs typeface="Tahoma"/>
              </a:rPr>
              <a:t>las</a:t>
            </a:r>
            <a:r>
              <a:rPr sz="2200" spc="-40" dirty="0">
                <a:latin typeface="Tahoma"/>
                <a:cs typeface="Tahoma"/>
              </a:rPr>
              <a:t> </a:t>
            </a:r>
            <a:r>
              <a:rPr sz="2200" spc="-150" dirty="0">
                <a:latin typeface="Tahoma"/>
                <a:cs typeface="Tahoma"/>
              </a:rPr>
              <a:t>que</a:t>
            </a:r>
            <a:r>
              <a:rPr sz="2200" spc="-35" dirty="0">
                <a:latin typeface="Tahoma"/>
                <a:cs typeface="Tahoma"/>
              </a:rPr>
              <a:t> </a:t>
            </a:r>
            <a:r>
              <a:rPr sz="2200" spc="-114" dirty="0">
                <a:latin typeface="Tahoma"/>
                <a:cs typeface="Tahoma"/>
              </a:rPr>
              <a:t>se</a:t>
            </a:r>
            <a:r>
              <a:rPr sz="2200" spc="-40" dirty="0">
                <a:latin typeface="Tahoma"/>
                <a:cs typeface="Tahoma"/>
              </a:rPr>
              <a:t> </a:t>
            </a:r>
            <a:r>
              <a:rPr sz="2200" spc="-160" dirty="0">
                <a:latin typeface="Tahoma"/>
                <a:cs typeface="Tahoma"/>
              </a:rPr>
              <a:t>tenga</a:t>
            </a:r>
            <a:r>
              <a:rPr sz="2200" spc="-35" dirty="0">
                <a:latin typeface="Tahoma"/>
                <a:cs typeface="Tahoma"/>
              </a:rPr>
              <a:t> </a:t>
            </a:r>
            <a:r>
              <a:rPr sz="2200" spc="-85" dirty="0">
                <a:latin typeface="Tahoma"/>
                <a:cs typeface="Tahoma"/>
              </a:rPr>
              <a:t>hijos</a:t>
            </a:r>
            <a:r>
              <a:rPr sz="2200" spc="-40" dirty="0">
                <a:latin typeface="Tahoma"/>
                <a:cs typeface="Tahoma"/>
              </a:rPr>
              <a:t> </a:t>
            </a:r>
            <a:r>
              <a:rPr sz="2200" spc="-25" dirty="0">
                <a:latin typeface="Tahoma"/>
                <a:cs typeface="Tahoma"/>
              </a:rPr>
              <a:t>en </a:t>
            </a:r>
            <a:r>
              <a:rPr sz="2200" spc="-125" dirty="0">
                <a:latin typeface="Tahoma"/>
                <a:cs typeface="Tahoma"/>
              </a:rPr>
              <a:t>común</a:t>
            </a:r>
            <a:r>
              <a:rPr sz="2200" spc="-45" dirty="0">
                <a:latin typeface="Tahoma"/>
                <a:cs typeface="Tahoma"/>
              </a:rPr>
              <a:t> </a:t>
            </a:r>
            <a:r>
              <a:rPr sz="2200" spc="-140" dirty="0">
                <a:latin typeface="Tahoma"/>
                <a:cs typeface="Tahoma"/>
              </a:rPr>
              <a:t>y</a:t>
            </a:r>
            <a:r>
              <a:rPr sz="2200" spc="-45" dirty="0">
                <a:latin typeface="Tahoma"/>
                <a:cs typeface="Tahoma"/>
              </a:rPr>
              <a:t> </a:t>
            </a:r>
            <a:r>
              <a:rPr sz="2200" spc="-85" dirty="0">
                <a:latin typeface="Tahoma"/>
                <a:cs typeface="Tahoma"/>
              </a:rPr>
              <a:t>vínculos</a:t>
            </a:r>
            <a:r>
              <a:rPr sz="2200" spc="-45" dirty="0">
                <a:latin typeface="Tahoma"/>
                <a:cs typeface="Tahoma"/>
              </a:rPr>
              <a:t> </a:t>
            </a:r>
            <a:r>
              <a:rPr sz="2200" spc="-30" dirty="0">
                <a:latin typeface="Tahoma"/>
                <a:cs typeface="Tahoma"/>
              </a:rPr>
              <a:t>semejantes.</a:t>
            </a:r>
            <a:endParaRPr sz="2200">
              <a:latin typeface="Tahoma"/>
              <a:cs typeface="Tahoma"/>
            </a:endParaRPr>
          </a:p>
        </p:txBody>
      </p:sp>
      <p:sp>
        <p:nvSpPr>
          <p:cNvPr id="16" name="object 16"/>
          <p:cNvSpPr txBox="1"/>
          <p:nvPr/>
        </p:nvSpPr>
        <p:spPr>
          <a:xfrm>
            <a:off x="1079461" y="7744111"/>
            <a:ext cx="13557250" cy="695960"/>
          </a:xfrm>
          <a:prstGeom prst="rect">
            <a:avLst/>
          </a:prstGeom>
        </p:spPr>
        <p:txBody>
          <a:bodyPr vert="horz" wrap="square" lIns="0" tIns="12700" rIns="0" bIns="0" rtlCol="0">
            <a:spAutoFit/>
          </a:bodyPr>
          <a:lstStyle/>
          <a:p>
            <a:pPr marL="520065" marR="567690">
              <a:lnSpc>
                <a:spcPct val="100000"/>
              </a:lnSpc>
              <a:spcBef>
                <a:spcPts val="100"/>
              </a:spcBef>
            </a:pPr>
            <a:r>
              <a:rPr sz="2200" spc="-100" dirty="0">
                <a:latin typeface="Tahoma"/>
                <a:cs typeface="Tahoma"/>
              </a:rPr>
              <a:t>Comunales,</a:t>
            </a:r>
            <a:r>
              <a:rPr sz="2200" spc="-55" dirty="0">
                <a:latin typeface="Tahoma"/>
                <a:cs typeface="Tahoma"/>
              </a:rPr>
              <a:t> </a:t>
            </a:r>
            <a:r>
              <a:rPr sz="2200" spc="-90" dirty="0">
                <a:latin typeface="Tahoma"/>
                <a:cs typeface="Tahoma"/>
              </a:rPr>
              <a:t>religiosos</a:t>
            </a:r>
            <a:r>
              <a:rPr sz="2200" spc="-55" dirty="0">
                <a:latin typeface="Tahoma"/>
                <a:cs typeface="Tahoma"/>
              </a:rPr>
              <a:t> </a:t>
            </a:r>
            <a:r>
              <a:rPr sz="2200" spc="-114" dirty="0">
                <a:latin typeface="Tahoma"/>
                <a:cs typeface="Tahoma"/>
              </a:rPr>
              <a:t>o</a:t>
            </a:r>
            <a:r>
              <a:rPr sz="2200" spc="-55" dirty="0">
                <a:latin typeface="Tahoma"/>
                <a:cs typeface="Tahoma"/>
              </a:rPr>
              <a:t> </a:t>
            </a:r>
            <a:r>
              <a:rPr sz="2200" spc="-160" dirty="0">
                <a:latin typeface="Tahoma"/>
                <a:cs typeface="Tahoma"/>
              </a:rPr>
              <a:t>de</a:t>
            </a:r>
            <a:r>
              <a:rPr sz="2200" spc="-55" dirty="0">
                <a:latin typeface="Tahoma"/>
                <a:cs typeface="Tahoma"/>
              </a:rPr>
              <a:t> </a:t>
            </a:r>
            <a:r>
              <a:rPr sz="2200" dirty="0">
                <a:latin typeface="Tahoma"/>
                <a:cs typeface="Tahoma"/>
              </a:rPr>
              <a:t>las</a:t>
            </a:r>
            <a:r>
              <a:rPr sz="2200" spc="-55" dirty="0">
                <a:latin typeface="Tahoma"/>
                <a:cs typeface="Tahoma"/>
              </a:rPr>
              <a:t> </a:t>
            </a:r>
            <a:r>
              <a:rPr sz="2200" spc="-70" dirty="0">
                <a:latin typeface="Tahoma"/>
                <a:cs typeface="Tahoma"/>
              </a:rPr>
              <a:t>afiliaciones</a:t>
            </a:r>
            <a:r>
              <a:rPr sz="2200" spc="-55" dirty="0">
                <a:latin typeface="Tahoma"/>
                <a:cs typeface="Tahoma"/>
              </a:rPr>
              <a:t> </a:t>
            </a:r>
            <a:r>
              <a:rPr sz="2200" spc="-100" dirty="0">
                <a:latin typeface="Tahoma"/>
                <a:cs typeface="Tahoma"/>
              </a:rPr>
              <a:t>con</a:t>
            </a:r>
            <a:r>
              <a:rPr sz="2200" spc="-55" dirty="0">
                <a:latin typeface="Tahoma"/>
                <a:cs typeface="Tahoma"/>
              </a:rPr>
              <a:t> </a:t>
            </a:r>
            <a:r>
              <a:rPr sz="2200" spc="-85" dirty="0">
                <a:latin typeface="Tahoma"/>
                <a:cs typeface="Tahoma"/>
              </a:rPr>
              <a:t>organizaciones</a:t>
            </a:r>
            <a:r>
              <a:rPr sz="2200" spc="-55" dirty="0">
                <a:latin typeface="Tahoma"/>
                <a:cs typeface="Tahoma"/>
              </a:rPr>
              <a:t> </a:t>
            </a:r>
            <a:r>
              <a:rPr sz="2200" spc="-100" dirty="0">
                <a:latin typeface="Tahoma"/>
                <a:cs typeface="Tahoma"/>
              </a:rPr>
              <a:t>con</a:t>
            </a:r>
            <a:r>
              <a:rPr sz="2200" spc="-55" dirty="0">
                <a:latin typeface="Tahoma"/>
                <a:cs typeface="Tahoma"/>
              </a:rPr>
              <a:t> </a:t>
            </a:r>
            <a:r>
              <a:rPr sz="2200" spc="-114" dirty="0">
                <a:latin typeface="Tahoma"/>
                <a:cs typeface="Tahoma"/>
              </a:rPr>
              <a:t>o</a:t>
            </a:r>
            <a:r>
              <a:rPr sz="2200" spc="-55" dirty="0">
                <a:latin typeface="Tahoma"/>
                <a:cs typeface="Tahoma"/>
              </a:rPr>
              <a:t> </a:t>
            </a:r>
            <a:r>
              <a:rPr sz="2200" spc="-40" dirty="0">
                <a:latin typeface="Tahoma"/>
                <a:cs typeface="Tahoma"/>
              </a:rPr>
              <a:t>sin</a:t>
            </a:r>
            <a:r>
              <a:rPr sz="2200" spc="-55" dirty="0">
                <a:latin typeface="Tahoma"/>
                <a:cs typeface="Tahoma"/>
              </a:rPr>
              <a:t> </a:t>
            </a:r>
            <a:r>
              <a:rPr sz="2200" spc="-114" dirty="0">
                <a:latin typeface="Tahoma"/>
                <a:cs typeface="Tahoma"/>
              </a:rPr>
              <a:t>fines</a:t>
            </a:r>
            <a:r>
              <a:rPr sz="2200" spc="-55" dirty="0">
                <a:latin typeface="Tahoma"/>
                <a:cs typeface="Tahoma"/>
              </a:rPr>
              <a:t> </a:t>
            </a:r>
            <a:r>
              <a:rPr sz="2200" spc="-160" dirty="0">
                <a:latin typeface="Tahoma"/>
                <a:cs typeface="Tahoma"/>
              </a:rPr>
              <a:t>de</a:t>
            </a:r>
            <a:r>
              <a:rPr sz="2200" spc="-55" dirty="0">
                <a:latin typeface="Tahoma"/>
                <a:cs typeface="Tahoma"/>
              </a:rPr>
              <a:t> </a:t>
            </a:r>
            <a:r>
              <a:rPr sz="2200" spc="-95" dirty="0">
                <a:latin typeface="Tahoma"/>
                <a:cs typeface="Tahoma"/>
              </a:rPr>
              <a:t>lucro,</a:t>
            </a:r>
            <a:r>
              <a:rPr sz="2200" spc="-55" dirty="0">
                <a:latin typeface="Tahoma"/>
                <a:cs typeface="Tahoma"/>
              </a:rPr>
              <a:t> </a:t>
            </a:r>
            <a:r>
              <a:rPr sz="2200" spc="-110" dirty="0">
                <a:latin typeface="Tahoma"/>
                <a:cs typeface="Tahoma"/>
              </a:rPr>
              <a:t>empresariales,</a:t>
            </a:r>
            <a:r>
              <a:rPr sz="2200" spc="-55" dirty="0">
                <a:latin typeface="Tahoma"/>
                <a:cs typeface="Tahoma"/>
              </a:rPr>
              <a:t> </a:t>
            </a:r>
            <a:r>
              <a:rPr sz="2200" spc="-35" dirty="0">
                <a:latin typeface="Tahoma"/>
                <a:cs typeface="Tahoma"/>
              </a:rPr>
              <a:t>políticas, </a:t>
            </a:r>
            <a:r>
              <a:rPr sz="2200" spc="-70" dirty="0">
                <a:latin typeface="Tahoma"/>
                <a:cs typeface="Tahoma"/>
              </a:rPr>
              <a:t>sindicales,</a:t>
            </a:r>
            <a:r>
              <a:rPr sz="2200" spc="-45" dirty="0">
                <a:latin typeface="Tahoma"/>
                <a:cs typeface="Tahoma"/>
              </a:rPr>
              <a:t> </a:t>
            </a:r>
            <a:r>
              <a:rPr sz="2200" spc="-110" dirty="0">
                <a:latin typeface="Tahoma"/>
                <a:cs typeface="Tahoma"/>
              </a:rPr>
              <a:t>profesionales</a:t>
            </a:r>
            <a:r>
              <a:rPr sz="2200" spc="-45" dirty="0">
                <a:latin typeface="Tahoma"/>
                <a:cs typeface="Tahoma"/>
              </a:rPr>
              <a:t> </a:t>
            </a:r>
            <a:r>
              <a:rPr sz="2200" spc="-140" dirty="0">
                <a:latin typeface="Tahoma"/>
                <a:cs typeface="Tahoma"/>
              </a:rPr>
              <a:t>y</a:t>
            </a:r>
            <a:r>
              <a:rPr sz="2200" spc="-45" dirty="0">
                <a:latin typeface="Tahoma"/>
                <a:cs typeface="Tahoma"/>
              </a:rPr>
              <a:t> </a:t>
            </a:r>
            <a:r>
              <a:rPr sz="2200" spc="-10" dirty="0">
                <a:latin typeface="Tahoma"/>
                <a:cs typeface="Tahoma"/>
              </a:rPr>
              <a:t>similares.</a:t>
            </a:r>
            <a:endParaRPr sz="2200" dirty="0">
              <a:latin typeface="Tahoma"/>
              <a:cs typeface="Tahoma"/>
            </a:endParaRPr>
          </a:p>
        </p:txBody>
      </p:sp>
      <p:sp>
        <p:nvSpPr>
          <p:cNvPr id="17" name="object 17"/>
          <p:cNvSpPr txBox="1"/>
          <p:nvPr/>
        </p:nvSpPr>
        <p:spPr>
          <a:xfrm>
            <a:off x="935899" y="1493544"/>
            <a:ext cx="1155700" cy="421640"/>
          </a:xfrm>
          <a:prstGeom prst="rect">
            <a:avLst/>
          </a:prstGeom>
        </p:spPr>
        <p:txBody>
          <a:bodyPr vert="horz" wrap="square" lIns="0" tIns="12700" rIns="0" bIns="0" rtlCol="0">
            <a:spAutoFit/>
          </a:bodyPr>
          <a:lstStyle/>
          <a:p>
            <a:pPr marL="12700">
              <a:lnSpc>
                <a:spcPct val="100000"/>
              </a:lnSpc>
              <a:spcBef>
                <a:spcPts val="100"/>
              </a:spcBef>
            </a:pPr>
            <a:r>
              <a:rPr sz="2600" b="1" spc="80" dirty="0">
                <a:latin typeface="Century Gothic"/>
                <a:cs typeface="Century Gothic"/>
              </a:rPr>
              <a:t>Cont...</a:t>
            </a:r>
            <a:endParaRPr sz="2600">
              <a:latin typeface="Century Gothic"/>
              <a:cs typeface="Century Gothic"/>
            </a:endParaRPr>
          </a:p>
        </p:txBody>
      </p:sp>
      <p:grpSp>
        <p:nvGrpSpPr>
          <p:cNvPr id="18" name="object 18"/>
          <p:cNvGrpSpPr/>
          <p:nvPr/>
        </p:nvGrpSpPr>
        <p:grpSpPr>
          <a:xfrm>
            <a:off x="1012497" y="4990495"/>
            <a:ext cx="13583919" cy="1758314"/>
            <a:chOff x="1012497" y="4990495"/>
            <a:chExt cx="13583919" cy="1758314"/>
          </a:xfrm>
        </p:grpSpPr>
        <p:sp>
          <p:nvSpPr>
            <p:cNvPr id="19" name="object 19"/>
            <p:cNvSpPr/>
            <p:nvPr/>
          </p:nvSpPr>
          <p:spPr>
            <a:xfrm>
              <a:off x="1141704" y="5535841"/>
              <a:ext cx="13373100" cy="1212850"/>
            </a:xfrm>
            <a:custGeom>
              <a:avLst/>
              <a:gdLst/>
              <a:ahLst/>
              <a:cxnLst/>
              <a:rect l="l" t="t" r="r" b="b"/>
              <a:pathLst>
                <a:path w="13373100" h="1212850">
                  <a:moveTo>
                    <a:pt x="13373100" y="0"/>
                  </a:moveTo>
                  <a:lnTo>
                    <a:pt x="0" y="0"/>
                  </a:lnTo>
                  <a:lnTo>
                    <a:pt x="0" y="1212850"/>
                  </a:lnTo>
                  <a:lnTo>
                    <a:pt x="13373100" y="1212850"/>
                  </a:lnTo>
                  <a:lnTo>
                    <a:pt x="13373100" y="0"/>
                  </a:lnTo>
                  <a:close/>
                </a:path>
              </a:pathLst>
            </a:custGeom>
            <a:solidFill>
              <a:srgbClr val="000000">
                <a:alpha val="25000"/>
              </a:srgbClr>
            </a:solidFill>
          </p:spPr>
          <p:txBody>
            <a:bodyPr wrap="square" lIns="0" tIns="0" rIns="0" bIns="0" rtlCol="0"/>
            <a:lstStyle/>
            <a:p>
              <a:endParaRPr/>
            </a:p>
          </p:txBody>
        </p:sp>
        <p:sp>
          <p:nvSpPr>
            <p:cNvPr id="20" name="object 20"/>
            <p:cNvSpPr/>
            <p:nvPr/>
          </p:nvSpPr>
          <p:spPr>
            <a:xfrm>
              <a:off x="1126465" y="5520602"/>
              <a:ext cx="13228955" cy="1070610"/>
            </a:xfrm>
            <a:custGeom>
              <a:avLst/>
              <a:gdLst/>
              <a:ahLst/>
              <a:cxnLst/>
              <a:rect l="l" t="t" r="r" b="b"/>
              <a:pathLst>
                <a:path w="13228955" h="1070609">
                  <a:moveTo>
                    <a:pt x="13076478" y="0"/>
                  </a:moveTo>
                  <a:lnTo>
                    <a:pt x="152400" y="0"/>
                  </a:lnTo>
                  <a:lnTo>
                    <a:pt x="104231" y="7769"/>
                  </a:lnTo>
                  <a:lnTo>
                    <a:pt x="62396" y="29405"/>
                  </a:lnTo>
                  <a:lnTo>
                    <a:pt x="29405" y="62396"/>
                  </a:lnTo>
                  <a:lnTo>
                    <a:pt x="7769" y="104231"/>
                  </a:lnTo>
                  <a:lnTo>
                    <a:pt x="0" y="152400"/>
                  </a:lnTo>
                  <a:lnTo>
                    <a:pt x="0" y="917702"/>
                  </a:lnTo>
                  <a:lnTo>
                    <a:pt x="7769" y="965870"/>
                  </a:lnTo>
                  <a:lnTo>
                    <a:pt x="29405" y="1007705"/>
                  </a:lnTo>
                  <a:lnTo>
                    <a:pt x="62396" y="1040696"/>
                  </a:lnTo>
                  <a:lnTo>
                    <a:pt x="104231" y="1062332"/>
                  </a:lnTo>
                  <a:lnTo>
                    <a:pt x="152400" y="1070102"/>
                  </a:lnTo>
                  <a:lnTo>
                    <a:pt x="13076478" y="1070102"/>
                  </a:lnTo>
                  <a:lnTo>
                    <a:pt x="13124646" y="1062332"/>
                  </a:lnTo>
                  <a:lnTo>
                    <a:pt x="13166481" y="1040696"/>
                  </a:lnTo>
                  <a:lnTo>
                    <a:pt x="13199472" y="1007705"/>
                  </a:lnTo>
                  <a:lnTo>
                    <a:pt x="13221108" y="965870"/>
                  </a:lnTo>
                  <a:lnTo>
                    <a:pt x="13228878" y="917702"/>
                  </a:lnTo>
                  <a:lnTo>
                    <a:pt x="13228878" y="152400"/>
                  </a:lnTo>
                  <a:lnTo>
                    <a:pt x="13221108" y="104231"/>
                  </a:lnTo>
                  <a:lnTo>
                    <a:pt x="13199472" y="62396"/>
                  </a:lnTo>
                  <a:lnTo>
                    <a:pt x="13166481" y="29405"/>
                  </a:lnTo>
                  <a:lnTo>
                    <a:pt x="13124646" y="7769"/>
                  </a:lnTo>
                  <a:lnTo>
                    <a:pt x="13076478" y="0"/>
                  </a:lnTo>
                  <a:close/>
                </a:path>
              </a:pathLst>
            </a:custGeom>
            <a:solidFill>
              <a:srgbClr val="DFD4E8"/>
            </a:solidFill>
          </p:spPr>
          <p:txBody>
            <a:bodyPr wrap="square" lIns="0" tIns="0" rIns="0" bIns="0" rtlCol="0"/>
            <a:lstStyle/>
            <a:p>
              <a:endParaRPr/>
            </a:p>
          </p:txBody>
        </p:sp>
        <p:sp>
          <p:nvSpPr>
            <p:cNvPr id="21" name="object 21"/>
            <p:cNvSpPr/>
            <p:nvPr/>
          </p:nvSpPr>
          <p:spPr>
            <a:xfrm>
              <a:off x="1116444" y="4991607"/>
              <a:ext cx="13479780" cy="913765"/>
            </a:xfrm>
            <a:custGeom>
              <a:avLst/>
              <a:gdLst/>
              <a:ahLst/>
              <a:cxnLst/>
              <a:rect l="l" t="t" r="r" b="b"/>
              <a:pathLst>
                <a:path w="13479780" h="913764">
                  <a:moveTo>
                    <a:pt x="13479754" y="0"/>
                  </a:moveTo>
                  <a:lnTo>
                    <a:pt x="0" y="0"/>
                  </a:lnTo>
                  <a:lnTo>
                    <a:pt x="0" y="913295"/>
                  </a:lnTo>
                  <a:lnTo>
                    <a:pt x="13479754" y="913295"/>
                  </a:lnTo>
                  <a:lnTo>
                    <a:pt x="13479754" y="0"/>
                  </a:lnTo>
                  <a:close/>
                </a:path>
              </a:pathLst>
            </a:custGeom>
            <a:solidFill>
              <a:srgbClr val="AE8DBB"/>
            </a:solidFill>
          </p:spPr>
          <p:txBody>
            <a:bodyPr wrap="square" lIns="0" tIns="0" rIns="0" bIns="0" rtlCol="0"/>
            <a:lstStyle/>
            <a:p>
              <a:endParaRPr/>
            </a:p>
          </p:txBody>
        </p:sp>
        <p:sp>
          <p:nvSpPr>
            <p:cNvPr id="22" name="object 22"/>
            <p:cNvSpPr/>
            <p:nvPr/>
          </p:nvSpPr>
          <p:spPr>
            <a:xfrm>
              <a:off x="1012497" y="4990495"/>
              <a:ext cx="105410" cy="446405"/>
            </a:xfrm>
            <a:custGeom>
              <a:avLst/>
              <a:gdLst/>
              <a:ahLst/>
              <a:cxnLst/>
              <a:rect l="l" t="t" r="r" b="b"/>
              <a:pathLst>
                <a:path w="105409" h="446404">
                  <a:moveTo>
                    <a:pt x="104978" y="0"/>
                  </a:moveTo>
                  <a:lnTo>
                    <a:pt x="0" y="446405"/>
                  </a:lnTo>
                  <a:lnTo>
                    <a:pt x="104546" y="446405"/>
                  </a:lnTo>
                  <a:lnTo>
                    <a:pt x="104978" y="0"/>
                  </a:lnTo>
                  <a:close/>
                </a:path>
              </a:pathLst>
            </a:custGeom>
            <a:solidFill>
              <a:srgbClr val="9C70A9"/>
            </a:solidFill>
          </p:spPr>
          <p:txBody>
            <a:bodyPr wrap="square" lIns="0" tIns="0" rIns="0" bIns="0" rtlCol="0"/>
            <a:lstStyle/>
            <a:p>
              <a:endParaRPr/>
            </a:p>
          </p:txBody>
        </p:sp>
      </p:grpSp>
      <p:sp>
        <p:nvSpPr>
          <p:cNvPr id="23" name="object 23"/>
          <p:cNvSpPr txBox="1"/>
          <p:nvPr/>
        </p:nvSpPr>
        <p:spPr>
          <a:xfrm>
            <a:off x="1141704" y="4991608"/>
            <a:ext cx="13455015" cy="544830"/>
          </a:xfrm>
          <a:prstGeom prst="rect">
            <a:avLst/>
          </a:prstGeom>
          <a:solidFill>
            <a:srgbClr val="AE8DBB"/>
          </a:solidFill>
        </p:spPr>
        <p:txBody>
          <a:bodyPr vert="horz" wrap="square" lIns="0" tIns="117475" rIns="0" bIns="0" rtlCol="0">
            <a:spAutoFit/>
          </a:bodyPr>
          <a:lstStyle/>
          <a:p>
            <a:pPr marL="81280">
              <a:lnSpc>
                <a:spcPct val="100000"/>
              </a:lnSpc>
              <a:spcBef>
                <a:spcPts val="925"/>
              </a:spcBef>
            </a:pPr>
            <a:r>
              <a:rPr sz="2200" b="1" spc="70" dirty="0">
                <a:latin typeface="Century Gothic"/>
                <a:cs typeface="Century Gothic"/>
              </a:rPr>
              <a:t>Intereses</a:t>
            </a:r>
            <a:r>
              <a:rPr sz="2200" b="1" spc="95" dirty="0">
                <a:latin typeface="Century Gothic"/>
                <a:cs typeface="Century Gothic"/>
              </a:rPr>
              <a:t> </a:t>
            </a:r>
            <a:r>
              <a:rPr sz="2200" b="1" spc="80" dirty="0">
                <a:latin typeface="Century Gothic"/>
                <a:cs typeface="Century Gothic"/>
              </a:rPr>
              <a:t>privados</a:t>
            </a:r>
            <a:r>
              <a:rPr sz="2200" b="1" spc="100" dirty="0">
                <a:latin typeface="Century Gothic"/>
                <a:cs typeface="Century Gothic"/>
              </a:rPr>
              <a:t> </a:t>
            </a:r>
            <a:r>
              <a:rPr sz="2200" b="1" dirty="0">
                <a:latin typeface="Century Gothic"/>
                <a:cs typeface="Century Gothic"/>
              </a:rPr>
              <a:t>de</a:t>
            </a:r>
            <a:r>
              <a:rPr sz="2200" b="1" spc="100" dirty="0">
                <a:latin typeface="Century Gothic"/>
                <a:cs typeface="Century Gothic"/>
              </a:rPr>
              <a:t> </a:t>
            </a:r>
            <a:r>
              <a:rPr sz="2200" b="1" spc="80" dirty="0">
                <a:latin typeface="Century Gothic"/>
                <a:cs typeface="Century Gothic"/>
              </a:rPr>
              <a:t>personas</a:t>
            </a:r>
            <a:r>
              <a:rPr sz="2200" b="1" spc="100" dirty="0">
                <a:latin typeface="Century Gothic"/>
                <a:cs typeface="Century Gothic"/>
              </a:rPr>
              <a:t> </a:t>
            </a:r>
            <a:r>
              <a:rPr sz="2200" b="1" spc="85" dirty="0">
                <a:latin typeface="Century Gothic"/>
                <a:cs typeface="Century Gothic"/>
              </a:rPr>
              <a:t>jurídicas</a:t>
            </a:r>
            <a:r>
              <a:rPr sz="2200" b="1" spc="100" dirty="0">
                <a:latin typeface="Century Gothic"/>
                <a:cs typeface="Century Gothic"/>
              </a:rPr>
              <a:t> </a:t>
            </a:r>
            <a:r>
              <a:rPr sz="2200" b="1" spc="80" dirty="0">
                <a:latin typeface="Century Gothic"/>
                <a:cs typeface="Century Gothic"/>
              </a:rPr>
              <a:t>vinculadas</a:t>
            </a:r>
            <a:r>
              <a:rPr sz="2200" b="1" spc="100" dirty="0">
                <a:latin typeface="Century Gothic"/>
                <a:cs typeface="Century Gothic"/>
              </a:rPr>
              <a:t> </a:t>
            </a:r>
            <a:r>
              <a:rPr sz="2200" b="1" dirty="0">
                <a:latin typeface="Century Gothic"/>
                <a:cs typeface="Century Gothic"/>
              </a:rPr>
              <a:t>con</a:t>
            </a:r>
            <a:r>
              <a:rPr sz="2200" b="1" spc="100" dirty="0">
                <a:latin typeface="Century Gothic"/>
                <a:cs typeface="Century Gothic"/>
              </a:rPr>
              <a:t> </a:t>
            </a:r>
            <a:r>
              <a:rPr sz="2200" b="1" spc="95" dirty="0">
                <a:latin typeface="Century Gothic"/>
                <a:cs typeface="Century Gothic"/>
              </a:rPr>
              <a:t>la</a:t>
            </a:r>
            <a:r>
              <a:rPr sz="2200" b="1" spc="100" dirty="0">
                <a:latin typeface="Century Gothic"/>
                <a:cs typeface="Century Gothic"/>
              </a:rPr>
              <a:t> </a:t>
            </a:r>
            <a:r>
              <a:rPr sz="2200" b="1" spc="70" dirty="0">
                <a:latin typeface="Century Gothic"/>
                <a:cs typeface="Century Gothic"/>
              </a:rPr>
              <a:t>persona</a:t>
            </a:r>
            <a:r>
              <a:rPr sz="2200" b="1" spc="100" dirty="0">
                <a:latin typeface="Century Gothic"/>
                <a:cs typeface="Century Gothic"/>
              </a:rPr>
              <a:t> </a:t>
            </a:r>
            <a:r>
              <a:rPr sz="2200" b="1" spc="75" dirty="0">
                <a:latin typeface="Century Gothic"/>
                <a:cs typeface="Century Gothic"/>
              </a:rPr>
              <a:t>servidora</a:t>
            </a:r>
            <a:r>
              <a:rPr sz="2200" b="1" spc="100" dirty="0">
                <a:latin typeface="Century Gothic"/>
                <a:cs typeface="Century Gothic"/>
              </a:rPr>
              <a:t> </a:t>
            </a:r>
            <a:r>
              <a:rPr sz="2200" b="1" dirty="0">
                <a:latin typeface="Century Gothic"/>
                <a:cs typeface="Century Gothic"/>
              </a:rPr>
              <a:t>o</a:t>
            </a:r>
            <a:r>
              <a:rPr sz="2200" b="1" spc="95" dirty="0">
                <a:latin typeface="Century Gothic"/>
                <a:cs typeface="Century Gothic"/>
              </a:rPr>
              <a:t> </a:t>
            </a:r>
            <a:r>
              <a:rPr sz="2200" b="1" spc="65" dirty="0">
                <a:latin typeface="Century Gothic"/>
                <a:cs typeface="Century Gothic"/>
              </a:rPr>
              <a:t>su</a:t>
            </a:r>
            <a:endParaRPr sz="2200">
              <a:latin typeface="Century Gothic"/>
              <a:cs typeface="Century Gothic"/>
            </a:endParaRPr>
          </a:p>
        </p:txBody>
      </p:sp>
      <p:sp>
        <p:nvSpPr>
          <p:cNvPr id="24" name="object 24"/>
          <p:cNvSpPr txBox="1"/>
          <p:nvPr/>
        </p:nvSpPr>
        <p:spPr>
          <a:xfrm>
            <a:off x="1141704" y="5535841"/>
            <a:ext cx="13373100" cy="369570"/>
          </a:xfrm>
          <a:prstGeom prst="rect">
            <a:avLst/>
          </a:prstGeom>
          <a:solidFill>
            <a:srgbClr val="AE8DBB"/>
          </a:solidFill>
        </p:spPr>
        <p:txBody>
          <a:bodyPr vert="horz" wrap="square" lIns="0" tIns="0" rIns="0" bIns="0" rtlCol="0">
            <a:spAutoFit/>
          </a:bodyPr>
          <a:lstStyle/>
          <a:p>
            <a:pPr marL="81280">
              <a:lnSpc>
                <a:spcPts val="1925"/>
              </a:lnSpc>
            </a:pPr>
            <a:r>
              <a:rPr sz="2200" b="1" spc="60" dirty="0">
                <a:latin typeface="Century Gothic"/>
                <a:cs typeface="Century Gothic"/>
              </a:rPr>
              <a:t>círculo</a:t>
            </a:r>
            <a:r>
              <a:rPr sz="2200" b="1" spc="160" dirty="0">
                <a:latin typeface="Century Gothic"/>
                <a:cs typeface="Century Gothic"/>
              </a:rPr>
              <a:t> </a:t>
            </a:r>
            <a:r>
              <a:rPr sz="2200" b="1" spc="85" dirty="0">
                <a:latin typeface="Century Gothic"/>
                <a:cs typeface="Century Gothic"/>
              </a:rPr>
              <a:t>familiar</a:t>
            </a:r>
            <a:r>
              <a:rPr sz="2200" b="1" spc="160" dirty="0">
                <a:latin typeface="Century Gothic"/>
                <a:cs typeface="Century Gothic"/>
              </a:rPr>
              <a:t> </a:t>
            </a:r>
            <a:r>
              <a:rPr sz="2200" b="1" dirty="0">
                <a:latin typeface="Century Gothic"/>
                <a:cs typeface="Century Gothic"/>
              </a:rPr>
              <a:t>cercano,</a:t>
            </a:r>
            <a:r>
              <a:rPr sz="2200" b="1" spc="165" dirty="0">
                <a:latin typeface="Century Gothic"/>
                <a:cs typeface="Century Gothic"/>
              </a:rPr>
              <a:t> </a:t>
            </a:r>
            <a:r>
              <a:rPr sz="2200" b="1" dirty="0">
                <a:latin typeface="Century Gothic"/>
                <a:cs typeface="Century Gothic"/>
              </a:rPr>
              <a:t>en</a:t>
            </a:r>
            <a:r>
              <a:rPr sz="2200" b="1" spc="160" dirty="0">
                <a:latin typeface="Century Gothic"/>
                <a:cs typeface="Century Gothic"/>
              </a:rPr>
              <a:t> </a:t>
            </a:r>
            <a:r>
              <a:rPr sz="2200" b="1" dirty="0">
                <a:latin typeface="Century Gothic"/>
                <a:cs typeface="Century Gothic"/>
              </a:rPr>
              <a:t>razón</a:t>
            </a:r>
            <a:r>
              <a:rPr sz="2200" b="1" spc="165" dirty="0">
                <a:latin typeface="Century Gothic"/>
                <a:cs typeface="Century Gothic"/>
              </a:rPr>
              <a:t> </a:t>
            </a:r>
            <a:r>
              <a:rPr sz="2200" b="1" dirty="0">
                <a:latin typeface="Century Gothic"/>
                <a:cs typeface="Century Gothic"/>
              </a:rPr>
              <a:t>de</a:t>
            </a:r>
            <a:r>
              <a:rPr sz="2200" b="1" spc="160" dirty="0">
                <a:latin typeface="Century Gothic"/>
                <a:cs typeface="Century Gothic"/>
              </a:rPr>
              <a:t> </a:t>
            </a:r>
            <a:r>
              <a:rPr sz="2200" b="1" spc="95" dirty="0">
                <a:latin typeface="Century Gothic"/>
                <a:cs typeface="Century Gothic"/>
              </a:rPr>
              <a:t>la</a:t>
            </a:r>
            <a:r>
              <a:rPr sz="2200" b="1" spc="165" dirty="0">
                <a:latin typeface="Century Gothic"/>
                <a:cs typeface="Century Gothic"/>
              </a:rPr>
              <a:t> </a:t>
            </a:r>
            <a:r>
              <a:rPr sz="2200" b="1" spc="60" dirty="0">
                <a:latin typeface="Century Gothic"/>
                <a:cs typeface="Century Gothic"/>
              </a:rPr>
              <a:t>condición</a:t>
            </a:r>
            <a:r>
              <a:rPr sz="2200" b="1" spc="160" dirty="0">
                <a:latin typeface="Century Gothic"/>
                <a:cs typeface="Century Gothic"/>
              </a:rPr>
              <a:t> </a:t>
            </a:r>
            <a:r>
              <a:rPr sz="2200" b="1" spc="-25" dirty="0">
                <a:latin typeface="Century Gothic"/>
                <a:cs typeface="Century Gothic"/>
              </a:rPr>
              <a:t>de:</a:t>
            </a:r>
            <a:endParaRPr sz="2200">
              <a:latin typeface="Century Gothic"/>
              <a:cs typeface="Century Gothic"/>
            </a:endParaRPr>
          </a:p>
        </p:txBody>
      </p:sp>
      <p:sp>
        <p:nvSpPr>
          <p:cNvPr id="25" name="object 25"/>
          <p:cNvSpPr txBox="1"/>
          <p:nvPr/>
        </p:nvSpPr>
        <p:spPr>
          <a:xfrm>
            <a:off x="1141704" y="6046254"/>
            <a:ext cx="13373100" cy="360680"/>
          </a:xfrm>
          <a:prstGeom prst="rect">
            <a:avLst/>
          </a:prstGeom>
        </p:spPr>
        <p:txBody>
          <a:bodyPr vert="horz" wrap="square" lIns="0" tIns="12700" rIns="0" bIns="0" rtlCol="0">
            <a:spAutoFit/>
          </a:bodyPr>
          <a:lstStyle/>
          <a:p>
            <a:pPr marL="195580">
              <a:lnSpc>
                <a:spcPct val="100000"/>
              </a:lnSpc>
              <a:spcBef>
                <a:spcPts val="100"/>
              </a:spcBef>
            </a:pPr>
            <a:r>
              <a:rPr sz="2200" spc="-85" dirty="0">
                <a:latin typeface="Tahoma"/>
                <a:cs typeface="Tahoma"/>
              </a:rPr>
              <a:t>Accionista,</a:t>
            </a:r>
            <a:r>
              <a:rPr sz="2200" spc="-55" dirty="0">
                <a:latin typeface="Tahoma"/>
                <a:cs typeface="Tahoma"/>
              </a:rPr>
              <a:t> </a:t>
            </a:r>
            <a:r>
              <a:rPr sz="2200" spc="-110" dirty="0">
                <a:latin typeface="Tahoma"/>
                <a:cs typeface="Tahoma"/>
              </a:rPr>
              <a:t>apoderado,</a:t>
            </a:r>
            <a:r>
              <a:rPr sz="2200" spc="-55" dirty="0">
                <a:latin typeface="Tahoma"/>
                <a:cs typeface="Tahoma"/>
              </a:rPr>
              <a:t> </a:t>
            </a:r>
            <a:r>
              <a:rPr sz="2200" spc="-140" dirty="0">
                <a:latin typeface="Tahoma"/>
                <a:cs typeface="Tahoma"/>
              </a:rPr>
              <a:t>miembro</a:t>
            </a:r>
            <a:r>
              <a:rPr sz="2200" spc="-50" dirty="0">
                <a:latin typeface="Tahoma"/>
                <a:cs typeface="Tahoma"/>
              </a:rPr>
              <a:t> </a:t>
            </a:r>
            <a:r>
              <a:rPr sz="2200" spc="-160" dirty="0">
                <a:latin typeface="Tahoma"/>
                <a:cs typeface="Tahoma"/>
              </a:rPr>
              <a:t>de</a:t>
            </a:r>
            <a:r>
              <a:rPr sz="2200" spc="-55" dirty="0">
                <a:latin typeface="Tahoma"/>
                <a:cs typeface="Tahoma"/>
              </a:rPr>
              <a:t> </a:t>
            </a:r>
            <a:r>
              <a:rPr sz="2200" spc="-85" dirty="0">
                <a:latin typeface="Tahoma"/>
                <a:cs typeface="Tahoma"/>
              </a:rPr>
              <a:t>algún</a:t>
            </a:r>
            <a:r>
              <a:rPr sz="2200" spc="-50" dirty="0">
                <a:latin typeface="Tahoma"/>
                <a:cs typeface="Tahoma"/>
              </a:rPr>
              <a:t> </a:t>
            </a:r>
            <a:r>
              <a:rPr sz="2200" spc="-120" dirty="0">
                <a:latin typeface="Tahoma"/>
                <a:cs typeface="Tahoma"/>
              </a:rPr>
              <a:t>órgano</a:t>
            </a:r>
            <a:r>
              <a:rPr sz="2200" spc="-55" dirty="0">
                <a:latin typeface="Tahoma"/>
                <a:cs typeface="Tahoma"/>
              </a:rPr>
              <a:t> </a:t>
            </a:r>
            <a:r>
              <a:rPr sz="2200" spc="-35" dirty="0">
                <a:latin typeface="Tahoma"/>
                <a:cs typeface="Tahoma"/>
              </a:rPr>
              <a:t>social,</a:t>
            </a:r>
            <a:r>
              <a:rPr sz="2200" spc="-50" dirty="0">
                <a:latin typeface="Tahoma"/>
                <a:cs typeface="Tahoma"/>
              </a:rPr>
              <a:t> </a:t>
            </a:r>
            <a:r>
              <a:rPr sz="2200" spc="-110" dirty="0">
                <a:latin typeface="Tahoma"/>
                <a:cs typeface="Tahoma"/>
              </a:rPr>
              <a:t>beneficiario</a:t>
            </a:r>
            <a:r>
              <a:rPr sz="2200" spc="-55" dirty="0">
                <a:latin typeface="Tahoma"/>
                <a:cs typeface="Tahoma"/>
              </a:rPr>
              <a:t> </a:t>
            </a:r>
            <a:r>
              <a:rPr sz="2200" spc="-80" dirty="0">
                <a:latin typeface="Tahoma"/>
                <a:cs typeface="Tahoma"/>
              </a:rPr>
              <a:t>final,</a:t>
            </a:r>
            <a:r>
              <a:rPr sz="2200" spc="-55" dirty="0">
                <a:latin typeface="Tahoma"/>
                <a:cs typeface="Tahoma"/>
              </a:rPr>
              <a:t> </a:t>
            </a:r>
            <a:r>
              <a:rPr sz="2200" spc="-165" dirty="0">
                <a:latin typeface="Tahoma"/>
                <a:cs typeface="Tahoma"/>
              </a:rPr>
              <a:t>representante</a:t>
            </a:r>
            <a:r>
              <a:rPr sz="2200" spc="-50" dirty="0">
                <a:latin typeface="Tahoma"/>
                <a:cs typeface="Tahoma"/>
              </a:rPr>
              <a:t> </a:t>
            </a:r>
            <a:r>
              <a:rPr sz="2200" spc="-10" dirty="0">
                <a:latin typeface="Tahoma"/>
                <a:cs typeface="Tahoma"/>
              </a:rPr>
              <a:t>legal.</a:t>
            </a:r>
            <a:endParaRPr sz="2200">
              <a:latin typeface="Tahoma"/>
              <a:cs typeface="Tahoma"/>
            </a:endParaRPr>
          </a:p>
        </p:txBody>
      </p:sp>
      <p:sp>
        <p:nvSpPr>
          <p:cNvPr id="26" name="object 26"/>
          <p:cNvSpPr txBox="1">
            <a:spLocks noGrp="1"/>
          </p:cNvSpPr>
          <p:nvPr>
            <p:ph type="title"/>
          </p:nvPr>
        </p:nvSpPr>
        <p:spPr>
          <a:xfrm>
            <a:off x="9248858" y="330198"/>
            <a:ext cx="510540" cy="1122680"/>
          </a:xfrm>
          <a:prstGeom prst="rect">
            <a:avLst/>
          </a:prstGeom>
        </p:spPr>
        <p:txBody>
          <a:bodyPr vert="horz" wrap="square" lIns="0" tIns="12700" rIns="0" bIns="0" rtlCol="0">
            <a:spAutoFit/>
          </a:bodyPr>
          <a:lstStyle/>
          <a:p>
            <a:pPr marL="12700">
              <a:lnSpc>
                <a:spcPct val="100000"/>
              </a:lnSpc>
              <a:spcBef>
                <a:spcPts val="100"/>
              </a:spcBef>
            </a:pPr>
            <a:r>
              <a:rPr sz="7200" spc="-50" dirty="0">
                <a:solidFill>
                  <a:srgbClr val="F7A707"/>
                </a:solidFill>
                <a:latin typeface="Impact"/>
                <a:cs typeface="Impact"/>
              </a:rPr>
              <a:t>3</a:t>
            </a:r>
            <a:endParaRPr sz="7200" dirty="0">
              <a:latin typeface="Impact"/>
              <a:cs typeface="Impact"/>
            </a:endParaRPr>
          </a:p>
        </p:txBody>
      </p:sp>
      <p:sp>
        <p:nvSpPr>
          <p:cNvPr id="27" name="object 27"/>
          <p:cNvSpPr txBox="1"/>
          <p:nvPr/>
        </p:nvSpPr>
        <p:spPr>
          <a:xfrm>
            <a:off x="9895384" y="667538"/>
            <a:ext cx="5205095" cy="299720"/>
          </a:xfrm>
          <a:prstGeom prst="rect">
            <a:avLst/>
          </a:prstGeom>
        </p:spPr>
        <p:txBody>
          <a:bodyPr vert="horz" wrap="square" lIns="0" tIns="12700" rIns="0" bIns="0" rtlCol="0">
            <a:spAutoFit/>
          </a:bodyPr>
          <a:lstStyle/>
          <a:p>
            <a:pPr marL="12700">
              <a:lnSpc>
                <a:spcPct val="100000"/>
              </a:lnSpc>
              <a:spcBef>
                <a:spcPts val="100"/>
              </a:spcBef>
            </a:pPr>
            <a:r>
              <a:rPr sz="1800" spc="-140" dirty="0">
                <a:solidFill>
                  <a:srgbClr val="575756"/>
                </a:solidFill>
                <a:latin typeface="Tahoma"/>
                <a:cs typeface="Tahoma"/>
              </a:rPr>
              <a:t>Intereses</a:t>
            </a:r>
            <a:r>
              <a:rPr sz="1800" spc="-30" dirty="0">
                <a:solidFill>
                  <a:srgbClr val="575756"/>
                </a:solidFill>
                <a:latin typeface="Tahoma"/>
                <a:cs typeface="Tahoma"/>
              </a:rPr>
              <a:t> </a:t>
            </a:r>
            <a:r>
              <a:rPr sz="1800" spc="-85" dirty="0">
                <a:solidFill>
                  <a:srgbClr val="575756"/>
                </a:solidFill>
                <a:latin typeface="Tahoma"/>
                <a:cs typeface="Tahoma"/>
              </a:rPr>
              <a:t>privados</a:t>
            </a:r>
            <a:r>
              <a:rPr sz="1800" spc="-25" dirty="0">
                <a:solidFill>
                  <a:srgbClr val="575756"/>
                </a:solidFill>
                <a:latin typeface="Tahoma"/>
                <a:cs typeface="Tahoma"/>
              </a:rPr>
              <a:t> </a:t>
            </a:r>
            <a:r>
              <a:rPr sz="1800" spc="-110" dirty="0">
                <a:solidFill>
                  <a:srgbClr val="575756"/>
                </a:solidFill>
                <a:latin typeface="Tahoma"/>
                <a:cs typeface="Tahoma"/>
              </a:rPr>
              <a:t>generadores</a:t>
            </a:r>
            <a:r>
              <a:rPr sz="1800" spc="-30" dirty="0">
                <a:solidFill>
                  <a:srgbClr val="575756"/>
                </a:solidFill>
                <a:latin typeface="Tahoma"/>
                <a:cs typeface="Tahoma"/>
              </a:rPr>
              <a:t> </a:t>
            </a:r>
            <a:r>
              <a:rPr sz="1800" spc="-135" dirty="0">
                <a:solidFill>
                  <a:srgbClr val="575756"/>
                </a:solidFill>
                <a:latin typeface="Tahoma"/>
                <a:cs typeface="Tahoma"/>
              </a:rPr>
              <a:t>de</a:t>
            </a:r>
            <a:r>
              <a:rPr sz="1800" spc="-25" dirty="0">
                <a:solidFill>
                  <a:srgbClr val="575756"/>
                </a:solidFill>
                <a:latin typeface="Tahoma"/>
                <a:cs typeface="Tahoma"/>
              </a:rPr>
              <a:t> </a:t>
            </a:r>
            <a:r>
              <a:rPr sz="1800" spc="-75" dirty="0">
                <a:solidFill>
                  <a:srgbClr val="575756"/>
                </a:solidFill>
                <a:latin typeface="Tahoma"/>
                <a:cs typeface="Tahoma"/>
              </a:rPr>
              <a:t>conflictos</a:t>
            </a:r>
            <a:r>
              <a:rPr sz="1800" spc="-30" dirty="0">
                <a:solidFill>
                  <a:srgbClr val="575756"/>
                </a:solidFill>
                <a:latin typeface="Tahoma"/>
                <a:cs typeface="Tahoma"/>
              </a:rPr>
              <a:t> </a:t>
            </a:r>
            <a:r>
              <a:rPr sz="1800" spc="-135" dirty="0">
                <a:solidFill>
                  <a:srgbClr val="575756"/>
                </a:solidFill>
                <a:latin typeface="Tahoma"/>
                <a:cs typeface="Tahoma"/>
              </a:rPr>
              <a:t>de</a:t>
            </a:r>
            <a:r>
              <a:rPr sz="1800" spc="-25" dirty="0">
                <a:solidFill>
                  <a:srgbClr val="575756"/>
                </a:solidFill>
                <a:latin typeface="Tahoma"/>
                <a:cs typeface="Tahoma"/>
              </a:rPr>
              <a:t> </a:t>
            </a:r>
            <a:r>
              <a:rPr sz="1800" spc="-90" dirty="0">
                <a:solidFill>
                  <a:srgbClr val="575756"/>
                </a:solidFill>
                <a:latin typeface="Tahoma"/>
                <a:cs typeface="Tahoma"/>
              </a:rPr>
              <a:t>intereses.</a:t>
            </a:r>
            <a:endParaRPr sz="1800">
              <a:latin typeface="Tahoma"/>
              <a:cs typeface="Tahoma"/>
            </a:endParaRPr>
          </a:p>
        </p:txBody>
      </p:sp>
      <p:sp>
        <p:nvSpPr>
          <p:cNvPr id="28" name="object 28"/>
          <p:cNvSpPr/>
          <p:nvPr/>
        </p:nvSpPr>
        <p:spPr>
          <a:xfrm>
            <a:off x="0" y="741603"/>
            <a:ext cx="9144000" cy="267335"/>
          </a:xfrm>
          <a:custGeom>
            <a:avLst/>
            <a:gdLst/>
            <a:ahLst/>
            <a:cxnLst/>
            <a:rect l="l" t="t" r="r" b="b"/>
            <a:pathLst>
              <a:path w="9144000" h="267334">
                <a:moveTo>
                  <a:pt x="9144000" y="0"/>
                </a:moveTo>
                <a:lnTo>
                  <a:pt x="0" y="0"/>
                </a:lnTo>
                <a:lnTo>
                  <a:pt x="0" y="267296"/>
                </a:lnTo>
                <a:lnTo>
                  <a:pt x="9144000" y="267296"/>
                </a:lnTo>
                <a:lnTo>
                  <a:pt x="9144000" y="0"/>
                </a:lnTo>
                <a:close/>
              </a:path>
            </a:pathLst>
          </a:custGeom>
          <a:solidFill>
            <a:srgbClr val="8FB5E1"/>
          </a:solidFill>
        </p:spPr>
        <p:txBody>
          <a:bodyPr wrap="square" lIns="0" tIns="0" rIns="0" bIns="0" rtlCol="0"/>
          <a:lstStyle/>
          <a:p>
            <a:endParaRPr/>
          </a:p>
        </p:txBody>
      </p:sp>
    </p:spTree>
  </p:cSld>
  <p:clrMapOvr>
    <a:masterClrMapping/>
  </p:clrMapOvr>
  <p:transition>
    <p:pull dir="r"/>
  </p:transition>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 name="object 2"/>
          <p:cNvPicPr/>
          <p:nvPr/>
        </p:nvPicPr>
        <p:blipFill>
          <a:blip r:embed="rId2" cstate="print"/>
          <a:stretch>
            <a:fillRect/>
          </a:stretch>
        </p:blipFill>
        <p:spPr>
          <a:xfrm>
            <a:off x="0" y="8636000"/>
            <a:ext cx="12676505" cy="1422400"/>
          </a:xfrm>
          <a:prstGeom prst="rect">
            <a:avLst/>
          </a:prstGeom>
        </p:spPr>
      </p:pic>
      <p:sp>
        <p:nvSpPr>
          <p:cNvPr id="3" name="object 3"/>
          <p:cNvSpPr/>
          <p:nvPr/>
        </p:nvSpPr>
        <p:spPr>
          <a:xfrm>
            <a:off x="15542933" y="741603"/>
            <a:ext cx="1905" cy="267335"/>
          </a:xfrm>
          <a:custGeom>
            <a:avLst/>
            <a:gdLst/>
            <a:ahLst/>
            <a:cxnLst/>
            <a:rect l="l" t="t" r="r" b="b"/>
            <a:pathLst>
              <a:path w="1905" h="267334">
                <a:moveTo>
                  <a:pt x="0" y="267296"/>
                </a:moveTo>
                <a:lnTo>
                  <a:pt x="1866" y="267296"/>
                </a:lnTo>
                <a:lnTo>
                  <a:pt x="1866" y="0"/>
                </a:lnTo>
                <a:lnTo>
                  <a:pt x="0" y="0"/>
                </a:lnTo>
                <a:lnTo>
                  <a:pt x="0" y="267296"/>
                </a:lnTo>
                <a:close/>
              </a:path>
            </a:pathLst>
          </a:custGeom>
          <a:solidFill>
            <a:srgbClr val="8FB5E1"/>
          </a:solidFill>
        </p:spPr>
        <p:txBody>
          <a:bodyPr wrap="square" lIns="0" tIns="0" rIns="0" bIns="0" rtlCol="0"/>
          <a:lstStyle/>
          <a:p>
            <a:endParaRPr/>
          </a:p>
        </p:txBody>
      </p:sp>
      <p:grpSp>
        <p:nvGrpSpPr>
          <p:cNvPr id="4" name="object 4"/>
          <p:cNvGrpSpPr/>
          <p:nvPr/>
        </p:nvGrpSpPr>
        <p:grpSpPr>
          <a:xfrm>
            <a:off x="849148" y="4532269"/>
            <a:ext cx="4530090" cy="3964940"/>
            <a:chOff x="849148" y="4532269"/>
            <a:chExt cx="4530090" cy="3964940"/>
          </a:xfrm>
        </p:grpSpPr>
        <p:sp>
          <p:nvSpPr>
            <p:cNvPr id="5" name="object 5"/>
            <p:cNvSpPr/>
            <p:nvPr/>
          </p:nvSpPr>
          <p:spPr>
            <a:xfrm>
              <a:off x="864387" y="4547514"/>
              <a:ext cx="4514850" cy="3949700"/>
            </a:xfrm>
            <a:custGeom>
              <a:avLst/>
              <a:gdLst/>
              <a:ahLst/>
              <a:cxnLst/>
              <a:rect l="l" t="t" r="r" b="b"/>
              <a:pathLst>
                <a:path w="4514850" h="3949700">
                  <a:moveTo>
                    <a:pt x="4514850" y="0"/>
                  </a:moveTo>
                  <a:lnTo>
                    <a:pt x="0" y="0"/>
                  </a:lnTo>
                  <a:lnTo>
                    <a:pt x="0" y="3949700"/>
                  </a:lnTo>
                  <a:lnTo>
                    <a:pt x="4514850" y="3949700"/>
                  </a:lnTo>
                  <a:lnTo>
                    <a:pt x="4514850" y="0"/>
                  </a:lnTo>
                  <a:close/>
                </a:path>
              </a:pathLst>
            </a:custGeom>
            <a:solidFill>
              <a:srgbClr val="000000">
                <a:alpha val="25000"/>
              </a:srgbClr>
            </a:solidFill>
          </p:spPr>
          <p:txBody>
            <a:bodyPr wrap="square" lIns="0" tIns="0" rIns="0" bIns="0" rtlCol="0"/>
            <a:lstStyle/>
            <a:p>
              <a:endParaRPr/>
            </a:p>
          </p:txBody>
        </p:sp>
        <p:sp>
          <p:nvSpPr>
            <p:cNvPr id="6" name="object 6"/>
            <p:cNvSpPr/>
            <p:nvPr/>
          </p:nvSpPr>
          <p:spPr>
            <a:xfrm>
              <a:off x="861848" y="4544969"/>
              <a:ext cx="4344670" cy="3778250"/>
            </a:xfrm>
            <a:custGeom>
              <a:avLst/>
              <a:gdLst/>
              <a:ahLst/>
              <a:cxnLst/>
              <a:rect l="l" t="t" r="r" b="b"/>
              <a:pathLst>
                <a:path w="4344670" h="3778250">
                  <a:moveTo>
                    <a:pt x="4236097" y="0"/>
                  </a:moveTo>
                  <a:lnTo>
                    <a:pt x="108000" y="0"/>
                  </a:lnTo>
                  <a:lnTo>
                    <a:pt x="65960" y="8486"/>
                  </a:lnTo>
                  <a:lnTo>
                    <a:pt x="31630" y="31630"/>
                  </a:lnTo>
                  <a:lnTo>
                    <a:pt x="8486" y="65960"/>
                  </a:lnTo>
                  <a:lnTo>
                    <a:pt x="0" y="108000"/>
                  </a:lnTo>
                  <a:lnTo>
                    <a:pt x="0" y="3670134"/>
                  </a:lnTo>
                  <a:lnTo>
                    <a:pt x="8486" y="3712170"/>
                  </a:lnTo>
                  <a:lnTo>
                    <a:pt x="31630" y="3746500"/>
                  </a:lnTo>
                  <a:lnTo>
                    <a:pt x="65960" y="3769647"/>
                  </a:lnTo>
                  <a:lnTo>
                    <a:pt x="108000" y="3778135"/>
                  </a:lnTo>
                  <a:lnTo>
                    <a:pt x="4236097" y="3778135"/>
                  </a:lnTo>
                  <a:lnTo>
                    <a:pt x="4278138" y="3769647"/>
                  </a:lnTo>
                  <a:lnTo>
                    <a:pt x="4312467" y="3746499"/>
                  </a:lnTo>
                  <a:lnTo>
                    <a:pt x="4335611" y="3712170"/>
                  </a:lnTo>
                  <a:lnTo>
                    <a:pt x="4344098" y="3670134"/>
                  </a:lnTo>
                  <a:lnTo>
                    <a:pt x="4344098" y="108000"/>
                  </a:lnTo>
                  <a:lnTo>
                    <a:pt x="4335611" y="65960"/>
                  </a:lnTo>
                  <a:lnTo>
                    <a:pt x="4312467" y="31630"/>
                  </a:lnTo>
                  <a:lnTo>
                    <a:pt x="4278138" y="8486"/>
                  </a:lnTo>
                  <a:lnTo>
                    <a:pt x="4236097" y="0"/>
                  </a:lnTo>
                  <a:close/>
                </a:path>
              </a:pathLst>
            </a:custGeom>
            <a:solidFill>
              <a:srgbClr val="F5F8FD"/>
            </a:solidFill>
          </p:spPr>
          <p:txBody>
            <a:bodyPr wrap="square" lIns="0" tIns="0" rIns="0" bIns="0" rtlCol="0"/>
            <a:lstStyle/>
            <a:p>
              <a:endParaRPr/>
            </a:p>
          </p:txBody>
        </p:sp>
        <p:sp>
          <p:nvSpPr>
            <p:cNvPr id="7" name="object 7"/>
            <p:cNvSpPr/>
            <p:nvPr/>
          </p:nvSpPr>
          <p:spPr>
            <a:xfrm>
              <a:off x="861848" y="4544969"/>
              <a:ext cx="4344670" cy="3778250"/>
            </a:xfrm>
            <a:custGeom>
              <a:avLst/>
              <a:gdLst/>
              <a:ahLst/>
              <a:cxnLst/>
              <a:rect l="l" t="t" r="r" b="b"/>
              <a:pathLst>
                <a:path w="4344670" h="3778250">
                  <a:moveTo>
                    <a:pt x="108000" y="0"/>
                  </a:moveTo>
                  <a:lnTo>
                    <a:pt x="65960" y="8486"/>
                  </a:lnTo>
                  <a:lnTo>
                    <a:pt x="31630" y="31630"/>
                  </a:lnTo>
                  <a:lnTo>
                    <a:pt x="8486" y="65960"/>
                  </a:lnTo>
                  <a:lnTo>
                    <a:pt x="0" y="108000"/>
                  </a:lnTo>
                  <a:lnTo>
                    <a:pt x="0" y="3670134"/>
                  </a:lnTo>
                  <a:lnTo>
                    <a:pt x="8486" y="3712170"/>
                  </a:lnTo>
                  <a:lnTo>
                    <a:pt x="31630" y="3746500"/>
                  </a:lnTo>
                  <a:lnTo>
                    <a:pt x="65960" y="3769647"/>
                  </a:lnTo>
                  <a:lnTo>
                    <a:pt x="108000" y="3778135"/>
                  </a:lnTo>
                  <a:lnTo>
                    <a:pt x="4236097" y="3778135"/>
                  </a:lnTo>
                  <a:lnTo>
                    <a:pt x="4278138" y="3769647"/>
                  </a:lnTo>
                  <a:lnTo>
                    <a:pt x="4312467" y="3746499"/>
                  </a:lnTo>
                  <a:lnTo>
                    <a:pt x="4335611" y="3712170"/>
                  </a:lnTo>
                  <a:lnTo>
                    <a:pt x="4344098" y="3670134"/>
                  </a:lnTo>
                  <a:lnTo>
                    <a:pt x="4344098" y="108000"/>
                  </a:lnTo>
                  <a:lnTo>
                    <a:pt x="4335611" y="65960"/>
                  </a:lnTo>
                  <a:lnTo>
                    <a:pt x="4312467" y="31630"/>
                  </a:lnTo>
                  <a:lnTo>
                    <a:pt x="4278138" y="8486"/>
                  </a:lnTo>
                  <a:lnTo>
                    <a:pt x="4236097" y="0"/>
                  </a:lnTo>
                  <a:lnTo>
                    <a:pt x="108000" y="0"/>
                  </a:lnTo>
                  <a:close/>
                </a:path>
              </a:pathLst>
            </a:custGeom>
            <a:ln w="25400">
              <a:solidFill>
                <a:srgbClr val="FFFFFF"/>
              </a:solidFill>
            </a:ln>
          </p:spPr>
          <p:txBody>
            <a:bodyPr wrap="square" lIns="0" tIns="0" rIns="0" bIns="0" rtlCol="0"/>
            <a:lstStyle/>
            <a:p>
              <a:endParaRPr/>
            </a:p>
          </p:txBody>
        </p:sp>
      </p:grpSp>
      <p:grpSp>
        <p:nvGrpSpPr>
          <p:cNvPr id="8" name="object 8"/>
          <p:cNvGrpSpPr/>
          <p:nvPr/>
        </p:nvGrpSpPr>
        <p:grpSpPr>
          <a:xfrm>
            <a:off x="5499448" y="4532269"/>
            <a:ext cx="4530090" cy="3964940"/>
            <a:chOff x="5499448" y="4532269"/>
            <a:chExt cx="4530090" cy="3964940"/>
          </a:xfrm>
        </p:grpSpPr>
        <p:sp>
          <p:nvSpPr>
            <p:cNvPr id="9" name="object 9"/>
            <p:cNvSpPr/>
            <p:nvPr/>
          </p:nvSpPr>
          <p:spPr>
            <a:xfrm>
              <a:off x="5514682" y="4547514"/>
              <a:ext cx="4514850" cy="3949700"/>
            </a:xfrm>
            <a:custGeom>
              <a:avLst/>
              <a:gdLst/>
              <a:ahLst/>
              <a:cxnLst/>
              <a:rect l="l" t="t" r="r" b="b"/>
              <a:pathLst>
                <a:path w="4514850" h="3949700">
                  <a:moveTo>
                    <a:pt x="4514850" y="0"/>
                  </a:moveTo>
                  <a:lnTo>
                    <a:pt x="0" y="0"/>
                  </a:lnTo>
                  <a:lnTo>
                    <a:pt x="0" y="3949700"/>
                  </a:lnTo>
                  <a:lnTo>
                    <a:pt x="4514850" y="3949700"/>
                  </a:lnTo>
                  <a:lnTo>
                    <a:pt x="4514850" y="0"/>
                  </a:lnTo>
                  <a:close/>
                </a:path>
              </a:pathLst>
            </a:custGeom>
            <a:solidFill>
              <a:srgbClr val="000000">
                <a:alpha val="25000"/>
              </a:srgbClr>
            </a:solidFill>
          </p:spPr>
          <p:txBody>
            <a:bodyPr wrap="square" lIns="0" tIns="0" rIns="0" bIns="0" rtlCol="0"/>
            <a:lstStyle/>
            <a:p>
              <a:endParaRPr/>
            </a:p>
          </p:txBody>
        </p:sp>
        <p:sp>
          <p:nvSpPr>
            <p:cNvPr id="10" name="object 10"/>
            <p:cNvSpPr/>
            <p:nvPr/>
          </p:nvSpPr>
          <p:spPr>
            <a:xfrm>
              <a:off x="5512148" y="4544969"/>
              <a:ext cx="4344670" cy="3778250"/>
            </a:xfrm>
            <a:custGeom>
              <a:avLst/>
              <a:gdLst/>
              <a:ahLst/>
              <a:cxnLst/>
              <a:rect l="l" t="t" r="r" b="b"/>
              <a:pathLst>
                <a:path w="4344670" h="3778250">
                  <a:moveTo>
                    <a:pt x="4236097" y="0"/>
                  </a:moveTo>
                  <a:lnTo>
                    <a:pt x="108000" y="0"/>
                  </a:lnTo>
                  <a:lnTo>
                    <a:pt x="65960" y="8486"/>
                  </a:lnTo>
                  <a:lnTo>
                    <a:pt x="31630" y="31630"/>
                  </a:lnTo>
                  <a:lnTo>
                    <a:pt x="8486" y="65960"/>
                  </a:lnTo>
                  <a:lnTo>
                    <a:pt x="0" y="108000"/>
                  </a:lnTo>
                  <a:lnTo>
                    <a:pt x="0" y="3670134"/>
                  </a:lnTo>
                  <a:lnTo>
                    <a:pt x="8486" y="3712170"/>
                  </a:lnTo>
                  <a:lnTo>
                    <a:pt x="31630" y="3746500"/>
                  </a:lnTo>
                  <a:lnTo>
                    <a:pt x="65960" y="3769647"/>
                  </a:lnTo>
                  <a:lnTo>
                    <a:pt x="108000" y="3778135"/>
                  </a:lnTo>
                  <a:lnTo>
                    <a:pt x="4236097" y="3778135"/>
                  </a:lnTo>
                  <a:lnTo>
                    <a:pt x="4278138" y="3769647"/>
                  </a:lnTo>
                  <a:lnTo>
                    <a:pt x="4312467" y="3746499"/>
                  </a:lnTo>
                  <a:lnTo>
                    <a:pt x="4335611" y="3712170"/>
                  </a:lnTo>
                  <a:lnTo>
                    <a:pt x="4344098" y="3670134"/>
                  </a:lnTo>
                  <a:lnTo>
                    <a:pt x="4344098" y="108000"/>
                  </a:lnTo>
                  <a:lnTo>
                    <a:pt x="4335611" y="65960"/>
                  </a:lnTo>
                  <a:lnTo>
                    <a:pt x="4312467" y="31630"/>
                  </a:lnTo>
                  <a:lnTo>
                    <a:pt x="4278138" y="8486"/>
                  </a:lnTo>
                  <a:lnTo>
                    <a:pt x="4236097" y="0"/>
                  </a:lnTo>
                  <a:close/>
                </a:path>
              </a:pathLst>
            </a:custGeom>
            <a:solidFill>
              <a:srgbClr val="FDF7E8"/>
            </a:solidFill>
          </p:spPr>
          <p:txBody>
            <a:bodyPr wrap="square" lIns="0" tIns="0" rIns="0" bIns="0" rtlCol="0"/>
            <a:lstStyle/>
            <a:p>
              <a:endParaRPr/>
            </a:p>
          </p:txBody>
        </p:sp>
        <p:sp>
          <p:nvSpPr>
            <p:cNvPr id="11" name="object 11"/>
            <p:cNvSpPr/>
            <p:nvPr/>
          </p:nvSpPr>
          <p:spPr>
            <a:xfrm>
              <a:off x="5512148" y="4544969"/>
              <a:ext cx="4344670" cy="3778250"/>
            </a:xfrm>
            <a:custGeom>
              <a:avLst/>
              <a:gdLst/>
              <a:ahLst/>
              <a:cxnLst/>
              <a:rect l="l" t="t" r="r" b="b"/>
              <a:pathLst>
                <a:path w="4344670" h="3778250">
                  <a:moveTo>
                    <a:pt x="108000" y="0"/>
                  </a:moveTo>
                  <a:lnTo>
                    <a:pt x="65960" y="8486"/>
                  </a:lnTo>
                  <a:lnTo>
                    <a:pt x="31630" y="31630"/>
                  </a:lnTo>
                  <a:lnTo>
                    <a:pt x="8486" y="65960"/>
                  </a:lnTo>
                  <a:lnTo>
                    <a:pt x="0" y="108000"/>
                  </a:lnTo>
                  <a:lnTo>
                    <a:pt x="0" y="3670134"/>
                  </a:lnTo>
                  <a:lnTo>
                    <a:pt x="8486" y="3712170"/>
                  </a:lnTo>
                  <a:lnTo>
                    <a:pt x="31630" y="3746500"/>
                  </a:lnTo>
                  <a:lnTo>
                    <a:pt x="65960" y="3769647"/>
                  </a:lnTo>
                  <a:lnTo>
                    <a:pt x="108000" y="3778135"/>
                  </a:lnTo>
                  <a:lnTo>
                    <a:pt x="4236097" y="3778135"/>
                  </a:lnTo>
                  <a:lnTo>
                    <a:pt x="4278138" y="3769647"/>
                  </a:lnTo>
                  <a:lnTo>
                    <a:pt x="4312467" y="3746499"/>
                  </a:lnTo>
                  <a:lnTo>
                    <a:pt x="4335611" y="3712170"/>
                  </a:lnTo>
                  <a:lnTo>
                    <a:pt x="4344098" y="3670134"/>
                  </a:lnTo>
                  <a:lnTo>
                    <a:pt x="4344098" y="108000"/>
                  </a:lnTo>
                  <a:lnTo>
                    <a:pt x="4335611" y="65960"/>
                  </a:lnTo>
                  <a:lnTo>
                    <a:pt x="4312467" y="31630"/>
                  </a:lnTo>
                  <a:lnTo>
                    <a:pt x="4278138" y="8486"/>
                  </a:lnTo>
                  <a:lnTo>
                    <a:pt x="4236097" y="0"/>
                  </a:lnTo>
                  <a:lnTo>
                    <a:pt x="108000" y="0"/>
                  </a:lnTo>
                  <a:close/>
                </a:path>
              </a:pathLst>
            </a:custGeom>
            <a:ln w="25400">
              <a:solidFill>
                <a:srgbClr val="FFFFFF"/>
              </a:solidFill>
            </a:ln>
          </p:spPr>
          <p:txBody>
            <a:bodyPr wrap="square" lIns="0" tIns="0" rIns="0" bIns="0" rtlCol="0"/>
            <a:lstStyle/>
            <a:p>
              <a:endParaRPr/>
            </a:p>
          </p:txBody>
        </p:sp>
      </p:grpSp>
      <p:grpSp>
        <p:nvGrpSpPr>
          <p:cNvPr id="12" name="object 12"/>
          <p:cNvGrpSpPr/>
          <p:nvPr/>
        </p:nvGrpSpPr>
        <p:grpSpPr>
          <a:xfrm>
            <a:off x="10326147" y="4532269"/>
            <a:ext cx="4530090" cy="3901440"/>
            <a:chOff x="10326147" y="4532269"/>
            <a:chExt cx="4530090" cy="3901440"/>
          </a:xfrm>
        </p:grpSpPr>
        <p:sp>
          <p:nvSpPr>
            <p:cNvPr id="13" name="object 13"/>
            <p:cNvSpPr/>
            <p:nvPr/>
          </p:nvSpPr>
          <p:spPr>
            <a:xfrm>
              <a:off x="10341394" y="4547514"/>
              <a:ext cx="4514850" cy="3886200"/>
            </a:xfrm>
            <a:custGeom>
              <a:avLst/>
              <a:gdLst/>
              <a:ahLst/>
              <a:cxnLst/>
              <a:rect l="l" t="t" r="r" b="b"/>
              <a:pathLst>
                <a:path w="4514850" h="3886200">
                  <a:moveTo>
                    <a:pt x="4514849" y="0"/>
                  </a:moveTo>
                  <a:lnTo>
                    <a:pt x="0" y="0"/>
                  </a:lnTo>
                  <a:lnTo>
                    <a:pt x="0" y="3886200"/>
                  </a:lnTo>
                  <a:lnTo>
                    <a:pt x="4514849" y="3886200"/>
                  </a:lnTo>
                  <a:lnTo>
                    <a:pt x="4514849" y="0"/>
                  </a:lnTo>
                  <a:close/>
                </a:path>
              </a:pathLst>
            </a:custGeom>
            <a:solidFill>
              <a:srgbClr val="000000">
                <a:alpha val="25000"/>
              </a:srgbClr>
            </a:solidFill>
          </p:spPr>
          <p:txBody>
            <a:bodyPr wrap="square" lIns="0" tIns="0" rIns="0" bIns="0" rtlCol="0"/>
            <a:lstStyle/>
            <a:p>
              <a:endParaRPr/>
            </a:p>
          </p:txBody>
        </p:sp>
        <p:sp>
          <p:nvSpPr>
            <p:cNvPr id="14" name="object 14"/>
            <p:cNvSpPr/>
            <p:nvPr/>
          </p:nvSpPr>
          <p:spPr>
            <a:xfrm>
              <a:off x="10338847" y="4544969"/>
              <a:ext cx="4344670" cy="3714750"/>
            </a:xfrm>
            <a:custGeom>
              <a:avLst/>
              <a:gdLst/>
              <a:ahLst/>
              <a:cxnLst/>
              <a:rect l="l" t="t" r="r" b="b"/>
              <a:pathLst>
                <a:path w="4344669" h="3714750">
                  <a:moveTo>
                    <a:pt x="4236097" y="0"/>
                  </a:moveTo>
                  <a:lnTo>
                    <a:pt x="108000" y="0"/>
                  </a:lnTo>
                  <a:lnTo>
                    <a:pt x="65960" y="8486"/>
                  </a:lnTo>
                  <a:lnTo>
                    <a:pt x="31630" y="31630"/>
                  </a:lnTo>
                  <a:lnTo>
                    <a:pt x="8486" y="65960"/>
                  </a:lnTo>
                  <a:lnTo>
                    <a:pt x="0" y="108000"/>
                  </a:lnTo>
                  <a:lnTo>
                    <a:pt x="0" y="3606749"/>
                  </a:lnTo>
                  <a:lnTo>
                    <a:pt x="8486" y="3648789"/>
                  </a:lnTo>
                  <a:lnTo>
                    <a:pt x="31630" y="3683119"/>
                  </a:lnTo>
                  <a:lnTo>
                    <a:pt x="65960" y="3706263"/>
                  </a:lnTo>
                  <a:lnTo>
                    <a:pt x="108000" y="3714750"/>
                  </a:lnTo>
                  <a:lnTo>
                    <a:pt x="4236097" y="3714750"/>
                  </a:lnTo>
                  <a:lnTo>
                    <a:pt x="4278138" y="3706263"/>
                  </a:lnTo>
                  <a:lnTo>
                    <a:pt x="4312467" y="3683119"/>
                  </a:lnTo>
                  <a:lnTo>
                    <a:pt x="4335611" y="3648789"/>
                  </a:lnTo>
                  <a:lnTo>
                    <a:pt x="4344098" y="3606749"/>
                  </a:lnTo>
                  <a:lnTo>
                    <a:pt x="4344098" y="108000"/>
                  </a:lnTo>
                  <a:lnTo>
                    <a:pt x="4335611" y="65960"/>
                  </a:lnTo>
                  <a:lnTo>
                    <a:pt x="4312467" y="31630"/>
                  </a:lnTo>
                  <a:lnTo>
                    <a:pt x="4278138" y="8486"/>
                  </a:lnTo>
                  <a:lnTo>
                    <a:pt x="4236097" y="0"/>
                  </a:lnTo>
                  <a:close/>
                </a:path>
              </a:pathLst>
            </a:custGeom>
            <a:solidFill>
              <a:srgbClr val="FDEDE7"/>
            </a:solidFill>
          </p:spPr>
          <p:txBody>
            <a:bodyPr wrap="square" lIns="0" tIns="0" rIns="0" bIns="0" rtlCol="0"/>
            <a:lstStyle/>
            <a:p>
              <a:endParaRPr/>
            </a:p>
          </p:txBody>
        </p:sp>
        <p:sp>
          <p:nvSpPr>
            <p:cNvPr id="15" name="object 15"/>
            <p:cNvSpPr/>
            <p:nvPr/>
          </p:nvSpPr>
          <p:spPr>
            <a:xfrm>
              <a:off x="10338847" y="4544969"/>
              <a:ext cx="4344670" cy="3714750"/>
            </a:xfrm>
            <a:custGeom>
              <a:avLst/>
              <a:gdLst/>
              <a:ahLst/>
              <a:cxnLst/>
              <a:rect l="l" t="t" r="r" b="b"/>
              <a:pathLst>
                <a:path w="4344669" h="3714750">
                  <a:moveTo>
                    <a:pt x="108000" y="0"/>
                  </a:moveTo>
                  <a:lnTo>
                    <a:pt x="65960" y="8486"/>
                  </a:lnTo>
                  <a:lnTo>
                    <a:pt x="31630" y="31630"/>
                  </a:lnTo>
                  <a:lnTo>
                    <a:pt x="8486" y="65960"/>
                  </a:lnTo>
                  <a:lnTo>
                    <a:pt x="0" y="108000"/>
                  </a:lnTo>
                  <a:lnTo>
                    <a:pt x="0" y="3606749"/>
                  </a:lnTo>
                  <a:lnTo>
                    <a:pt x="8486" y="3648789"/>
                  </a:lnTo>
                  <a:lnTo>
                    <a:pt x="31630" y="3683119"/>
                  </a:lnTo>
                  <a:lnTo>
                    <a:pt x="65960" y="3706263"/>
                  </a:lnTo>
                  <a:lnTo>
                    <a:pt x="108000" y="3714750"/>
                  </a:lnTo>
                  <a:lnTo>
                    <a:pt x="4236097" y="3714750"/>
                  </a:lnTo>
                  <a:lnTo>
                    <a:pt x="4278138" y="3706263"/>
                  </a:lnTo>
                  <a:lnTo>
                    <a:pt x="4312467" y="3683119"/>
                  </a:lnTo>
                  <a:lnTo>
                    <a:pt x="4335611" y="3648789"/>
                  </a:lnTo>
                  <a:lnTo>
                    <a:pt x="4344098" y="3606749"/>
                  </a:lnTo>
                  <a:lnTo>
                    <a:pt x="4344098" y="108000"/>
                  </a:lnTo>
                  <a:lnTo>
                    <a:pt x="4335611" y="65960"/>
                  </a:lnTo>
                  <a:lnTo>
                    <a:pt x="4312467" y="31630"/>
                  </a:lnTo>
                  <a:lnTo>
                    <a:pt x="4278138" y="8486"/>
                  </a:lnTo>
                  <a:lnTo>
                    <a:pt x="4236097" y="0"/>
                  </a:lnTo>
                  <a:lnTo>
                    <a:pt x="108000" y="0"/>
                  </a:lnTo>
                  <a:close/>
                </a:path>
              </a:pathLst>
            </a:custGeom>
            <a:ln w="25400">
              <a:solidFill>
                <a:srgbClr val="FFFFFF"/>
              </a:solidFill>
            </a:ln>
          </p:spPr>
          <p:txBody>
            <a:bodyPr wrap="square" lIns="0" tIns="0" rIns="0" bIns="0" rtlCol="0"/>
            <a:lstStyle/>
            <a:p>
              <a:endParaRPr/>
            </a:p>
          </p:txBody>
        </p:sp>
      </p:grpSp>
      <p:grpSp>
        <p:nvGrpSpPr>
          <p:cNvPr id="16" name="object 16"/>
          <p:cNvGrpSpPr/>
          <p:nvPr/>
        </p:nvGrpSpPr>
        <p:grpSpPr>
          <a:xfrm>
            <a:off x="2735546" y="2371954"/>
            <a:ext cx="10220325" cy="1062990"/>
            <a:chOff x="2735546" y="2371954"/>
            <a:chExt cx="10220325" cy="1062990"/>
          </a:xfrm>
        </p:grpSpPr>
        <p:sp>
          <p:nvSpPr>
            <p:cNvPr id="17" name="object 17"/>
            <p:cNvSpPr/>
            <p:nvPr/>
          </p:nvSpPr>
          <p:spPr>
            <a:xfrm>
              <a:off x="2750794" y="2387193"/>
              <a:ext cx="10204450" cy="1047750"/>
            </a:xfrm>
            <a:custGeom>
              <a:avLst/>
              <a:gdLst/>
              <a:ahLst/>
              <a:cxnLst/>
              <a:rect l="l" t="t" r="r" b="b"/>
              <a:pathLst>
                <a:path w="10204450" h="1047750">
                  <a:moveTo>
                    <a:pt x="10204450" y="0"/>
                  </a:moveTo>
                  <a:lnTo>
                    <a:pt x="0" y="0"/>
                  </a:lnTo>
                  <a:lnTo>
                    <a:pt x="0" y="1047750"/>
                  </a:lnTo>
                  <a:lnTo>
                    <a:pt x="10204450" y="1047750"/>
                  </a:lnTo>
                  <a:lnTo>
                    <a:pt x="10204450" y="0"/>
                  </a:lnTo>
                  <a:close/>
                </a:path>
              </a:pathLst>
            </a:custGeom>
            <a:solidFill>
              <a:srgbClr val="000000">
                <a:alpha val="25000"/>
              </a:srgbClr>
            </a:solidFill>
          </p:spPr>
          <p:txBody>
            <a:bodyPr wrap="square" lIns="0" tIns="0" rIns="0" bIns="0" rtlCol="0"/>
            <a:lstStyle/>
            <a:p>
              <a:endParaRPr/>
            </a:p>
          </p:txBody>
        </p:sp>
        <p:sp>
          <p:nvSpPr>
            <p:cNvPr id="18" name="object 18"/>
            <p:cNvSpPr/>
            <p:nvPr/>
          </p:nvSpPr>
          <p:spPr>
            <a:xfrm>
              <a:off x="2748246" y="2384654"/>
              <a:ext cx="10033000" cy="880110"/>
            </a:xfrm>
            <a:custGeom>
              <a:avLst/>
              <a:gdLst/>
              <a:ahLst/>
              <a:cxnLst/>
              <a:rect l="l" t="t" r="r" b="b"/>
              <a:pathLst>
                <a:path w="10033000" h="880110">
                  <a:moveTo>
                    <a:pt x="9816998" y="0"/>
                  </a:moveTo>
                  <a:lnTo>
                    <a:pt x="216001" y="0"/>
                  </a:lnTo>
                  <a:lnTo>
                    <a:pt x="166475" y="5704"/>
                  </a:lnTo>
                  <a:lnTo>
                    <a:pt x="121011" y="21953"/>
                  </a:lnTo>
                  <a:lnTo>
                    <a:pt x="80904" y="47450"/>
                  </a:lnTo>
                  <a:lnTo>
                    <a:pt x="47454" y="80899"/>
                  </a:lnTo>
                  <a:lnTo>
                    <a:pt x="21955" y="121005"/>
                  </a:lnTo>
                  <a:lnTo>
                    <a:pt x="5704" y="166471"/>
                  </a:lnTo>
                  <a:lnTo>
                    <a:pt x="0" y="216001"/>
                  </a:lnTo>
                  <a:lnTo>
                    <a:pt x="0" y="663994"/>
                  </a:lnTo>
                  <a:lnTo>
                    <a:pt x="5704" y="713520"/>
                  </a:lnTo>
                  <a:lnTo>
                    <a:pt x="21955" y="758984"/>
                  </a:lnTo>
                  <a:lnTo>
                    <a:pt x="47454" y="799090"/>
                  </a:lnTo>
                  <a:lnTo>
                    <a:pt x="80904" y="832541"/>
                  </a:lnTo>
                  <a:lnTo>
                    <a:pt x="121011" y="858040"/>
                  </a:lnTo>
                  <a:lnTo>
                    <a:pt x="166475" y="874290"/>
                  </a:lnTo>
                  <a:lnTo>
                    <a:pt x="216001" y="879995"/>
                  </a:lnTo>
                  <a:lnTo>
                    <a:pt x="9816998" y="879995"/>
                  </a:lnTo>
                  <a:lnTo>
                    <a:pt x="9866524" y="874290"/>
                  </a:lnTo>
                  <a:lnTo>
                    <a:pt x="9911988" y="858040"/>
                  </a:lnTo>
                  <a:lnTo>
                    <a:pt x="9952095" y="832541"/>
                  </a:lnTo>
                  <a:lnTo>
                    <a:pt x="9985545" y="799090"/>
                  </a:lnTo>
                  <a:lnTo>
                    <a:pt x="10011044" y="758984"/>
                  </a:lnTo>
                  <a:lnTo>
                    <a:pt x="10027295" y="713520"/>
                  </a:lnTo>
                  <a:lnTo>
                    <a:pt x="10033000" y="663994"/>
                  </a:lnTo>
                  <a:lnTo>
                    <a:pt x="10033000" y="216001"/>
                  </a:lnTo>
                  <a:lnTo>
                    <a:pt x="10027295" y="166471"/>
                  </a:lnTo>
                  <a:lnTo>
                    <a:pt x="10011044" y="121005"/>
                  </a:lnTo>
                  <a:lnTo>
                    <a:pt x="9985545" y="80899"/>
                  </a:lnTo>
                  <a:lnTo>
                    <a:pt x="9952095" y="47450"/>
                  </a:lnTo>
                  <a:lnTo>
                    <a:pt x="9911988" y="21953"/>
                  </a:lnTo>
                  <a:lnTo>
                    <a:pt x="9866524" y="5704"/>
                  </a:lnTo>
                  <a:lnTo>
                    <a:pt x="9816998" y="0"/>
                  </a:lnTo>
                  <a:close/>
                </a:path>
              </a:pathLst>
            </a:custGeom>
            <a:solidFill>
              <a:srgbClr val="3278BD"/>
            </a:solidFill>
          </p:spPr>
          <p:txBody>
            <a:bodyPr wrap="square" lIns="0" tIns="0" rIns="0" bIns="0" rtlCol="0"/>
            <a:lstStyle/>
            <a:p>
              <a:endParaRPr/>
            </a:p>
          </p:txBody>
        </p:sp>
        <p:sp>
          <p:nvSpPr>
            <p:cNvPr id="19" name="object 19"/>
            <p:cNvSpPr/>
            <p:nvPr/>
          </p:nvSpPr>
          <p:spPr>
            <a:xfrm>
              <a:off x="2748246" y="2384654"/>
              <a:ext cx="10033000" cy="880110"/>
            </a:xfrm>
            <a:custGeom>
              <a:avLst/>
              <a:gdLst/>
              <a:ahLst/>
              <a:cxnLst/>
              <a:rect l="l" t="t" r="r" b="b"/>
              <a:pathLst>
                <a:path w="10033000" h="880110">
                  <a:moveTo>
                    <a:pt x="216001" y="0"/>
                  </a:moveTo>
                  <a:lnTo>
                    <a:pt x="166475" y="5704"/>
                  </a:lnTo>
                  <a:lnTo>
                    <a:pt x="121011" y="21953"/>
                  </a:lnTo>
                  <a:lnTo>
                    <a:pt x="80904" y="47450"/>
                  </a:lnTo>
                  <a:lnTo>
                    <a:pt x="47454" y="80899"/>
                  </a:lnTo>
                  <a:lnTo>
                    <a:pt x="21955" y="121005"/>
                  </a:lnTo>
                  <a:lnTo>
                    <a:pt x="5704" y="166471"/>
                  </a:lnTo>
                  <a:lnTo>
                    <a:pt x="0" y="216001"/>
                  </a:lnTo>
                  <a:lnTo>
                    <a:pt x="0" y="663994"/>
                  </a:lnTo>
                  <a:lnTo>
                    <a:pt x="5704" y="713520"/>
                  </a:lnTo>
                  <a:lnTo>
                    <a:pt x="21955" y="758984"/>
                  </a:lnTo>
                  <a:lnTo>
                    <a:pt x="47454" y="799090"/>
                  </a:lnTo>
                  <a:lnTo>
                    <a:pt x="80904" y="832541"/>
                  </a:lnTo>
                  <a:lnTo>
                    <a:pt x="121011" y="858040"/>
                  </a:lnTo>
                  <a:lnTo>
                    <a:pt x="166475" y="874290"/>
                  </a:lnTo>
                  <a:lnTo>
                    <a:pt x="216001" y="879995"/>
                  </a:lnTo>
                  <a:lnTo>
                    <a:pt x="9816998" y="879995"/>
                  </a:lnTo>
                  <a:lnTo>
                    <a:pt x="9866524" y="874290"/>
                  </a:lnTo>
                  <a:lnTo>
                    <a:pt x="9911988" y="858040"/>
                  </a:lnTo>
                  <a:lnTo>
                    <a:pt x="9952095" y="832541"/>
                  </a:lnTo>
                  <a:lnTo>
                    <a:pt x="9985545" y="799090"/>
                  </a:lnTo>
                  <a:lnTo>
                    <a:pt x="10011044" y="758984"/>
                  </a:lnTo>
                  <a:lnTo>
                    <a:pt x="10027295" y="713520"/>
                  </a:lnTo>
                  <a:lnTo>
                    <a:pt x="10033000" y="663994"/>
                  </a:lnTo>
                  <a:lnTo>
                    <a:pt x="10033000" y="216001"/>
                  </a:lnTo>
                  <a:lnTo>
                    <a:pt x="10027295" y="166471"/>
                  </a:lnTo>
                  <a:lnTo>
                    <a:pt x="10011044" y="121005"/>
                  </a:lnTo>
                  <a:lnTo>
                    <a:pt x="9985545" y="80899"/>
                  </a:lnTo>
                  <a:lnTo>
                    <a:pt x="9952095" y="47450"/>
                  </a:lnTo>
                  <a:lnTo>
                    <a:pt x="9911988" y="21953"/>
                  </a:lnTo>
                  <a:lnTo>
                    <a:pt x="9866524" y="5704"/>
                  </a:lnTo>
                  <a:lnTo>
                    <a:pt x="9816998" y="0"/>
                  </a:lnTo>
                  <a:lnTo>
                    <a:pt x="216001" y="0"/>
                  </a:lnTo>
                  <a:close/>
                </a:path>
              </a:pathLst>
            </a:custGeom>
            <a:ln w="25400">
              <a:solidFill>
                <a:srgbClr val="005FAB"/>
              </a:solidFill>
            </a:ln>
          </p:spPr>
          <p:txBody>
            <a:bodyPr wrap="square" lIns="0" tIns="0" rIns="0" bIns="0" rtlCol="0"/>
            <a:lstStyle/>
            <a:p>
              <a:endParaRPr/>
            </a:p>
          </p:txBody>
        </p:sp>
      </p:grpSp>
      <p:sp>
        <p:nvSpPr>
          <p:cNvPr id="20" name="object 20"/>
          <p:cNvSpPr txBox="1">
            <a:spLocks noGrp="1"/>
          </p:cNvSpPr>
          <p:nvPr>
            <p:ph type="title"/>
          </p:nvPr>
        </p:nvSpPr>
        <p:spPr>
          <a:xfrm>
            <a:off x="2929930" y="2459059"/>
            <a:ext cx="9600565" cy="665480"/>
          </a:xfrm>
          <a:prstGeom prst="rect">
            <a:avLst/>
          </a:prstGeom>
        </p:spPr>
        <p:txBody>
          <a:bodyPr vert="horz" wrap="square" lIns="0" tIns="12700" rIns="0" bIns="0" rtlCol="0">
            <a:spAutoFit/>
          </a:bodyPr>
          <a:lstStyle/>
          <a:p>
            <a:pPr marL="12700">
              <a:lnSpc>
                <a:spcPct val="100000"/>
              </a:lnSpc>
              <a:spcBef>
                <a:spcPts val="100"/>
              </a:spcBef>
            </a:pPr>
            <a:r>
              <a:rPr sz="4200" dirty="0">
                <a:solidFill>
                  <a:srgbClr val="FFFFFF"/>
                </a:solidFill>
                <a:latin typeface="Century Gothic"/>
                <a:cs typeface="Century Gothic"/>
              </a:rPr>
              <a:t>Puede</a:t>
            </a:r>
            <a:r>
              <a:rPr sz="4200" spc="-65" dirty="0">
                <a:solidFill>
                  <a:srgbClr val="FFFFFF"/>
                </a:solidFill>
                <a:latin typeface="Century Gothic"/>
                <a:cs typeface="Century Gothic"/>
              </a:rPr>
              <a:t> </a:t>
            </a:r>
            <a:r>
              <a:rPr sz="4200" spc="65" dirty="0">
                <a:solidFill>
                  <a:srgbClr val="FFFFFF"/>
                </a:solidFill>
                <a:latin typeface="Century Gothic"/>
                <a:cs typeface="Century Gothic"/>
              </a:rPr>
              <a:t>existir</a:t>
            </a:r>
            <a:r>
              <a:rPr sz="4200" spc="-60" dirty="0">
                <a:solidFill>
                  <a:srgbClr val="FFFFFF"/>
                </a:solidFill>
                <a:latin typeface="Century Gothic"/>
                <a:cs typeface="Century Gothic"/>
              </a:rPr>
              <a:t> </a:t>
            </a:r>
            <a:r>
              <a:rPr sz="4200" dirty="0">
                <a:solidFill>
                  <a:srgbClr val="FFFFFF"/>
                </a:solidFill>
                <a:latin typeface="Century Gothic"/>
                <a:cs typeface="Century Gothic"/>
              </a:rPr>
              <a:t>conflicto</a:t>
            </a:r>
            <a:r>
              <a:rPr sz="4200" spc="-60" dirty="0">
                <a:solidFill>
                  <a:srgbClr val="FFFFFF"/>
                </a:solidFill>
                <a:latin typeface="Century Gothic"/>
                <a:cs typeface="Century Gothic"/>
              </a:rPr>
              <a:t> </a:t>
            </a:r>
            <a:r>
              <a:rPr sz="4200" dirty="0">
                <a:solidFill>
                  <a:srgbClr val="FFFFFF"/>
                </a:solidFill>
                <a:latin typeface="Century Gothic"/>
                <a:cs typeface="Century Gothic"/>
              </a:rPr>
              <a:t>de</a:t>
            </a:r>
            <a:r>
              <a:rPr sz="4200" spc="-60" dirty="0">
                <a:solidFill>
                  <a:srgbClr val="FFFFFF"/>
                </a:solidFill>
                <a:latin typeface="Century Gothic"/>
                <a:cs typeface="Century Gothic"/>
              </a:rPr>
              <a:t> </a:t>
            </a:r>
            <a:r>
              <a:rPr sz="4200" dirty="0">
                <a:solidFill>
                  <a:srgbClr val="FFFFFF"/>
                </a:solidFill>
                <a:latin typeface="Century Gothic"/>
                <a:cs typeface="Century Gothic"/>
              </a:rPr>
              <a:t>intereses</a:t>
            </a:r>
            <a:r>
              <a:rPr sz="4200" spc="-60" dirty="0">
                <a:solidFill>
                  <a:srgbClr val="FFFFFF"/>
                </a:solidFill>
                <a:latin typeface="Century Gothic"/>
                <a:cs typeface="Century Gothic"/>
              </a:rPr>
              <a:t> </a:t>
            </a:r>
            <a:r>
              <a:rPr sz="4200" spc="70" dirty="0">
                <a:solidFill>
                  <a:srgbClr val="FFFFFF"/>
                </a:solidFill>
                <a:latin typeface="Century Gothic"/>
                <a:cs typeface="Century Gothic"/>
              </a:rPr>
              <a:t>si:</a:t>
            </a:r>
            <a:endParaRPr sz="4200">
              <a:latin typeface="Century Gothic"/>
              <a:cs typeface="Century Gothic"/>
            </a:endParaRPr>
          </a:p>
        </p:txBody>
      </p:sp>
      <p:grpSp>
        <p:nvGrpSpPr>
          <p:cNvPr id="21" name="object 21"/>
          <p:cNvGrpSpPr/>
          <p:nvPr/>
        </p:nvGrpSpPr>
        <p:grpSpPr>
          <a:xfrm>
            <a:off x="2932648" y="3258300"/>
            <a:ext cx="9643745" cy="1004569"/>
            <a:chOff x="2932648" y="3258300"/>
            <a:chExt cx="9643745" cy="1004569"/>
          </a:xfrm>
        </p:grpSpPr>
        <p:sp>
          <p:nvSpPr>
            <p:cNvPr id="22" name="object 22"/>
            <p:cNvSpPr/>
            <p:nvPr/>
          </p:nvSpPr>
          <p:spPr>
            <a:xfrm>
              <a:off x="3008848" y="3277350"/>
              <a:ext cx="2781300" cy="909319"/>
            </a:xfrm>
            <a:custGeom>
              <a:avLst/>
              <a:gdLst/>
              <a:ahLst/>
              <a:cxnLst/>
              <a:rect l="l" t="t" r="r" b="b"/>
              <a:pathLst>
                <a:path w="2781300" h="909320">
                  <a:moveTo>
                    <a:pt x="2781300" y="0"/>
                  </a:moveTo>
                  <a:lnTo>
                    <a:pt x="2781300" y="570255"/>
                  </a:lnTo>
                  <a:lnTo>
                    <a:pt x="2773530" y="618423"/>
                  </a:lnTo>
                  <a:lnTo>
                    <a:pt x="2751894" y="660258"/>
                  </a:lnTo>
                  <a:lnTo>
                    <a:pt x="2718903" y="693249"/>
                  </a:lnTo>
                  <a:lnTo>
                    <a:pt x="2677068" y="714885"/>
                  </a:lnTo>
                  <a:lnTo>
                    <a:pt x="2628900" y="722655"/>
                  </a:lnTo>
                  <a:lnTo>
                    <a:pt x="114300" y="722655"/>
                  </a:lnTo>
                  <a:lnTo>
                    <a:pt x="69806" y="731636"/>
                  </a:lnTo>
                  <a:lnTo>
                    <a:pt x="33475" y="756131"/>
                  </a:lnTo>
                  <a:lnTo>
                    <a:pt x="8981" y="792462"/>
                  </a:lnTo>
                  <a:lnTo>
                    <a:pt x="0" y="836955"/>
                  </a:lnTo>
                  <a:lnTo>
                    <a:pt x="0" y="908850"/>
                  </a:lnTo>
                </a:path>
              </a:pathLst>
            </a:custGeom>
            <a:ln w="38100">
              <a:solidFill>
                <a:srgbClr val="005FAB"/>
              </a:solidFill>
            </a:ln>
          </p:spPr>
          <p:txBody>
            <a:bodyPr wrap="square" lIns="0" tIns="0" rIns="0" bIns="0" rtlCol="0"/>
            <a:lstStyle/>
            <a:p>
              <a:endParaRPr/>
            </a:p>
          </p:txBody>
        </p:sp>
        <p:pic>
          <p:nvPicPr>
            <p:cNvPr id="23" name="object 23"/>
            <p:cNvPicPr/>
            <p:nvPr/>
          </p:nvPicPr>
          <p:blipFill>
            <a:blip r:embed="rId3" cstate="print"/>
            <a:stretch>
              <a:fillRect/>
            </a:stretch>
          </p:blipFill>
          <p:spPr>
            <a:xfrm>
              <a:off x="2932648" y="4110000"/>
              <a:ext cx="152400" cy="152400"/>
            </a:xfrm>
            <a:prstGeom prst="rect">
              <a:avLst/>
            </a:prstGeom>
          </p:spPr>
        </p:pic>
        <p:sp>
          <p:nvSpPr>
            <p:cNvPr id="24" name="object 24"/>
            <p:cNvSpPr/>
            <p:nvPr/>
          </p:nvSpPr>
          <p:spPr>
            <a:xfrm>
              <a:off x="9718724" y="3277350"/>
              <a:ext cx="2781300" cy="909319"/>
            </a:xfrm>
            <a:custGeom>
              <a:avLst/>
              <a:gdLst/>
              <a:ahLst/>
              <a:cxnLst/>
              <a:rect l="l" t="t" r="r" b="b"/>
              <a:pathLst>
                <a:path w="2781300" h="909320">
                  <a:moveTo>
                    <a:pt x="0" y="0"/>
                  </a:moveTo>
                  <a:lnTo>
                    <a:pt x="0" y="570255"/>
                  </a:lnTo>
                  <a:lnTo>
                    <a:pt x="7769" y="618423"/>
                  </a:lnTo>
                  <a:lnTo>
                    <a:pt x="29405" y="660258"/>
                  </a:lnTo>
                  <a:lnTo>
                    <a:pt x="62396" y="693249"/>
                  </a:lnTo>
                  <a:lnTo>
                    <a:pt x="104231" y="714885"/>
                  </a:lnTo>
                  <a:lnTo>
                    <a:pt x="152400" y="722655"/>
                  </a:lnTo>
                  <a:lnTo>
                    <a:pt x="2667000" y="722655"/>
                  </a:lnTo>
                  <a:lnTo>
                    <a:pt x="2711493" y="731636"/>
                  </a:lnTo>
                  <a:lnTo>
                    <a:pt x="2747824" y="756131"/>
                  </a:lnTo>
                  <a:lnTo>
                    <a:pt x="2772318" y="792462"/>
                  </a:lnTo>
                  <a:lnTo>
                    <a:pt x="2781300" y="836955"/>
                  </a:lnTo>
                  <a:lnTo>
                    <a:pt x="2781300" y="908850"/>
                  </a:lnTo>
                </a:path>
              </a:pathLst>
            </a:custGeom>
            <a:ln w="38100">
              <a:solidFill>
                <a:srgbClr val="005FAB"/>
              </a:solidFill>
            </a:ln>
          </p:spPr>
          <p:txBody>
            <a:bodyPr wrap="square" lIns="0" tIns="0" rIns="0" bIns="0" rtlCol="0"/>
            <a:lstStyle/>
            <a:p>
              <a:endParaRPr/>
            </a:p>
          </p:txBody>
        </p:sp>
        <p:pic>
          <p:nvPicPr>
            <p:cNvPr id="25" name="object 25"/>
            <p:cNvPicPr/>
            <p:nvPr/>
          </p:nvPicPr>
          <p:blipFill>
            <a:blip r:embed="rId3" cstate="print"/>
            <a:stretch>
              <a:fillRect/>
            </a:stretch>
          </p:blipFill>
          <p:spPr>
            <a:xfrm>
              <a:off x="12423824" y="4110000"/>
              <a:ext cx="152400" cy="152400"/>
            </a:xfrm>
            <a:prstGeom prst="rect">
              <a:avLst/>
            </a:prstGeom>
          </p:spPr>
        </p:pic>
        <p:sp>
          <p:nvSpPr>
            <p:cNvPr id="26" name="object 26"/>
            <p:cNvSpPr/>
            <p:nvPr/>
          </p:nvSpPr>
          <p:spPr>
            <a:xfrm>
              <a:off x="7672949" y="3277350"/>
              <a:ext cx="0" cy="909319"/>
            </a:xfrm>
            <a:custGeom>
              <a:avLst/>
              <a:gdLst/>
              <a:ahLst/>
              <a:cxnLst/>
              <a:rect l="l" t="t" r="r" b="b"/>
              <a:pathLst>
                <a:path h="909320">
                  <a:moveTo>
                    <a:pt x="0" y="0"/>
                  </a:moveTo>
                  <a:lnTo>
                    <a:pt x="0" y="908850"/>
                  </a:lnTo>
                </a:path>
              </a:pathLst>
            </a:custGeom>
            <a:ln w="38100">
              <a:solidFill>
                <a:srgbClr val="005FAB"/>
              </a:solidFill>
            </a:ln>
          </p:spPr>
          <p:txBody>
            <a:bodyPr wrap="square" lIns="0" tIns="0" rIns="0" bIns="0" rtlCol="0"/>
            <a:lstStyle/>
            <a:p>
              <a:endParaRPr/>
            </a:p>
          </p:txBody>
        </p:sp>
        <p:pic>
          <p:nvPicPr>
            <p:cNvPr id="27" name="object 27"/>
            <p:cNvPicPr/>
            <p:nvPr/>
          </p:nvPicPr>
          <p:blipFill>
            <a:blip r:embed="rId3" cstate="print"/>
            <a:stretch>
              <a:fillRect/>
            </a:stretch>
          </p:blipFill>
          <p:spPr>
            <a:xfrm>
              <a:off x="7596749" y="4110000"/>
              <a:ext cx="152400" cy="152400"/>
            </a:xfrm>
            <a:prstGeom prst="rect">
              <a:avLst/>
            </a:prstGeom>
          </p:spPr>
        </p:pic>
      </p:grpSp>
      <p:sp>
        <p:nvSpPr>
          <p:cNvPr id="28" name="object 28"/>
          <p:cNvSpPr txBox="1"/>
          <p:nvPr/>
        </p:nvSpPr>
        <p:spPr>
          <a:xfrm>
            <a:off x="1341005" y="4526899"/>
            <a:ext cx="3386454" cy="762000"/>
          </a:xfrm>
          <a:prstGeom prst="rect">
            <a:avLst/>
          </a:prstGeom>
        </p:spPr>
        <p:txBody>
          <a:bodyPr vert="horz" wrap="square" lIns="0" tIns="12700" rIns="0" bIns="0" rtlCol="0">
            <a:spAutoFit/>
          </a:bodyPr>
          <a:lstStyle/>
          <a:p>
            <a:pPr marL="12700" marR="5080" indent="311785">
              <a:lnSpc>
                <a:spcPct val="120800"/>
              </a:lnSpc>
              <a:spcBef>
                <a:spcPts val="100"/>
              </a:spcBef>
            </a:pPr>
            <a:r>
              <a:rPr sz="2000" dirty="0">
                <a:solidFill>
                  <a:srgbClr val="575756"/>
                </a:solidFill>
                <a:latin typeface="Century Gothic"/>
                <a:cs typeface="Century Gothic"/>
              </a:rPr>
              <a:t>Como</a:t>
            </a:r>
            <a:r>
              <a:rPr sz="2000" spc="40" dirty="0">
                <a:solidFill>
                  <a:srgbClr val="575756"/>
                </a:solidFill>
                <a:latin typeface="Century Gothic"/>
                <a:cs typeface="Century Gothic"/>
              </a:rPr>
              <a:t> </a:t>
            </a:r>
            <a:r>
              <a:rPr sz="2000" dirty="0">
                <a:solidFill>
                  <a:srgbClr val="575756"/>
                </a:solidFill>
                <a:latin typeface="Century Gothic"/>
                <a:cs typeface="Century Gothic"/>
              </a:rPr>
              <a:t>resultado</a:t>
            </a:r>
            <a:r>
              <a:rPr sz="2000" spc="40" dirty="0">
                <a:solidFill>
                  <a:srgbClr val="575756"/>
                </a:solidFill>
                <a:latin typeface="Century Gothic"/>
                <a:cs typeface="Century Gothic"/>
              </a:rPr>
              <a:t> </a:t>
            </a:r>
            <a:r>
              <a:rPr sz="2000" dirty="0">
                <a:solidFill>
                  <a:srgbClr val="575756"/>
                </a:solidFill>
                <a:latin typeface="Century Gothic"/>
                <a:cs typeface="Century Gothic"/>
              </a:rPr>
              <a:t>de</a:t>
            </a:r>
            <a:r>
              <a:rPr sz="2000" spc="40" dirty="0">
                <a:solidFill>
                  <a:srgbClr val="575756"/>
                </a:solidFill>
                <a:latin typeface="Century Gothic"/>
                <a:cs typeface="Century Gothic"/>
              </a:rPr>
              <a:t> </a:t>
            </a:r>
            <a:r>
              <a:rPr sz="2000" spc="-25" dirty="0">
                <a:solidFill>
                  <a:srgbClr val="575756"/>
                </a:solidFill>
                <a:latin typeface="Century Gothic"/>
                <a:cs typeface="Century Gothic"/>
              </a:rPr>
              <a:t>la </a:t>
            </a:r>
            <a:r>
              <a:rPr sz="2000" dirty="0">
                <a:solidFill>
                  <a:srgbClr val="575756"/>
                </a:solidFill>
                <a:latin typeface="Century Gothic"/>
                <a:cs typeface="Century Gothic"/>
              </a:rPr>
              <a:t>tramitación</a:t>
            </a:r>
            <a:r>
              <a:rPr sz="2000" spc="30" dirty="0">
                <a:solidFill>
                  <a:srgbClr val="575756"/>
                </a:solidFill>
                <a:latin typeface="Century Gothic"/>
                <a:cs typeface="Century Gothic"/>
              </a:rPr>
              <a:t> </a:t>
            </a:r>
            <a:r>
              <a:rPr sz="2000" dirty="0">
                <a:solidFill>
                  <a:srgbClr val="575756"/>
                </a:solidFill>
                <a:latin typeface="Century Gothic"/>
                <a:cs typeface="Century Gothic"/>
              </a:rPr>
              <a:t>del</a:t>
            </a:r>
            <a:r>
              <a:rPr sz="2000" spc="30" dirty="0">
                <a:solidFill>
                  <a:srgbClr val="575756"/>
                </a:solidFill>
                <a:latin typeface="Century Gothic"/>
                <a:cs typeface="Century Gothic"/>
              </a:rPr>
              <a:t> </a:t>
            </a:r>
            <a:r>
              <a:rPr sz="2000" dirty="0">
                <a:solidFill>
                  <a:srgbClr val="575756"/>
                </a:solidFill>
                <a:latin typeface="Century Gothic"/>
                <a:cs typeface="Century Gothic"/>
              </a:rPr>
              <a:t>asunto</a:t>
            </a:r>
            <a:r>
              <a:rPr sz="2000" spc="30" dirty="0">
                <a:solidFill>
                  <a:srgbClr val="575756"/>
                </a:solidFill>
                <a:latin typeface="Century Gothic"/>
                <a:cs typeface="Century Gothic"/>
              </a:rPr>
              <a:t> </a:t>
            </a:r>
            <a:r>
              <a:rPr sz="2000" dirty="0">
                <a:solidFill>
                  <a:srgbClr val="575756"/>
                </a:solidFill>
                <a:latin typeface="Century Gothic"/>
                <a:cs typeface="Century Gothic"/>
              </a:rPr>
              <a:t>o</a:t>
            </a:r>
            <a:r>
              <a:rPr sz="2000" spc="30" dirty="0">
                <a:solidFill>
                  <a:srgbClr val="575756"/>
                </a:solidFill>
                <a:latin typeface="Century Gothic"/>
                <a:cs typeface="Century Gothic"/>
              </a:rPr>
              <a:t> </a:t>
            </a:r>
            <a:r>
              <a:rPr sz="2000" spc="-25" dirty="0">
                <a:solidFill>
                  <a:srgbClr val="575756"/>
                </a:solidFill>
                <a:latin typeface="Century Gothic"/>
                <a:cs typeface="Century Gothic"/>
              </a:rPr>
              <a:t>la</a:t>
            </a:r>
            <a:endParaRPr sz="2000">
              <a:latin typeface="Century Gothic"/>
              <a:cs typeface="Century Gothic"/>
            </a:endParaRPr>
          </a:p>
        </p:txBody>
      </p:sp>
      <p:sp>
        <p:nvSpPr>
          <p:cNvPr id="29" name="object 29"/>
          <p:cNvSpPr txBox="1"/>
          <p:nvPr/>
        </p:nvSpPr>
        <p:spPr>
          <a:xfrm>
            <a:off x="1103261" y="5263499"/>
            <a:ext cx="3862070" cy="1130300"/>
          </a:xfrm>
          <a:prstGeom prst="rect">
            <a:avLst/>
          </a:prstGeom>
        </p:spPr>
        <p:txBody>
          <a:bodyPr vert="horz" wrap="square" lIns="0" tIns="12700" rIns="0" bIns="0" rtlCol="0">
            <a:spAutoFit/>
          </a:bodyPr>
          <a:lstStyle/>
          <a:p>
            <a:pPr marL="62865" marR="5080" indent="-50800" algn="just">
              <a:lnSpc>
                <a:spcPct val="120800"/>
              </a:lnSpc>
              <a:spcBef>
                <a:spcPts val="100"/>
              </a:spcBef>
            </a:pPr>
            <a:r>
              <a:rPr sz="2000" dirty="0">
                <a:solidFill>
                  <a:srgbClr val="575756"/>
                </a:solidFill>
                <a:latin typeface="Century Gothic"/>
                <a:cs typeface="Century Gothic"/>
              </a:rPr>
              <a:t>función</a:t>
            </a:r>
            <a:r>
              <a:rPr sz="2000" spc="40" dirty="0">
                <a:solidFill>
                  <a:srgbClr val="575756"/>
                </a:solidFill>
                <a:latin typeface="Century Gothic"/>
                <a:cs typeface="Century Gothic"/>
              </a:rPr>
              <a:t> </a:t>
            </a:r>
            <a:r>
              <a:rPr sz="2000" dirty="0">
                <a:solidFill>
                  <a:srgbClr val="575756"/>
                </a:solidFill>
                <a:latin typeface="Century Gothic"/>
                <a:cs typeface="Century Gothic"/>
              </a:rPr>
              <a:t>a</a:t>
            </a:r>
            <a:r>
              <a:rPr sz="2000" spc="40" dirty="0">
                <a:solidFill>
                  <a:srgbClr val="575756"/>
                </a:solidFill>
                <a:latin typeface="Century Gothic"/>
                <a:cs typeface="Century Gothic"/>
              </a:rPr>
              <a:t> </a:t>
            </a:r>
            <a:r>
              <a:rPr sz="2000" dirty="0">
                <a:solidFill>
                  <a:srgbClr val="575756"/>
                </a:solidFill>
                <a:latin typeface="Century Gothic"/>
                <a:cs typeface="Century Gothic"/>
              </a:rPr>
              <a:t>cargo</a:t>
            </a:r>
            <a:r>
              <a:rPr sz="2000" spc="40" dirty="0">
                <a:solidFill>
                  <a:srgbClr val="575756"/>
                </a:solidFill>
                <a:latin typeface="Century Gothic"/>
                <a:cs typeface="Century Gothic"/>
              </a:rPr>
              <a:t> </a:t>
            </a:r>
            <a:r>
              <a:rPr sz="2000" dirty="0">
                <a:solidFill>
                  <a:srgbClr val="575756"/>
                </a:solidFill>
                <a:latin typeface="Century Gothic"/>
                <a:cs typeface="Century Gothic"/>
              </a:rPr>
              <a:t>de</a:t>
            </a:r>
            <a:r>
              <a:rPr sz="2000" spc="45" dirty="0">
                <a:solidFill>
                  <a:srgbClr val="575756"/>
                </a:solidFill>
                <a:latin typeface="Century Gothic"/>
                <a:cs typeface="Century Gothic"/>
              </a:rPr>
              <a:t> </a:t>
            </a:r>
            <a:r>
              <a:rPr sz="2000" dirty="0">
                <a:solidFill>
                  <a:srgbClr val="575756"/>
                </a:solidFill>
                <a:latin typeface="Century Gothic"/>
                <a:cs typeface="Century Gothic"/>
              </a:rPr>
              <a:t>la</a:t>
            </a:r>
            <a:r>
              <a:rPr sz="2000" spc="40" dirty="0">
                <a:solidFill>
                  <a:srgbClr val="575756"/>
                </a:solidFill>
                <a:latin typeface="Century Gothic"/>
                <a:cs typeface="Century Gothic"/>
              </a:rPr>
              <a:t> </a:t>
            </a:r>
            <a:r>
              <a:rPr sz="2000" spc="-10" dirty="0">
                <a:solidFill>
                  <a:srgbClr val="575756"/>
                </a:solidFill>
                <a:latin typeface="Century Gothic"/>
                <a:cs typeface="Century Gothic"/>
              </a:rPr>
              <a:t>persona </a:t>
            </a:r>
            <a:r>
              <a:rPr sz="2000" dirty="0">
                <a:solidFill>
                  <a:srgbClr val="575756"/>
                </a:solidFill>
                <a:latin typeface="Century Gothic"/>
                <a:cs typeface="Century Gothic"/>
              </a:rPr>
              <a:t>servidora,</a:t>
            </a:r>
            <a:r>
              <a:rPr sz="2000" spc="105" dirty="0">
                <a:solidFill>
                  <a:srgbClr val="575756"/>
                </a:solidFill>
                <a:latin typeface="Century Gothic"/>
                <a:cs typeface="Century Gothic"/>
              </a:rPr>
              <a:t> </a:t>
            </a:r>
            <a:r>
              <a:rPr sz="2000" dirty="0">
                <a:solidFill>
                  <a:srgbClr val="575756"/>
                </a:solidFill>
                <a:latin typeface="Century Gothic"/>
                <a:cs typeface="Century Gothic"/>
              </a:rPr>
              <a:t>es</a:t>
            </a:r>
            <a:r>
              <a:rPr sz="2000" spc="110" dirty="0">
                <a:solidFill>
                  <a:srgbClr val="575756"/>
                </a:solidFill>
                <a:latin typeface="Century Gothic"/>
                <a:cs typeface="Century Gothic"/>
              </a:rPr>
              <a:t> </a:t>
            </a:r>
            <a:r>
              <a:rPr sz="2000" dirty="0">
                <a:solidFill>
                  <a:srgbClr val="575756"/>
                </a:solidFill>
                <a:latin typeface="Century Gothic"/>
                <a:cs typeface="Century Gothic"/>
              </a:rPr>
              <a:t>posible</a:t>
            </a:r>
            <a:r>
              <a:rPr sz="2000" spc="110" dirty="0">
                <a:solidFill>
                  <a:srgbClr val="575756"/>
                </a:solidFill>
                <a:latin typeface="Century Gothic"/>
                <a:cs typeface="Century Gothic"/>
              </a:rPr>
              <a:t> </a:t>
            </a:r>
            <a:r>
              <a:rPr sz="2000" dirty="0">
                <a:solidFill>
                  <a:srgbClr val="575756"/>
                </a:solidFill>
                <a:latin typeface="Century Gothic"/>
                <a:cs typeface="Century Gothic"/>
              </a:rPr>
              <a:t>que</a:t>
            </a:r>
            <a:r>
              <a:rPr sz="2000" spc="110" dirty="0">
                <a:solidFill>
                  <a:srgbClr val="575756"/>
                </a:solidFill>
                <a:latin typeface="Century Gothic"/>
                <a:cs typeface="Century Gothic"/>
              </a:rPr>
              <a:t> </a:t>
            </a:r>
            <a:r>
              <a:rPr sz="2000" spc="-20" dirty="0">
                <a:solidFill>
                  <a:srgbClr val="575756"/>
                </a:solidFill>
                <a:latin typeface="Century Gothic"/>
                <a:cs typeface="Century Gothic"/>
              </a:rPr>
              <a:t>ésta </a:t>
            </a:r>
            <a:r>
              <a:rPr sz="2000" dirty="0">
                <a:solidFill>
                  <a:srgbClr val="575756"/>
                </a:solidFill>
                <a:latin typeface="Century Gothic"/>
                <a:cs typeface="Century Gothic"/>
              </a:rPr>
              <a:t>pueda</a:t>
            </a:r>
            <a:r>
              <a:rPr sz="2000" spc="35" dirty="0">
                <a:solidFill>
                  <a:srgbClr val="575756"/>
                </a:solidFill>
                <a:latin typeface="Century Gothic"/>
                <a:cs typeface="Century Gothic"/>
              </a:rPr>
              <a:t> </a:t>
            </a:r>
            <a:r>
              <a:rPr sz="2000" dirty="0">
                <a:solidFill>
                  <a:srgbClr val="575756"/>
                </a:solidFill>
                <a:latin typeface="Century Gothic"/>
                <a:cs typeface="Century Gothic"/>
              </a:rPr>
              <a:t>llegar</a:t>
            </a:r>
            <a:r>
              <a:rPr sz="2000" spc="40" dirty="0">
                <a:solidFill>
                  <a:srgbClr val="575756"/>
                </a:solidFill>
                <a:latin typeface="Century Gothic"/>
                <a:cs typeface="Century Gothic"/>
              </a:rPr>
              <a:t> </a:t>
            </a:r>
            <a:r>
              <a:rPr sz="2000" dirty="0">
                <a:solidFill>
                  <a:srgbClr val="575756"/>
                </a:solidFill>
                <a:latin typeface="Century Gothic"/>
                <a:cs typeface="Century Gothic"/>
              </a:rPr>
              <a:t>a</a:t>
            </a:r>
            <a:r>
              <a:rPr sz="2000" spc="35" dirty="0">
                <a:solidFill>
                  <a:srgbClr val="575756"/>
                </a:solidFill>
                <a:latin typeface="Century Gothic"/>
                <a:cs typeface="Century Gothic"/>
              </a:rPr>
              <a:t> </a:t>
            </a:r>
            <a:r>
              <a:rPr sz="2000" dirty="0">
                <a:solidFill>
                  <a:srgbClr val="575756"/>
                </a:solidFill>
                <a:latin typeface="Century Gothic"/>
                <a:cs typeface="Century Gothic"/>
              </a:rPr>
              <a:t>obtener</a:t>
            </a:r>
            <a:r>
              <a:rPr sz="2000" spc="40" dirty="0">
                <a:solidFill>
                  <a:srgbClr val="575756"/>
                </a:solidFill>
                <a:latin typeface="Century Gothic"/>
                <a:cs typeface="Century Gothic"/>
              </a:rPr>
              <a:t> </a:t>
            </a:r>
            <a:r>
              <a:rPr sz="2000" spc="-10" dirty="0">
                <a:solidFill>
                  <a:srgbClr val="575756"/>
                </a:solidFill>
                <a:latin typeface="Century Gothic"/>
                <a:cs typeface="Century Gothic"/>
              </a:rPr>
              <a:t>algún</a:t>
            </a:r>
            <a:endParaRPr sz="2000">
              <a:latin typeface="Century Gothic"/>
              <a:cs typeface="Century Gothic"/>
            </a:endParaRPr>
          </a:p>
        </p:txBody>
      </p:sp>
      <p:sp>
        <p:nvSpPr>
          <p:cNvPr id="30" name="object 30"/>
          <p:cNvSpPr txBox="1"/>
          <p:nvPr/>
        </p:nvSpPr>
        <p:spPr>
          <a:xfrm>
            <a:off x="1018679" y="6368399"/>
            <a:ext cx="4030345" cy="1498600"/>
          </a:xfrm>
          <a:prstGeom prst="rect">
            <a:avLst/>
          </a:prstGeom>
        </p:spPr>
        <p:txBody>
          <a:bodyPr vert="horz" wrap="square" lIns="0" tIns="12700" rIns="0" bIns="0" rtlCol="0">
            <a:spAutoFit/>
          </a:bodyPr>
          <a:lstStyle/>
          <a:p>
            <a:pPr marL="12700" marR="5080" algn="ctr">
              <a:lnSpc>
                <a:spcPct val="120800"/>
              </a:lnSpc>
              <a:spcBef>
                <a:spcPts val="100"/>
              </a:spcBef>
            </a:pPr>
            <a:r>
              <a:rPr sz="2000" dirty="0">
                <a:solidFill>
                  <a:srgbClr val="575756"/>
                </a:solidFill>
                <a:latin typeface="Century Gothic"/>
                <a:cs typeface="Century Gothic"/>
              </a:rPr>
              <a:t>beneficio</a:t>
            </a:r>
            <a:r>
              <a:rPr sz="2000" spc="20" dirty="0">
                <a:solidFill>
                  <a:srgbClr val="575756"/>
                </a:solidFill>
                <a:latin typeface="Century Gothic"/>
                <a:cs typeface="Century Gothic"/>
              </a:rPr>
              <a:t> </a:t>
            </a:r>
            <a:r>
              <a:rPr sz="2000" dirty="0">
                <a:solidFill>
                  <a:srgbClr val="575756"/>
                </a:solidFill>
                <a:latin typeface="Century Gothic"/>
                <a:cs typeface="Century Gothic"/>
              </a:rPr>
              <a:t>particular</a:t>
            </a:r>
            <a:r>
              <a:rPr sz="2000" spc="20" dirty="0">
                <a:solidFill>
                  <a:srgbClr val="575756"/>
                </a:solidFill>
                <a:latin typeface="Century Gothic"/>
                <a:cs typeface="Century Gothic"/>
              </a:rPr>
              <a:t> </a:t>
            </a:r>
            <a:r>
              <a:rPr sz="2000" dirty="0">
                <a:solidFill>
                  <a:srgbClr val="575756"/>
                </a:solidFill>
                <a:latin typeface="Century Gothic"/>
                <a:cs typeface="Century Gothic"/>
              </a:rPr>
              <a:t>de</a:t>
            </a:r>
            <a:r>
              <a:rPr sz="2000" spc="25" dirty="0">
                <a:solidFill>
                  <a:srgbClr val="575756"/>
                </a:solidFill>
                <a:latin typeface="Century Gothic"/>
                <a:cs typeface="Century Gothic"/>
              </a:rPr>
              <a:t> </a:t>
            </a:r>
            <a:r>
              <a:rPr sz="2000" spc="-10" dirty="0">
                <a:solidFill>
                  <a:srgbClr val="575756"/>
                </a:solidFill>
                <a:latin typeface="Century Gothic"/>
                <a:cs typeface="Century Gothic"/>
              </a:rPr>
              <a:t>manera </a:t>
            </a:r>
            <a:r>
              <a:rPr sz="2000" dirty="0">
                <a:solidFill>
                  <a:srgbClr val="575756"/>
                </a:solidFill>
                <a:latin typeface="Century Gothic"/>
                <a:cs typeface="Century Gothic"/>
              </a:rPr>
              <a:t>directa,</a:t>
            </a:r>
            <a:r>
              <a:rPr sz="2000" spc="25" dirty="0">
                <a:solidFill>
                  <a:srgbClr val="575756"/>
                </a:solidFill>
                <a:latin typeface="Century Gothic"/>
                <a:cs typeface="Century Gothic"/>
              </a:rPr>
              <a:t> </a:t>
            </a:r>
            <a:r>
              <a:rPr sz="2000" dirty="0">
                <a:solidFill>
                  <a:srgbClr val="575756"/>
                </a:solidFill>
                <a:latin typeface="Century Gothic"/>
                <a:cs typeface="Century Gothic"/>
              </a:rPr>
              <a:t>alguno</a:t>
            </a:r>
            <a:r>
              <a:rPr sz="2000" spc="25" dirty="0">
                <a:solidFill>
                  <a:srgbClr val="575756"/>
                </a:solidFill>
                <a:latin typeface="Century Gothic"/>
                <a:cs typeface="Century Gothic"/>
              </a:rPr>
              <a:t> </a:t>
            </a:r>
            <a:r>
              <a:rPr sz="2000" dirty="0">
                <a:solidFill>
                  <a:srgbClr val="575756"/>
                </a:solidFill>
                <a:latin typeface="Century Gothic"/>
                <a:cs typeface="Century Gothic"/>
              </a:rPr>
              <a:t>de</a:t>
            </a:r>
            <a:r>
              <a:rPr sz="2000" spc="25" dirty="0">
                <a:solidFill>
                  <a:srgbClr val="575756"/>
                </a:solidFill>
                <a:latin typeface="Century Gothic"/>
                <a:cs typeface="Century Gothic"/>
              </a:rPr>
              <a:t> </a:t>
            </a:r>
            <a:r>
              <a:rPr sz="2000" spc="55" dirty="0">
                <a:solidFill>
                  <a:srgbClr val="575756"/>
                </a:solidFill>
                <a:latin typeface="Century Gothic"/>
                <a:cs typeface="Century Gothic"/>
              </a:rPr>
              <a:t>sus</a:t>
            </a:r>
            <a:r>
              <a:rPr sz="2000" spc="25" dirty="0">
                <a:solidFill>
                  <a:srgbClr val="575756"/>
                </a:solidFill>
                <a:latin typeface="Century Gothic"/>
                <a:cs typeface="Century Gothic"/>
              </a:rPr>
              <a:t> </a:t>
            </a:r>
            <a:r>
              <a:rPr sz="2000" spc="-10" dirty="0">
                <a:solidFill>
                  <a:srgbClr val="575756"/>
                </a:solidFill>
                <a:latin typeface="Century Gothic"/>
                <a:cs typeface="Century Gothic"/>
              </a:rPr>
              <a:t>parientes </a:t>
            </a:r>
            <a:r>
              <a:rPr sz="2000" dirty="0">
                <a:solidFill>
                  <a:srgbClr val="575756"/>
                </a:solidFill>
                <a:latin typeface="Century Gothic"/>
                <a:cs typeface="Century Gothic"/>
              </a:rPr>
              <a:t>cercanos</a:t>
            </a:r>
            <a:r>
              <a:rPr sz="2000" spc="70" dirty="0">
                <a:solidFill>
                  <a:srgbClr val="575756"/>
                </a:solidFill>
                <a:latin typeface="Century Gothic"/>
                <a:cs typeface="Century Gothic"/>
              </a:rPr>
              <a:t> </a:t>
            </a:r>
            <a:r>
              <a:rPr sz="2000" dirty="0">
                <a:solidFill>
                  <a:srgbClr val="575756"/>
                </a:solidFill>
                <a:latin typeface="Century Gothic"/>
                <a:cs typeface="Century Gothic"/>
              </a:rPr>
              <a:t>o</a:t>
            </a:r>
            <a:r>
              <a:rPr sz="2000" spc="70" dirty="0">
                <a:solidFill>
                  <a:srgbClr val="575756"/>
                </a:solidFill>
                <a:latin typeface="Century Gothic"/>
                <a:cs typeface="Century Gothic"/>
              </a:rPr>
              <a:t> </a:t>
            </a:r>
            <a:r>
              <a:rPr sz="2000" dirty="0">
                <a:solidFill>
                  <a:srgbClr val="575756"/>
                </a:solidFill>
                <a:latin typeface="Century Gothic"/>
                <a:cs typeface="Century Gothic"/>
              </a:rPr>
              <a:t>personas</a:t>
            </a:r>
            <a:r>
              <a:rPr sz="2000" spc="75" dirty="0">
                <a:solidFill>
                  <a:srgbClr val="575756"/>
                </a:solidFill>
                <a:latin typeface="Century Gothic"/>
                <a:cs typeface="Century Gothic"/>
              </a:rPr>
              <a:t> </a:t>
            </a:r>
            <a:r>
              <a:rPr sz="2000" dirty="0">
                <a:solidFill>
                  <a:srgbClr val="575756"/>
                </a:solidFill>
                <a:latin typeface="Century Gothic"/>
                <a:cs typeface="Century Gothic"/>
              </a:rPr>
              <a:t>con</a:t>
            </a:r>
            <a:r>
              <a:rPr sz="2000" spc="70" dirty="0">
                <a:solidFill>
                  <a:srgbClr val="575756"/>
                </a:solidFill>
                <a:latin typeface="Century Gothic"/>
                <a:cs typeface="Century Gothic"/>
              </a:rPr>
              <a:t> </a:t>
            </a:r>
            <a:r>
              <a:rPr sz="2000" spc="-10" dirty="0">
                <a:solidFill>
                  <a:srgbClr val="575756"/>
                </a:solidFill>
                <a:latin typeface="Century Gothic"/>
                <a:cs typeface="Century Gothic"/>
              </a:rPr>
              <a:t>quien </a:t>
            </a:r>
            <a:r>
              <a:rPr sz="2000" dirty="0">
                <a:solidFill>
                  <a:srgbClr val="575756"/>
                </a:solidFill>
                <a:latin typeface="Century Gothic"/>
                <a:cs typeface="Century Gothic"/>
              </a:rPr>
              <a:t>tenga</a:t>
            </a:r>
            <a:r>
              <a:rPr sz="2000" spc="40" dirty="0">
                <a:solidFill>
                  <a:srgbClr val="575756"/>
                </a:solidFill>
                <a:latin typeface="Century Gothic"/>
                <a:cs typeface="Century Gothic"/>
              </a:rPr>
              <a:t> </a:t>
            </a:r>
            <a:r>
              <a:rPr sz="2000" dirty="0">
                <a:solidFill>
                  <a:srgbClr val="575756"/>
                </a:solidFill>
                <a:latin typeface="Century Gothic"/>
                <a:cs typeface="Century Gothic"/>
              </a:rPr>
              <a:t>un</a:t>
            </a:r>
            <a:r>
              <a:rPr sz="2000" spc="45" dirty="0">
                <a:solidFill>
                  <a:srgbClr val="575756"/>
                </a:solidFill>
                <a:latin typeface="Century Gothic"/>
                <a:cs typeface="Century Gothic"/>
              </a:rPr>
              <a:t> </a:t>
            </a:r>
            <a:r>
              <a:rPr sz="2000" dirty="0">
                <a:solidFill>
                  <a:srgbClr val="575756"/>
                </a:solidFill>
                <a:latin typeface="Century Gothic"/>
                <a:cs typeface="Century Gothic"/>
              </a:rPr>
              <a:t>vínculo</a:t>
            </a:r>
            <a:r>
              <a:rPr sz="2000" spc="40" dirty="0">
                <a:solidFill>
                  <a:srgbClr val="575756"/>
                </a:solidFill>
                <a:latin typeface="Century Gothic"/>
                <a:cs typeface="Century Gothic"/>
              </a:rPr>
              <a:t> </a:t>
            </a:r>
            <a:r>
              <a:rPr sz="2000" spc="-10" dirty="0">
                <a:solidFill>
                  <a:srgbClr val="575756"/>
                </a:solidFill>
                <a:latin typeface="Century Gothic"/>
                <a:cs typeface="Century Gothic"/>
              </a:rPr>
              <a:t>relevante.</a:t>
            </a:r>
            <a:endParaRPr sz="2000">
              <a:latin typeface="Century Gothic"/>
              <a:cs typeface="Century Gothic"/>
            </a:endParaRPr>
          </a:p>
        </p:txBody>
      </p:sp>
      <p:sp>
        <p:nvSpPr>
          <p:cNvPr id="31" name="object 31"/>
          <p:cNvSpPr txBox="1"/>
          <p:nvPr/>
        </p:nvSpPr>
        <p:spPr>
          <a:xfrm>
            <a:off x="6235839" y="4526899"/>
            <a:ext cx="3167380" cy="1130300"/>
          </a:xfrm>
          <a:prstGeom prst="rect">
            <a:avLst/>
          </a:prstGeom>
        </p:spPr>
        <p:txBody>
          <a:bodyPr vert="horz" wrap="square" lIns="0" tIns="12700" rIns="0" bIns="0" rtlCol="0">
            <a:spAutoFit/>
          </a:bodyPr>
          <a:lstStyle/>
          <a:p>
            <a:pPr marL="12700" marR="5080" indent="186055">
              <a:lnSpc>
                <a:spcPct val="120800"/>
              </a:lnSpc>
              <a:spcBef>
                <a:spcPts val="100"/>
              </a:spcBef>
            </a:pPr>
            <a:r>
              <a:rPr sz="2000" dirty="0">
                <a:solidFill>
                  <a:srgbClr val="575756"/>
                </a:solidFill>
                <a:latin typeface="Century Gothic"/>
                <a:cs typeface="Century Gothic"/>
              </a:rPr>
              <a:t>La</a:t>
            </a:r>
            <a:r>
              <a:rPr sz="2000" spc="100" dirty="0">
                <a:solidFill>
                  <a:srgbClr val="575756"/>
                </a:solidFill>
                <a:latin typeface="Century Gothic"/>
                <a:cs typeface="Century Gothic"/>
              </a:rPr>
              <a:t> </a:t>
            </a:r>
            <a:r>
              <a:rPr sz="2000" dirty="0">
                <a:solidFill>
                  <a:srgbClr val="575756"/>
                </a:solidFill>
                <a:latin typeface="Century Gothic"/>
                <a:cs typeface="Century Gothic"/>
              </a:rPr>
              <a:t>persona</a:t>
            </a:r>
            <a:r>
              <a:rPr sz="2000" spc="105" dirty="0">
                <a:solidFill>
                  <a:srgbClr val="575756"/>
                </a:solidFill>
                <a:latin typeface="Century Gothic"/>
                <a:cs typeface="Century Gothic"/>
              </a:rPr>
              <a:t> </a:t>
            </a:r>
            <a:r>
              <a:rPr sz="2000" dirty="0">
                <a:solidFill>
                  <a:srgbClr val="575756"/>
                </a:solidFill>
                <a:latin typeface="Century Gothic"/>
                <a:cs typeface="Century Gothic"/>
              </a:rPr>
              <a:t>servidora</a:t>
            </a:r>
            <a:r>
              <a:rPr sz="2000" spc="105" dirty="0">
                <a:solidFill>
                  <a:srgbClr val="575756"/>
                </a:solidFill>
                <a:latin typeface="Century Gothic"/>
                <a:cs typeface="Century Gothic"/>
              </a:rPr>
              <a:t> </a:t>
            </a:r>
            <a:r>
              <a:rPr sz="2000" spc="-25" dirty="0">
                <a:solidFill>
                  <a:srgbClr val="575756"/>
                </a:solidFill>
                <a:latin typeface="Century Gothic"/>
                <a:cs typeface="Century Gothic"/>
              </a:rPr>
              <a:t>es </a:t>
            </a:r>
            <a:r>
              <a:rPr sz="2000" dirty="0">
                <a:solidFill>
                  <a:srgbClr val="575756"/>
                </a:solidFill>
                <a:latin typeface="Century Gothic"/>
                <a:cs typeface="Century Gothic"/>
              </a:rPr>
              <a:t>interesada</a:t>
            </a:r>
            <a:r>
              <a:rPr sz="2000" spc="15" dirty="0">
                <a:solidFill>
                  <a:srgbClr val="575756"/>
                </a:solidFill>
                <a:latin typeface="Century Gothic"/>
                <a:cs typeface="Century Gothic"/>
              </a:rPr>
              <a:t> </a:t>
            </a:r>
            <a:r>
              <a:rPr sz="2000" dirty="0">
                <a:solidFill>
                  <a:srgbClr val="575756"/>
                </a:solidFill>
                <a:latin typeface="Century Gothic"/>
                <a:cs typeface="Century Gothic"/>
              </a:rPr>
              <a:t>directa</a:t>
            </a:r>
            <a:r>
              <a:rPr sz="2000" spc="15" dirty="0">
                <a:solidFill>
                  <a:srgbClr val="575756"/>
                </a:solidFill>
                <a:latin typeface="Century Gothic"/>
                <a:cs typeface="Century Gothic"/>
              </a:rPr>
              <a:t> </a:t>
            </a:r>
            <a:r>
              <a:rPr sz="2000" spc="-25" dirty="0">
                <a:solidFill>
                  <a:srgbClr val="575756"/>
                </a:solidFill>
                <a:latin typeface="Century Gothic"/>
                <a:cs typeface="Century Gothic"/>
              </a:rPr>
              <a:t>del </a:t>
            </a:r>
            <a:r>
              <a:rPr sz="2000" dirty="0">
                <a:solidFill>
                  <a:srgbClr val="575756"/>
                </a:solidFill>
                <a:latin typeface="Century Gothic"/>
                <a:cs typeface="Century Gothic"/>
              </a:rPr>
              <a:t>asunto</a:t>
            </a:r>
            <a:r>
              <a:rPr sz="2000" spc="75" dirty="0">
                <a:solidFill>
                  <a:srgbClr val="575756"/>
                </a:solidFill>
                <a:latin typeface="Century Gothic"/>
                <a:cs typeface="Century Gothic"/>
              </a:rPr>
              <a:t> </a:t>
            </a:r>
            <a:r>
              <a:rPr sz="2000" dirty="0">
                <a:solidFill>
                  <a:srgbClr val="575756"/>
                </a:solidFill>
                <a:latin typeface="Century Gothic"/>
                <a:cs typeface="Century Gothic"/>
              </a:rPr>
              <a:t>sobre</a:t>
            </a:r>
            <a:r>
              <a:rPr sz="2000" spc="75" dirty="0">
                <a:solidFill>
                  <a:srgbClr val="575756"/>
                </a:solidFill>
                <a:latin typeface="Century Gothic"/>
                <a:cs typeface="Century Gothic"/>
              </a:rPr>
              <a:t> </a:t>
            </a:r>
            <a:r>
              <a:rPr sz="2000" dirty="0">
                <a:solidFill>
                  <a:srgbClr val="575756"/>
                </a:solidFill>
                <a:latin typeface="Century Gothic"/>
                <a:cs typeface="Century Gothic"/>
              </a:rPr>
              <a:t>el</a:t>
            </a:r>
            <a:r>
              <a:rPr sz="2000" spc="80" dirty="0">
                <a:solidFill>
                  <a:srgbClr val="575756"/>
                </a:solidFill>
                <a:latin typeface="Century Gothic"/>
                <a:cs typeface="Century Gothic"/>
              </a:rPr>
              <a:t> </a:t>
            </a:r>
            <a:r>
              <a:rPr sz="2000" dirty="0">
                <a:solidFill>
                  <a:srgbClr val="575756"/>
                </a:solidFill>
                <a:latin typeface="Century Gothic"/>
                <a:cs typeface="Century Gothic"/>
              </a:rPr>
              <a:t>cual</a:t>
            </a:r>
            <a:r>
              <a:rPr sz="2000" spc="75" dirty="0">
                <a:solidFill>
                  <a:srgbClr val="575756"/>
                </a:solidFill>
                <a:latin typeface="Century Gothic"/>
                <a:cs typeface="Century Gothic"/>
              </a:rPr>
              <a:t> </a:t>
            </a:r>
            <a:r>
              <a:rPr sz="2000" spc="-25" dirty="0">
                <a:solidFill>
                  <a:srgbClr val="575756"/>
                </a:solidFill>
                <a:latin typeface="Century Gothic"/>
                <a:cs typeface="Century Gothic"/>
              </a:rPr>
              <a:t>se</a:t>
            </a:r>
            <a:endParaRPr sz="2000">
              <a:latin typeface="Century Gothic"/>
              <a:cs typeface="Century Gothic"/>
            </a:endParaRPr>
          </a:p>
        </p:txBody>
      </p:sp>
      <p:sp>
        <p:nvSpPr>
          <p:cNvPr id="32" name="object 32"/>
          <p:cNvSpPr txBox="1"/>
          <p:nvPr/>
        </p:nvSpPr>
        <p:spPr>
          <a:xfrm>
            <a:off x="5684405" y="5631799"/>
            <a:ext cx="3999229" cy="1866900"/>
          </a:xfrm>
          <a:prstGeom prst="rect">
            <a:avLst/>
          </a:prstGeom>
        </p:spPr>
        <p:txBody>
          <a:bodyPr vert="horz" wrap="square" lIns="0" tIns="12700" rIns="0" bIns="0" rtlCol="0">
            <a:spAutoFit/>
          </a:bodyPr>
          <a:lstStyle/>
          <a:p>
            <a:pPr marL="12700" marR="5080" algn="ctr">
              <a:lnSpc>
                <a:spcPct val="120800"/>
              </a:lnSpc>
              <a:spcBef>
                <a:spcPts val="100"/>
              </a:spcBef>
            </a:pPr>
            <a:r>
              <a:rPr sz="2000" dirty="0">
                <a:solidFill>
                  <a:srgbClr val="575756"/>
                </a:solidFill>
                <a:latin typeface="Century Gothic"/>
                <a:cs typeface="Century Gothic"/>
              </a:rPr>
              <a:t>encuentra</a:t>
            </a:r>
            <a:r>
              <a:rPr sz="2000" spc="5" dirty="0">
                <a:solidFill>
                  <a:srgbClr val="575756"/>
                </a:solidFill>
                <a:latin typeface="Century Gothic"/>
                <a:cs typeface="Century Gothic"/>
              </a:rPr>
              <a:t> </a:t>
            </a:r>
            <a:r>
              <a:rPr sz="2000" dirty="0">
                <a:solidFill>
                  <a:srgbClr val="575756"/>
                </a:solidFill>
                <a:latin typeface="Century Gothic"/>
                <a:cs typeface="Century Gothic"/>
              </a:rPr>
              <a:t>conociendo</a:t>
            </a:r>
            <a:r>
              <a:rPr sz="2000" spc="10" dirty="0">
                <a:solidFill>
                  <a:srgbClr val="575756"/>
                </a:solidFill>
                <a:latin typeface="Century Gothic"/>
                <a:cs typeface="Century Gothic"/>
              </a:rPr>
              <a:t> </a:t>
            </a:r>
            <a:r>
              <a:rPr sz="2000" spc="-25" dirty="0">
                <a:solidFill>
                  <a:srgbClr val="575756"/>
                </a:solidFill>
                <a:latin typeface="Century Gothic"/>
                <a:cs typeface="Century Gothic"/>
              </a:rPr>
              <a:t>en </a:t>
            </a:r>
            <a:r>
              <a:rPr sz="2000" dirty="0">
                <a:solidFill>
                  <a:srgbClr val="575756"/>
                </a:solidFill>
                <a:latin typeface="Century Gothic"/>
                <a:cs typeface="Century Gothic"/>
              </a:rPr>
              <a:t>ejercicio</a:t>
            </a:r>
            <a:r>
              <a:rPr sz="2000" spc="100" dirty="0">
                <a:solidFill>
                  <a:srgbClr val="575756"/>
                </a:solidFill>
                <a:latin typeface="Century Gothic"/>
                <a:cs typeface="Century Gothic"/>
              </a:rPr>
              <a:t> </a:t>
            </a:r>
            <a:r>
              <a:rPr sz="2000" dirty="0">
                <a:solidFill>
                  <a:srgbClr val="575756"/>
                </a:solidFill>
                <a:latin typeface="Century Gothic"/>
                <a:cs typeface="Century Gothic"/>
              </a:rPr>
              <a:t>del</a:t>
            </a:r>
            <a:r>
              <a:rPr sz="2000" spc="105" dirty="0">
                <a:solidFill>
                  <a:srgbClr val="575756"/>
                </a:solidFill>
                <a:latin typeface="Century Gothic"/>
                <a:cs typeface="Century Gothic"/>
              </a:rPr>
              <a:t> </a:t>
            </a:r>
            <a:r>
              <a:rPr sz="2000" dirty="0">
                <a:solidFill>
                  <a:srgbClr val="575756"/>
                </a:solidFill>
                <a:latin typeface="Century Gothic"/>
                <a:cs typeface="Century Gothic"/>
              </a:rPr>
              <a:t>cargo</a:t>
            </a:r>
            <a:r>
              <a:rPr sz="2000" spc="105" dirty="0">
                <a:solidFill>
                  <a:srgbClr val="575756"/>
                </a:solidFill>
                <a:latin typeface="Century Gothic"/>
                <a:cs typeface="Century Gothic"/>
              </a:rPr>
              <a:t> </a:t>
            </a:r>
            <a:r>
              <a:rPr sz="2000" dirty="0">
                <a:solidFill>
                  <a:srgbClr val="575756"/>
                </a:solidFill>
                <a:latin typeface="Century Gothic"/>
                <a:cs typeface="Century Gothic"/>
              </a:rPr>
              <a:t>público,</a:t>
            </a:r>
            <a:r>
              <a:rPr sz="2000" spc="100" dirty="0">
                <a:solidFill>
                  <a:srgbClr val="575756"/>
                </a:solidFill>
                <a:latin typeface="Century Gothic"/>
                <a:cs typeface="Century Gothic"/>
              </a:rPr>
              <a:t> </a:t>
            </a:r>
            <a:r>
              <a:rPr sz="2000" spc="-50" dirty="0">
                <a:solidFill>
                  <a:srgbClr val="575756"/>
                </a:solidFill>
                <a:latin typeface="Century Gothic"/>
                <a:cs typeface="Century Gothic"/>
              </a:rPr>
              <a:t>o</a:t>
            </a:r>
            <a:r>
              <a:rPr sz="2000" spc="50" dirty="0">
                <a:solidFill>
                  <a:srgbClr val="575756"/>
                </a:solidFill>
                <a:latin typeface="Century Gothic"/>
                <a:cs typeface="Century Gothic"/>
              </a:rPr>
              <a:t> lo</a:t>
            </a:r>
            <a:r>
              <a:rPr sz="2000" spc="40" dirty="0">
                <a:solidFill>
                  <a:srgbClr val="575756"/>
                </a:solidFill>
                <a:latin typeface="Century Gothic"/>
                <a:cs typeface="Century Gothic"/>
              </a:rPr>
              <a:t> </a:t>
            </a:r>
            <a:r>
              <a:rPr sz="2000" dirty="0">
                <a:solidFill>
                  <a:srgbClr val="575756"/>
                </a:solidFill>
                <a:latin typeface="Century Gothic"/>
                <a:cs typeface="Century Gothic"/>
              </a:rPr>
              <a:t>es</a:t>
            </a:r>
            <a:r>
              <a:rPr sz="2000" spc="45" dirty="0">
                <a:solidFill>
                  <a:srgbClr val="575756"/>
                </a:solidFill>
                <a:latin typeface="Century Gothic"/>
                <a:cs typeface="Century Gothic"/>
              </a:rPr>
              <a:t> </a:t>
            </a:r>
            <a:r>
              <a:rPr sz="2000" dirty="0">
                <a:solidFill>
                  <a:srgbClr val="575756"/>
                </a:solidFill>
                <a:latin typeface="Century Gothic"/>
                <a:cs typeface="Century Gothic"/>
              </a:rPr>
              <a:t>alguno</a:t>
            </a:r>
            <a:r>
              <a:rPr sz="2000" spc="45" dirty="0">
                <a:solidFill>
                  <a:srgbClr val="575756"/>
                </a:solidFill>
                <a:latin typeface="Century Gothic"/>
                <a:cs typeface="Century Gothic"/>
              </a:rPr>
              <a:t> </a:t>
            </a:r>
            <a:r>
              <a:rPr sz="2000" dirty="0">
                <a:solidFill>
                  <a:srgbClr val="575756"/>
                </a:solidFill>
                <a:latin typeface="Century Gothic"/>
                <a:cs typeface="Century Gothic"/>
              </a:rPr>
              <a:t>de</a:t>
            </a:r>
            <a:r>
              <a:rPr sz="2000" spc="45" dirty="0">
                <a:solidFill>
                  <a:srgbClr val="575756"/>
                </a:solidFill>
                <a:latin typeface="Century Gothic"/>
                <a:cs typeface="Century Gothic"/>
              </a:rPr>
              <a:t> </a:t>
            </a:r>
            <a:r>
              <a:rPr sz="2000" spc="55" dirty="0">
                <a:solidFill>
                  <a:srgbClr val="575756"/>
                </a:solidFill>
                <a:latin typeface="Century Gothic"/>
                <a:cs typeface="Century Gothic"/>
              </a:rPr>
              <a:t>sus</a:t>
            </a:r>
            <a:r>
              <a:rPr sz="2000" spc="45" dirty="0">
                <a:solidFill>
                  <a:srgbClr val="575756"/>
                </a:solidFill>
                <a:latin typeface="Century Gothic"/>
                <a:cs typeface="Century Gothic"/>
              </a:rPr>
              <a:t> </a:t>
            </a:r>
            <a:r>
              <a:rPr sz="2000" spc="-10" dirty="0">
                <a:solidFill>
                  <a:srgbClr val="575756"/>
                </a:solidFill>
                <a:latin typeface="Century Gothic"/>
                <a:cs typeface="Century Gothic"/>
              </a:rPr>
              <a:t>parientes </a:t>
            </a:r>
            <a:r>
              <a:rPr sz="2000" dirty="0">
                <a:solidFill>
                  <a:srgbClr val="575756"/>
                </a:solidFill>
                <a:latin typeface="Century Gothic"/>
                <a:cs typeface="Century Gothic"/>
              </a:rPr>
              <a:t>cercanos</a:t>
            </a:r>
            <a:r>
              <a:rPr sz="2000" spc="70" dirty="0">
                <a:solidFill>
                  <a:srgbClr val="575756"/>
                </a:solidFill>
                <a:latin typeface="Century Gothic"/>
                <a:cs typeface="Century Gothic"/>
              </a:rPr>
              <a:t> </a:t>
            </a:r>
            <a:r>
              <a:rPr sz="2000" dirty="0">
                <a:solidFill>
                  <a:srgbClr val="575756"/>
                </a:solidFill>
                <a:latin typeface="Century Gothic"/>
                <a:cs typeface="Century Gothic"/>
              </a:rPr>
              <a:t>o</a:t>
            </a:r>
            <a:r>
              <a:rPr sz="2000" spc="70" dirty="0">
                <a:solidFill>
                  <a:srgbClr val="575756"/>
                </a:solidFill>
                <a:latin typeface="Century Gothic"/>
                <a:cs typeface="Century Gothic"/>
              </a:rPr>
              <a:t> </a:t>
            </a:r>
            <a:r>
              <a:rPr sz="2000" dirty="0">
                <a:solidFill>
                  <a:srgbClr val="575756"/>
                </a:solidFill>
                <a:latin typeface="Century Gothic"/>
                <a:cs typeface="Century Gothic"/>
              </a:rPr>
              <a:t>personas</a:t>
            </a:r>
            <a:r>
              <a:rPr sz="2000" spc="75" dirty="0">
                <a:solidFill>
                  <a:srgbClr val="575756"/>
                </a:solidFill>
                <a:latin typeface="Century Gothic"/>
                <a:cs typeface="Century Gothic"/>
              </a:rPr>
              <a:t> </a:t>
            </a:r>
            <a:r>
              <a:rPr sz="2000" dirty="0">
                <a:solidFill>
                  <a:srgbClr val="575756"/>
                </a:solidFill>
                <a:latin typeface="Century Gothic"/>
                <a:cs typeface="Century Gothic"/>
              </a:rPr>
              <a:t>con</a:t>
            </a:r>
            <a:r>
              <a:rPr sz="2000" spc="70" dirty="0">
                <a:solidFill>
                  <a:srgbClr val="575756"/>
                </a:solidFill>
                <a:latin typeface="Century Gothic"/>
                <a:cs typeface="Century Gothic"/>
              </a:rPr>
              <a:t> </a:t>
            </a:r>
            <a:r>
              <a:rPr sz="2000" spc="-10" dirty="0">
                <a:solidFill>
                  <a:srgbClr val="575756"/>
                </a:solidFill>
                <a:latin typeface="Century Gothic"/>
                <a:cs typeface="Century Gothic"/>
              </a:rPr>
              <a:t>quien </a:t>
            </a:r>
            <a:r>
              <a:rPr sz="2000" dirty="0">
                <a:solidFill>
                  <a:srgbClr val="575756"/>
                </a:solidFill>
                <a:latin typeface="Century Gothic"/>
                <a:cs typeface="Century Gothic"/>
              </a:rPr>
              <a:t>tenga</a:t>
            </a:r>
            <a:r>
              <a:rPr sz="2000" spc="40" dirty="0">
                <a:solidFill>
                  <a:srgbClr val="575756"/>
                </a:solidFill>
                <a:latin typeface="Century Gothic"/>
                <a:cs typeface="Century Gothic"/>
              </a:rPr>
              <a:t> </a:t>
            </a:r>
            <a:r>
              <a:rPr sz="2000" dirty="0">
                <a:solidFill>
                  <a:srgbClr val="575756"/>
                </a:solidFill>
                <a:latin typeface="Century Gothic"/>
                <a:cs typeface="Century Gothic"/>
              </a:rPr>
              <a:t>un</a:t>
            </a:r>
            <a:r>
              <a:rPr sz="2000" spc="45" dirty="0">
                <a:solidFill>
                  <a:srgbClr val="575756"/>
                </a:solidFill>
                <a:latin typeface="Century Gothic"/>
                <a:cs typeface="Century Gothic"/>
              </a:rPr>
              <a:t> </a:t>
            </a:r>
            <a:r>
              <a:rPr sz="2000" dirty="0">
                <a:solidFill>
                  <a:srgbClr val="575756"/>
                </a:solidFill>
                <a:latin typeface="Century Gothic"/>
                <a:cs typeface="Century Gothic"/>
              </a:rPr>
              <a:t>vínculo</a:t>
            </a:r>
            <a:r>
              <a:rPr sz="2000" spc="40" dirty="0">
                <a:solidFill>
                  <a:srgbClr val="575756"/>
                </a:solidFill>
                <a:latin typeface="Century Gothic"/>
                <a:cs typeface="Century Gothic"/>
              </a:rPr>
              <a:t> </a:t>
            </a:r>
            <a:r>
              <a:rPr sz="2000" spc="-10" dirty="0">
                <a:solidFill>
                  <a:srgbClr val="575756"/>
                </a:solidFill>
                <a:latin typeface="Century Gothic"/>
                <a:cs typeface="Century Gothic"/>
              </a:rPr>
              <a:t>relevante.</a:t>
            </a:r>
            <a:endParaRPr sz="2000">
              <a:latin typeface="Century Gothic"/>
              <a:cs typeface="Century Gothic"/>
            </a:endParaRPr>
          </a:p>
        </p:txBody>
      </p:sp>
      <p:sp>
        <p:nvSpPr>
          <p:cNvPr id="33" name="object 33"/>
          <p:cNvSpPr txBox="1"/>
          <p:nvPr/>
        </p:nvSpPr>
        <p:spPr>
          <a:xfrm>
            <a:off x="11071491" y="4526899"/>
            <a:ext cx="2878455" cy="762000"/>
          </a:xfrm>
          <a:prstGeom prst="rect">
            <a:avLst/>
          </a:prstGeom>
        </p:spPr>
        <p:txBody>
          <a:bodyPr vert="horz" wrap="square" lIns="0" tIns="12700" rIns="0" bIns="0" rtlCol="0">
            <a:spAutoFit/>
          </a:bodyPr>
          <a:lstStyle/>
          <a:p>
            <a:pPr marL="12700" marR="5080" indent="487045">
              <a:lnSpc>
                <a:spcPct val="120800"/>
              </a:lnSpc>
              <a:spcBef>
                <a:spcPts val="100"/>
              </a:spcBef>
            </a:pPr>
            <a:r>
              <a:rPr sz="2000" dirty="0">
                <a:solidFill>
                  <a:srgbClr val="575756"/>
                </a:solidFill>
                <a:latin typeface="Century Gothic"/>
                <a:cs typeface="Century Gothic"/>
              </a:rPr>
              <a:t>El</a:t>
            </a:r>
            <a:r>
              <a:rPr sz="2000" spc="10" dirty="0">
                <a:solidFill>
                  <a:srgbClr val="575756"/>
                </a:solidFill>
                <a:latin typeface="Century Gothic"/>
                <a:cs typeface="Century Gothic"/>
              </a:rPr>
              <a:t> </a:t>
            </a:r>
            <a:r>
              <a:rPr sz="2000" dirty="0">
                <a:solidFill>
                  <a:srgbClr val="575756"/>
                </a:solidFill>
                <a:latin typeface="Century Gothic"/>
                <a:cs typeface="Century Gothic"/>
              </a:rPr>
              <a:t>interés</a:t>
            </a:r>
            <a:r>
              <a:rPr sz="2000" spc="15" dirty="0">
                <a:solidFill>
                  <a:srgbClr val="575756"/>
                </a:solidFill>
                <a:latin typeface="Century Gothic"/>
                <a:cs typeface="Century Gothic"/>
              </a:rPr>
              <a:t> </a:t>
            </a:r>
            <a:r>
              <a:rPr sz="2000" spc="-10" dirty="0">
                <a:solidFill>
                  <a:srgbClr val="575756"/>
                </a:solidFill>
                <a:latin typeface="Century Gothic"/>
                <a:cs typeface="Century Gothic"/>
              </a:rPr>
              <a:t>particular </a:t>
            </a:r>
            <a:r>
              <a:rPr sz="2000" dirty="0">
                <a:solidFill>
                  <a:srgbClr val="575756"/>
                </a:solidFill>
                <a:latin typeface="Century Gothic"/>
                <a:cs typeface="Century Gothic"/>
              </a:rPr>
              <a:t>asociado</a:t>
            </a:r>
            <a:r>
              <a:rPr sz="2000" spc="95" dirty="0">
                <a:solidFill>
                  <a:srgbClr val="575756"/>
                </a:solidFill>
                <a:latin typeface="Century Gothic"/>
                <a:cs typeface="Century Gothic"/>
              </a:rPr>
              <a:t> </a:t>
            </a:r>
            <a:r>
              <a:rPr sz="2000" dirty="0">
                <a:solidFill>
                  <a:srgbClr val="575756"/>
                </a:solidFill>
                <a:latin typeface="Century Gothic"/>
                <a:cs typeface="Century Gothic"/>
              </a:rPr>
              <a:t>a</a:t>
            </a:r>
            <a:r>
              <a:rPr sz="2000" spc="95" dirty="0">
                <a:solidFill>
                  <a:srgbClr val="575756"/>
                </a:solidFill>
                <a:latin typeface="Century Gothic"/>
                <a:cs typeface="Century Gothic"/>
              </a:rPr>
              <a:t> </a:t>
            </a:r>
            <a:r>
              <a:rPr sz="2000" dirty="0">
                <a:solidFill>
                  <a:srgbClr val="575756"/>
                </a:solidFill>
                <a:latin typeface="Century Gothic"/>
                <a:cs typeface="Century Gothic"/>
              </a:rPr>
              <a:t>la</a:t>
            </a:r>
            <a:r>
              <a:rPr sz="2000" spc="95" dirty="0">
                <a:solidFill>
                  <a:srgbClr val="575756"/>
                </a:solidFill>
                <a:latin typeface="Century Gothic"/>
                <a:cs typeface="Century Gothic"/>
              </a:rPr>
              <a:t> </a:t>
            </a:r>
            <a:r>
              <a:rPr sz="2000" spc="-10" dirty="0">
                <a:solidFill>
                  <a:srgbClr val="575756"/>
                </a:solidFill>
                <a:latin typeface="Century Gothic"/>
                <a:cs typeface="Century Gothic"/>
              </a:rPr>
              <a:t>persona</a:t>
            </a:r>
            <a:endParaRPr sz="2000">
              <a:latin typeface="Century Gothic"/>
              <a:cs typeface="Century Gothic"/>
            </a:endParaRPr>
          </a:p>
        </p:txBody>
      </p:sp>
      <p:sp>
        <p:nvSpPr>
          <p:cNvPr id="34" name="object 34"/>
          <p:cNvSpPr txBox="1"/>
          <p:nvPr/>
        </p:nvSpPr>
        <p:spPr>
          <a:xfrm>
            <a:off x="10639945" y="5263499"/>
            <a:ext cx="3741420" cy="1498600"/>
          </a:xfrm>
          <a:prstGeom prst="rect">
            <a:avLst/>
          </a:prstGeom>
        </p:spPr>
        <p:txBody>
          <a:bodyPr vert="horz" wrap="square" lIns="0" tIns="12700" rIns="0" bIns="0" rtlCol="0">
            <a:spAutoFit/>
          </a:bodyPr>
          <a:lstStyle/>
          <a:p>
            <a:pPr marL="12700" marR="5080" algn="ctr">
              <a:lnSpc>
                <a:spcPct val="120800"/>
              </a:lnSpc>
              <a:spcBef>
                <a:spcPts val="100"/>
              </a:spcBef>
              <a:tabLst>
                <a:tab pos="1304925" algn="l"/>
              </a:tabLst>
            </a:pPr>
            <a:r>
              <a:rPr sz="2000" spc="-10" dirty="0">
                <a:solidFill>
                  <a:srgbClr val="575756"/>
                </a:solidFill>
                <a:latin typeface="Century Gothic"/>
                <a:cs typeface="Century Gothic"/>
              </a:rPr>
              <a:t>servidora</a:t>
            </a:r>
            <a:r>
              <a:rPr sz="2000" dirty="0">
                <a:solidFill>
                  <a:srgbClr val="575756"/>
                </a:solidFill>
                <a:latin typeface="Century Gothic"/>
                <a:cs typeface="Century Gothic"/>
              </a:rPr>
              <a:t>	tiene</a:t>
            </a:r>
            <a:r>
              <a:rPr sz="2000" spc="-5" dirty="0">
                <a:solidFill>
                  <a:srgbClr val="575756"/>
                </a:solidFill>
                <a:latin typeface="Century Gothic"/>
                <a:cs typeface="Century Gothic"/>
              </a:rPr>
              <a:t> </a:t>
            </a:r>
            <a:r>
              <a:rPr sz="2000" dirty="0">
                <a:solidFill>
                  <a:srgbClr val="575756"/>
                </a:solidFill>
                <a:latin typeface="Century Gothic"/>
                <a:cs typeface="Century Gothic"/>
              </a:rPr>
              <a:t>la</a:t>
            </a:r>
            <a:r>
              <a:rPr sz="2000" spc="-5" dirty="0">
                <a:solidFill>
                  <a:srgbClr val="575756"/>
                </a:solidFill>
                <a:latin typeface="Century Gothic"/>
                <a:cs typeface="Century Gothic"/>
              </a:rPr>
              <a:t> </a:t>
            </a:r>
            <a:r>
              <a:rPr sz="2000" spc="-10" dirty="0">
                <a:solidFill>
                  <a:srgbClr val="575756"/>
                </a:solidFill>
                <a:latin typeface="Century Gothic"/>
                <a:cs typeface="Century Gothic"/>
              </a:rPr>
              <a:t>capacidad </a:t>
            </a:r>
            <a:r>
              <a:rPr sz="2000" dirty="0">
                <a:solidFill>
                  <a:srgbClr val="575756"/>
                </a:solidFill>
                <a:latin typeface="Century Gothic"/>
                <a:cs typeface="Century Gothic"/>
              </a:rPr>
              <a:t>de</a:t>
            </a:r>
            <a:r>
              <a:rPr sz="2000" spc="-10" dirty="0">
                <a:solidFill>
                  <a:srgbClr val="575756"/>
                </a:solidFill>
                <a:latin typeface="Century Gothic"/>
                <a:cs typeface="Century Gothic"/>
              </a:rPr>
              <a:t> </a:t>
            </a:r>
            <a:r>
              <a:rPr sz="2000" spc="-20" dirty="0">
                <a:solidFill>
                  <a:srgbClr val="575756"/>
                </a:solidFill>
                <a:latin typeface="Century Gothic"/>
                <a:cs typeface="Century Gothic"/>
              </a:rPr>
              <a:t>afectar</a:t>
            </a:r>
            <a:r>
              <a:rPr sz="2000" spc="-5" dirty="0">
                <a:solidFill>
                  <a:srgbClr val="575756"/>
                </a:solidFill>
                <a:latin typeface="Century Gothic"/>
                <a:cs typeface="Century Gothic"/>
              </a:rPr>
              <a:t> </a:t>
            </a:r>
            <a:r>
              <a:rPr sz="2000" dirty="0">
                <a:solidFill>
                  <a:srgbClr val="575756"/>
                </a:solidFill>
                <a:latin typeface="Century Gothic"/>
                <a:cs typeface="Century Gothic"/>
              </a:rPr>
              <a:t>la</a:t>
            </a:r>
            <a:r>
              <a:rPr sz="2000" spc="-5" dirty="0">
                <a:solidFill>
                  <a:srgbClr val="575756"/>
                </a:solidFill>
                <a:latin typeface="Century Gothic"/>
                <a:cs typeface="Century Gothic"/>
              </a:rPr>
              <a:t> </a:t>
            </a:r>
            <a:r>
              <a:rPr sz="2000" spc="-10" dirty="0">
                <a:solidFill>
                  <a:srgbClr val="575756"/>
                </a:solidFill>
                <a:latin typeface="Century Gothic"/>
                <a:cs typeface="Century Gothic"/>
              </a:rPr>
              <a:t>imparcialidad</a:t>
            </a:r>
            <a:endParaRPr sz="2000">
              <a:latin typeface="Century Gothic"/>
              <a:cs typeface="Century Gothic"/>
            </a:endParaRPr>
          </a:p>
          <a:p>
            <a:pPr marL="67945" marR="60960" algn="ctr">
              <a:lnSpc>
                <a:spcPct val="120800"/>
              </a:lnSpc>
            </a:pPr>
            <a:r>
              <a:rPr sz="2000" spc="60" dirty="0">
                <a:solidFill>
                  <a:srgbClr val="575756"/>
                </a:solidFill>
                <a:latin typeface="Century Gothic"/>
                <a:cs typeface="Century Gothic"/>
              </a:rPr>
              <a:t>y</a:t>
            </a:r>
            <a:r>
              <a:rPr sz="2000" spc="35" dirty="0">
                <a:solidFill>
                  <a:srgbClr val="575756"/>
                </a:solidFill>
                <a:latin typeface="Century Gothic"/>
                <a:cs typeface="Century Gothic"/>
              </a:rPr>
              <a:t> </a:t>
            </a:r>
            <a:r>
              <a:rPr sz="2000" dirty="0">
                <a:solidFill>
                  <a:srgbClr val="575756"/>
                </a:solidFill>
                <a:latin typeface="Century Gothic"/>
                <a:cs typeface="Century Gothic"/>
              </a:rPr>
              <a:t>objetividad</a:t>
            </a:r>
            <a:r>
              <a:rPr sz="2000" spc="40" dirty="0">
                <a:solidFill>
                  <a:srgbClr val="575756"/>
                </a:solidFill>
                <a:latin typeface="Century Gothic"/>
                <a:cs typeface="Century Gothic"/>
              </a:rPr>
              <a:t> </a:t>
            </a:r>
            <a:r>
              <a:rPr sz="2000" dirty="0">
                <a:solidFill>
                  <a:srgbClr val="575756"/>
                </a:solidFill>
                <a:latin typeface="Century Gothic"/>
                <a:cs typeface="Century Gothic"/>
              </a:rPr>
              <a:t>que</a:t>
            </a:r>
            <a:r>
              <a:rPr sz="2000" spc="40" dirty="0">
                <a:solidFill>
                  <a:srgbClr val="575756"/>
                </a:solidFill>
                <a:latin typeface="Century Gothic"/>
                <a:cs typeface="Century Gothic"/>
              </a:rPr>
              <a:t> </a:t>
            </a:r>
            <a:r>
              <a:rPr sz="2000" spc="-20" dirty="0">
                <a:solidFill>
                  <a:srgbClr val="575756"/>
                </a:solidFill>
                <a:latin typeface="Century Gothic"/>
                <a:cs typeface="Century Gothic"/>
              </a:rPr>
              <a:t>debe </a:t>
            </a:r>
            <a:r>
              <a:rPr sz="2000" dirty="0">
                <a:solidFill>
                  <a:srgbClr val="575756"/>
                </a:solidFill>
                <a:latin typeface="Century Gothic"/>
                <a:cs typeface="Century Gothic"/>
              </a:rPr>
              <a:t>prevalecer</a:t>
            </a:r>
            <a:r>
              <a:rPr sz="2000" spc="50" dirty="0">
                <a:solidFill>
                  <a:srgbClr val="575756"/>
                </a:solidFill>
                <a:latin typeface="Century Gothic"/>
                <a:cs typeface="Century Gothic"/>
              </a:rPr>
              <a:t> </a:t>
            </a:r>
            <a:r>
              <a:rPr sz="2000" dirty="0">
                <a:solidFill>
                  <a:srgbClr val="575756"/>
                </a:solidFill>
                <a:latin typeface="Century Gothic"/>
                <a:cs typeface="Century Gothic"/>
              </a:rPr>
              <a:t>en</a:t>
            </a:r>
            <a:r>
              <a:rPr sz="2000" spc="55" dirty="0">
                <a:solidFill>
                  <a:srgbClr val="575756"/>
                </a:solidFill>
                <a:latin typeface="Century Gothic"/>
                <a:cs typeface="Century Gothic"/>
              </a:rPr>
              <a:t> </a:t>
            </a:r>
            <a:r>
              <a:rPr sz="2000" dirty="0">
                <a:solidFill>
                  <a:srgbClr val="575756"/>
                </a:solidFill>
                <a:latin typeface="Century Gothic"/>
                <a:cs typeface="Century Gothic"/>
              </a:rPr>
              <a:t>el</a:t>
            </a:r>
            <a:r>
              <a:rPr sz="2000" spc="55" dirty="0">
                <a:solidFill>
                  <a:srgbClr val="575756"/>
                </a:solidFill>
                <a:latin typeface="Century Gothic"/>
                <a:cs typeface="Century Gothic"/>
              </a:rPr>
              <a:t> </a:t>
            </a:r>
            <a:r>
              <a:rPr sz="2000" dirty="0">
                <a:solidFill>
                  <a:srgbClr val="575756"/>
                </a:solidFill>
                <a:latin typeface="Century Gothic"/>
                <a:cs typeface="Century Gothic"/>
              </a:rPr>
              <a:t>ejercicio</a:t>
            </a:r>
            <a:r>
              <a:rPr sz="2000" spc="55" dirty="0">
                <a:solidFill>
                  <a:srgbClr val="575756"/>
                </a:solidFill>
                <a:latin typeface="Century Gothic"/>
                <a:cs typeface="Century Gothic"/>
              </a:rPr>
              <a:t> </a:t>
            </a:r>
            <a:r>
              <a:rPr sz="2000" spc="-25" dirty="0">
                <a:solidFill>
                  <a:srgbClr val="575756"/>
                </a:solidFill>
                <a:latin typeface="Century Gothic"/>
                <a:cs typeface="Century Gothic"/>
              </a:rPr>
              <a:t>de</a:t>
            </a:r>
            <a:endParaRPr sz="2000">
              <a:latin typeface="Century Gothic"/>
              <a:cs typeface="Century Gothic"/>
            </a:endParaRPr>
          </a:p>
        </p:txBody>
      </p:sp>
      <p:sp>
        <p:nvSpPr>
          <p:cNvPr id="35" name="object 35"/>
          <p:cNvSpPr txBox="1"/>
          <p:nvPr/>
        </p:nvSpPr>
        <p:spPr>
          <a:xfrm>
            <a:off x="10549521" y="6736699"/>
            <a:ext cx="3921760" cy="762000"/>
          </a:xfrm>
          <a:prstGeom prst="rect">
            <a:avLst/>
          </a:prstGeom>
        </p:spPr>
        <p:txBody>
          <a:bodyPr vert="horz" wrap="square" lIns="0" tIns="12700" rIns="0" bIns="0" rtlCol="0">
            <a:spAutoFit/>
          </a:bodyPr>
          <a:lstStyle/>
          <a:p>
            <a:pPr marL="504825" marR="5080" indent="-492759">
              <a:lnSpc>
                <a:spcPct val="120800"/>
              </a:lnSpc>
              <a:spcBef>
                <a:spcPts val="100"/>
              </a:spcBef>
            </a:pPr>
            <a:r>
              <a:rPr sz="2000" spc="55" dirty="0">
                <a:solidFill>
                  <a:srgbClr val="575756"/>
                </a:solidFill>
                <a:latin typeface="Century Gothic"/>
                <a:cs typeface="Century Gothic"/>
              </a:rPr>
              <a:t>sus</a:t>
            </a:r>
            <a:r>
              <a:rPr sz="2000" spc="50" dirty="0">
                <a:solidFill>
                  <a:srgbClr val="575756"/>
                </a:solidFill>
                <a:latin typeface="Century Gothic"/>
                <a:cs typeface="Century Gothic"/>
              </a:rPr>
              <a:t> </a:t>
            </a:r>
            <a:r>
              <a:rPr sz="2000" dirty="0">
                <a:solidFill>
                  <a:srgbClr val="575756"/>
                </a:solidFill>
                <a:latin typeface="Century Gothic"/>
                <a:cs typeface="Century Gothic"/>
              </a:rPr>
              <a:t>funciones</a:t>
            </a:r>
            <a:r>
              <a:rPr sz="2000" spc="50" dirty="0">
                <a:solidFill>
                  <a:srgbClr val="575756"/>
                </a:solidFill>
                <a:latin typeface="Century Gothic"/>
                <a:cs typeface="Century Gothic"/>
              </a:rPr>
              <a:t> </a:t>
            </a:r>
            <a:r>
              <a:rPr sz="2000" dirty="0">
                <a:solidFill>
                  <a:srgbClr val="575756"/>
                </a:solidFill>
                <a:latin typeface="Century Gothic"/>
                <a:cs typeface="Century Gothic"/>
              </a:rPr>
              <a:t>o,</a:t>
            </a:r>
            <a:r>
              <a:rPr sz="2000" spc="55" dirty="0">
                <a:solidFill>
                  <a:srgbClr val="575756"/>
                </a:solidFill>
                <a:latin typeface="Century Gothic"/>
                <a:cs typeface="Century Gothic"/>
              </a:rPr>
              <a:t> </a:t>
            </a:r>
            <a:r>
              <a:rPr sz="2000" dirty="0">
                <a:solidFill>
                  <a:srgbClr val="575756"/>
                </a:solidFill>
                <a:latin typeface="Century Gothic"/>
                <a:cs typeface="Century Gothic"/>
              </a:rPr>
              <a:t>generar</a:t>
            </a:r>
            <a:r>
              <a:rPr sz="2000" spc="50" dirty="0">
                <a:solidFill>
                  <a:srgbClr val="575756"/>
                </a:solidFill>
                <a:latin typeface="Century Gothic"/>
                <a:cs typeface="Century Gothic"/>
              </a:rPr>
              <a:t> </a:t>
            </a:r>
            <a:r>
              <a:rPr sz="2000" spc="-10" dirty="0">
                <a:solidFill>
                  <a:srgbClr val="575756"/>
                </a:solidFill>
                <a:latin typeface="Century Gothic"/>
                <a:cs typeface="Century Gothic"/>
              </a:rPr>
              <a:t>dudas </a:t>
            </a:r>
            <a:r>
              <a:rPr sz="2000" dirty="0">
                <a:solidFill>
                  <a:srgbClr val="575756"/>
                </a:solidFill>
                <a:latin typeface="Century Gothic"/>
                <a:cs typeface="Century Gothic"/>
              </a:rPr>
              <a:t>razonables</a:t>
            </a:r>
            <a:r>
              <a:rPr sz="2000" spc="145" dirty="0">
                <a:solidFill>
                  <a:srgbClr val="575756"/>
                </a:solidFill>
                <a:latin typeface="Century Gothic"/>
                <a:cs typeface="Century Gothic"/>
              </a:rPr>
              <a:t> </a:t>
            </a:r>
            <a:r>
              <a:rPr sz="2000" dirty="0">
                <a:solidFill>
                  <a:srgbClr val="575756"/>
                </a:solidFill>
                <a:latin typeface="Century Gothic"/>
                <a:cs typeface="Century Gothic"/>
              </a:rPr>
              <a:t>al</a:t>
            </a:r>
            <a:r>
              <a:rPr sz="2000" spc="150" dirty="0">
                <a:solidFill>
                  <a:srgbClr val="575756"/>
                </a:solidFill>
                <a:latin typeface="Century Gothic"/>
                <a:cs typeface="Century Gothic"/>
              </a:rPr>
              <a:t> </a:t>
            </a:r>
            <a:r>
              <a:rPr sz="2000" spc="-10" dirty="0">
                <a:solidFill>
                  <a:srgbClr val="575756"/>
                </a:solidFill>
                <a:latin typeface="Century Gothic"/>
                <a:cs typeface="Century Gothic"/>
              </a:rPr>
              <a:t>respecto.</a:t>
            </a:r>
            <a:endParaRPr sz="2000">
              <a:latin typeface="Century Gothic"/>
              <a:cs typeface="Century Gothic"/>
            </a:endParaRPr>
          </a:p>
        </p:txBody>
      </p:sp>
      <p:sp>
        <p:nvSpPr>
          <p:cNvPr id="36" name="object 36"/>
          <p:cNvSpPr/>
          <p:nvPr/>
        </p:nvSpPr>
        <p:spPr>
          <a:xfrm>
            <a:off x="1090797" y="8183401"/>
            <a:ext cx="3886200" cy="0"/>
          </a:xfrm>
          <a:custGeom>
            <a:avLst/>
            <a:gdLst/>
            <a:ahLst/>
            <a:cxnLst/>
            <a:rect l="l" t="t" r="r" b="b"/>
            <a:pathLst>
              <a:path w="3886200">
                <a:moveTo>
                  <a:pt x="0" y="0"/>
                </a:moveTo>
                <a:lnTo>
                  <a:pt x="3886200" y="0"/>
                </a:lnTo>
              </a:path>
            </a:pathLst>
          </a:custGeom>
          <a:ln w="76200">
            <a:solidFill>
              <a:srgbClr val="8FB5E1"/>
            </a:solidFill>
          </a:ln>
        </p:spPr>
        <p:txBody>
          <a:bodyPr wrap="square" lIns="0" tIns="0" rIns="0" bIns="0" rtlCol="0"/>
          <a:lstStyle/>
          <a:p>
            <a:endParaRPr/>
          </a:p>
        </p:txBody>
      </p:sp>
      <p:sp>
        <p:nvSpPr>
          <p:cNvPr id="37" name="object 37"/>
          <p:cNvSpPr/>
          <p:nvPr/>
        </p:nvSpPr>
        <p:spPr>
          <a:xfrm>
            <a:off x="5741099" y="8183401"/>
            <a:ext cx="3886200" cy="0"/>
          </a:xfrm>
          <a:custGeom>
            <a:avLst/>
            <a:gdLst/>
            <a:ahLst/>
            <a:cxnLst/>
            <a:rect l="l" t="t" r="r" b="b"/>
            <a:pathLst>
              <a:path w="3886200">
                <a:moveTo>
                  <a:pt x="0" y="0"/>
                </a:moveTo>
                <a:lnTo>
                  <a:pt x="3886200" y="0"/>
                </a:lnTo>
              </a:path>
            </a:pathLst>
          </a:custGeom>
          <a:ln w="76200">
            <a:solidFill>
              <a:srgbClr val="E8AD19"/>
            </a:solidFill>
          </a:ln>
        </p:spPr>
        <p:txBody>
          <a:bodyPr wrap="square" lIns="0" tIns="0" rIns="0" bIns="0" rtlCol="0"/>
          <a:lstStyle/>
          <a:p>
            <a:endParaRPr/>
          </a:p>
        </p:txBody>
      </p:sp>
      <p:sp>
        <p:nvSpPr>
          <p:cNvPr id="38" name="object 38"/>
          <p:cNvSpPr/>
          <p:nvPr/>
        </p:nvSpPr>
        <p:spPr>
          <a:xfrm>
            <a:off x="10567799" y="8183401"/>
            <a:ext cx="3886200" cy="0"/>
          </a:xfrm>
          <a:custGeom>
            <a:avLst/>
            <a:gdLst/>
            <a:ahLst/>
            <a:cxnLst/>
            <a:rect l="l" t="t" r="r" b="b"/>
            <a:pathLst>
              <a:path w="3886200">
                <a:moveTo>
                  <a:pt x="0" y="0"/>
                </a:moveTo>
                <a:lnTo>
                  <a:pt x="3886200" y="0"/>
                </a:lnTo>
              </a:path>
            </a:pathLst>
          </a:custGeom>
          <a:ln w="76200">
            <a:solidFill>
              <a:srgbClr val="E52421"/>
            </a:solidFill>
          </a:ln>
        </p:spPr>
        <p:txBody>
          <a:bodyPr wrap="square" lIns="0" tIns="0" rIns="0" bIns="0" rtlCol="0"/>
          <a:lstStyle/>
          <a:p>
            <a:endParaRPr/>
          </a:p>
        </p:txBody>
      </p:sp>
      <p:sp>
        <p:nvSpPr>
          <p:cNvPr id="39" name="object 39"/>
          <p:cNvSpPr txBox="1"/>
          <p:nvPr/>
        </p:nvSpPr>
        <p:spPr>
          <a:xfrm>
            <a:off x="849950" y="3899759"/>
            <a:ext cx="499745" cy="1518920"/>
          </a:xfrm>
          <a:prstGeom prst="rect">
            <a:avLst/>
          </a:prstGeom>
        </p:spPr>
        <p:txBody>
          <a:bodyPr vert="horz" wrap="square" lIns="0" tIns="12700" rIns="0" bIns="0" rtlCol="0">
            <a:spAutoFit/>
          </a:bodyPr>
          <a:lstStyle/>
          <a:p>
            <a:pPr marL="12700">
              <a:lnSpc>
                <a:spcPct val="100000"/>
              </a:lnSpc>
              <a:spcBef>
                <a:spcPts val="100"/>
              </a:spcBef>
            </a:pPr>
            <a:r>
              <a:rPr sz="9800" b="1" spc="-50" dirty="0">
                <a:solidFill>
                  <a:srgbClr val="8FB5E1"/>
                </a:solidFill>
                <a:latin typeface="Impact"/>
                <a:cs typeface="Impact"/>
              </a:rPr>
              <a:t>1</a:t>
            </a:r>
            <a:endParaRPr sz="9800">
              <a:latin typeface="Impact"/>
              <a:cs typeface="Impact"/>
            </a:endParaRPr>
          </a:p>
        </p:txBody>
      </p:sp>
      <p:sp>
        <p:nvSpPr>
          <p:cNvPr id="40" name="object 40"/>
          <p:cNvSpPr txBox="1"/>
          <p:nvPr/>
        </p:nvSpPr>
        <p:spPr>
          <a:xfrm>
            <a:off x="5500249" y="3899759"/>
            <a:ext cx="5512435" cy="1518920"/>
          </a:xfrm>
          <a:prstGeom prst="rect">
            <a:avLst/>
          </a:prstGeom>
        </p:spPr>
        <p:txBody>
          <a:bodyPr vert="horz" wrap="square" lIns="0" tIns="12700" rIns="0" bIns="0" rtlCol="0">
            <a:spAutoFit/>
          </a:bodyPr>
          <a:lstStyle/>
          <a:p>
            <a:pPr marL="12700">
              <a:lnSpc>
                <a:spcPct val="100000"/>
              </a:lnSpc>
              <a:spcBef>
                <a:spcPts val="100"/>
              </a:spcBef>
              <a:tabLst>
                <a:tab pos="4839335" algn="l"/>
              </a:tabLst>
            </a:pPr>
            <a:r>
              <a:rPr sz="9800" b="1" spc="-50" dirty="0">
                <a:solidFill>
                  <a:srgbClr val="E8AD19"/>
                </a:solidFill>
                <a:latin typeface="Impact"/>
                <a:cs typeface="Impact"/>
              </a:rPr>
              <a:t>2</a:t>
            </a:r>
            <a:r>
              <a:rPr sz="9800" b="1" dirty="0">
                <a:solidFill>
                  <a:srgbClr val="E8AD19"/>
                </a:solidFill>
                <a:latin typeface="Impact"/>
                <a:cs typeface="Impact"/>
              </a:rPr>
              <a:t>	</a:t>
            </a:r>
            <a:r>
              <a:rPr sz="9800" b="1" spc="-50" dirty="0">
                <a:solidFill>
                  <a:srgbClr val="E52421"/>
                </a:solidFill>
                <a:latin typeface="Impact"/>
                <a:cs typeface="Impact"/>
              </a:rPr>
              <a:t>3</a:t>
            </a:r>
            <a:endParaRPr sz="9800">
              <a:latin typeface="Impact"/>
              <a:cs typeface="Impact"/>
            </a:endParaRPr>
          </a:p>
        </p:txBody>
      </p:sp>
      <p:grpSp>
        <p:nvGrpSpPr>
          <p:cNvPr id="41" name="object 41"/>
          <p:cNvGrpSpPr/>
          <p:nvPr/>
        </p:nvGrpSpPr>
        <p:grpSpPr>
          <a:xfrm>
            <a:off x="0" y="0"/>
            <a:ext cx="15543530" cy="1584325"/>
            <a:chOff x="0" y="0"/>
            <a:chExt cx="15543530" cy="1584325"/>
          </a:xfrm>
        </p:grpSpPr>
        <p:sp>
          <p:nvSpPr>
            <p:cNvPr id="42" name="object 42"/>
            <p:cNvSpPr/>
            <p:nvPr/>
          </p:nvSpPr>
          <p:spPr>
            <a:xfrm>
              <a:off x="0" y="0"/>
              <a:ext cx="15543530" cy="1582420"/>
            </a:xfrm>
            <a:custGeom>
              <a:avLst/>
              <a:gdLst/>
              <a:ahLst/>
              <a:cxnLst/>
              <a:rect l="l" t="t" r="r" b="b"/>
              <a:pathLst>
                <a:path w="15543530" h="1582420">
                  <a:moveTo>
                    <a:pt x="15542933" y="0"/>
                  </a:moveTo>
                  <a:lnTo>
                    <a:pt x="0" y="0"/>
                  </a:lnTo>
                  <a:lnTo>
                    <a:pt x="0" y="1581911"/>
                  </a:lnTo>
                  <a:lnTo>
                    <a:pt x="15542933" y="1581911"/>
                  </a:lnTo>
                  <a:lnTo>
                    <a:pt x="15542933" y="0"/>
                  </a:lnTo>
                  <a:close/>
                </a:path>
              </a:pathLst>
            </a:custGeom>
            <a:solidFill>
              <a:srgbClr val="3970B2"/>
            </a:solidFill>
          </p:spPr>
          <p:txBody>
            <a:bodyPr wrap="square" lIns="0" tIns="0" rIns="0" bIns="0" rtlCol="0"/>
            <a:lstStyle/>
            <a:p>
              <a:endParaRPr/>
            </a:p>
          </p:txBody>
        </p:sp>
        <p:sp>
          <p:nvSpPr>
            <p:cNvPr id="43" name="object 43"/>
            <p:cNvSpPr/>
            <p:nvPr/>
          </p:nvSpPr>
          <p:spPr>
            <a:xfrm>
              <a:off x="455333" y="0"/>
              <a:ext cx="1143000" cy="1584325"/>
            </a:xfrm>
            <a:custGeom>
              <a:avLst/>
              <a:gdLst/>
              <a:ahLst/>
              <a:cxnLst/>
              <a:rect l="l" t="t" r="r" b="b"/>
              <a:pathLst>
                <a:path w="1143000" h="1584325">
                  <a:moveTo>
                    <a:pt x="0" y="1583994"/>
                  </a:moveTo>
                  <a:lnTo>
                    <a:pt x="1143000" y="1583994"/>
                  </a:lnTo>
                  <a:lnTo>
                    <a:pt x="1143000" y="0"/>
                  </a:lnTo>
                  <a:lnTo>
                    <a:pt x="0" y="0"/>
                  </a:lnTo>
                  <a:lnTo>
                    <a:pt x="0" y="1583994"/>
                  </a:lnTo>
                  <a:close/>
                </a:path>
              </a:pathLst>
            </a:custGeom>
            <a:solidFill>
              <a:srgbClr val="005FAB">
                <a:alpha val="19999"/>
              </a:srgbClr>
            </a:solidFill>
          </p:spPr>
          <p:txBody>
            <a:bodyPr wrap="square" lIns="0" tIns="0" rIns="0" bIns="0" rtlCol="0"/>
            <a:lstStyle/>
            <a:p>
              <a:endParaRPr/>
            </a:p>
          </p:txBody>
        </p:sp>
      </p:grpSp>
      <p:sp>
        <p:nvSpPr>
          <p:cNvPr id="44" name="object 44"/>
          <p:cNvSpPr txBox="1"/>
          <p:nvPr/>
        </p:nvSpPr>
        <p:spPr>
          <a:xfrm>
            <a:off x="701375" y="678788"/>
            <a:ext cx="13757910" cy="574040"/>
          </a:xfrm>
          <a:prstGeom prst="rect">
            <a:avLst/>
          </a:prstGeom>
        </p:spPr>
        <p:txBody>
          <a:bodyPr vert="horz" wrap="square" lIns="0" tIns="0" rIns="0" bIns="0" rtlCol="0">
            <a:spAutoFit/>
          </a:bodyPr>
          <a:lstStyle/>
          <a:p>
            <a:pPr marL="12700">
              <a:lnSpc>
                <a:spcPts val="4520"/>
              </a:lnSpc>
              <a:tabLst>
                <a:tab pos="896619" algn="l"/>
              </a:tabLst>
            </a:pPr>
            <a:r>
              <a:rPr sz="10800" spc="-37" baseline="-18904" dirty="0">
                <a:solidFill>
                  <a:srgbClr val="F7A707"/>
                </a:solidFill>
                <a:latin typeface="Impact"/>
                <a:cs typeface="Impact"/>
              </a:rPr>
              <a:t>4.</a:t>
            </a:r>
            <a:r>
              <a:rPr sz="10800" baseline="-18904" dirty="0">
                <a:solidFill>
                  <a:srgbClr val="F7A707"/>
                </a:solidFill>
                <a:latin typeface="Impact"/>
                <a:cs typeface="Impact"/>
              </a:rPr>
              <a:t>	</a:t>
            </a:r>
            <a:r>
              <a:rPr sz="3600" b="1" dirty="0">
                <a:solidFill>
                  <a:srgbClr val="FFFFFF"/>
                </a:solidFill>
                <a:latin typeface="Century Gothic"/>
                <a:cs typeface="Century Gothic"/>
              </a:rPr>
              <a:t>Tres</a:t>
            </a:r>
            <a:r>
              <a:rPr sz="3600" b="1" spc="-25" dirty="0">
                <a:solidFill>
                  <a:srgbClr val="FFFFFF"/>
                </a:solidFill>
                <a:latin typeface="Century Gothic"/>
                <a:cs typeface="Century Gothic"/>
              </a:rPr>
              <a:t> </a:t>
            </a:r>
            <a:r>
              <a:rPr sz="3600" b="1" dirty="0">
                <a:solidFill>
                  <a:srgbClr val="FFFFFF"/>
                </a:solidFill>
                <a:latin typeface="Century Gothic"/>
                <a:cs typeface="Century Gothic"/>
              </a:rPr>
              <a:t>datos</a:t>
            </a:r>
            <a:r>
              <a:rPr sz="3600" b="1" spc="-25" dirty="0">
                <a:solidFill>
                  <a:srgbClr val="FFFFFF"/>
                </a:solidFill>
                <a:latin typeface="Century Gothic"/>
                <a:cs typeface="Century Gothic"/>
              </a:rPr>
              <a:t> </a:t>
            </a:r>
            <a:r>
              <a:rPr sz="3600" b="1" dirty="0">
                <a:solidFill>
                  <a:srgbClr val="FFFFFF"/>
                </a:solidFill>
                <a:latin typeface="Century Gothic"/>
                <a:cs typeface="Century Gothic"/>
              </a:rPr>
              <a:t>útiles</a:t>
            </a:r>
            <a:r>
              <a:rPr sz="3600" b="1" spc="-25" dirty="0">
                <a:solidFill>
                  <a:srgbClr val="FFFFFF"/>
                </a:solidFill>
                <a:latin typeface="Century Gothic"/>
                <a:cs typeface="Century Gothic"/>
              </a:rPr>
              <a:t> </a:t>
            </a:r>
            <a:r>
              <a:rPr sz="3600" b="1" dirty="0">
                <a:solidFill>
                  <a:srgbClr val="FFFFFF"/>
                </a:solidFill>
                <a:latin typeface="Century Gothic"/>
                <a:cs typeface="Century Gothic"/>
              </a:rPr>
              <a:t>para</a:t>
            </a:r>
            <a:r>
              <a:rPr sz="3600" b="1" spc="-30" dirty="0">
                <a:solidFill>
                  <a:srgbClr val="FFFFFF"/>
                </a:solidFill>
                <a:latin typeface="Century Gothic"/>
                <a:cs typeface="Century Gothic"/>
              </a:rPr>
              <a:t> </a:t>
            </a:r>
            <a:r>
              <a:rPr sz="3600" b="1" dirty="0">
                <a:solidFill>
                  <a:srgbClr val="FFFFFF"/>
                </a:solidFill>
                <a:latin typeface="Century Gothic"/>
                <a:cs typeface="Century Gothic"/>
              </a:rPr>
              <a:t>identificar</a:t>
            </a:r>
            <a:r>
              <a:rPr sz="3600" b="1" spc="-25" dirty="0">
                <a:solidFill>
                  <a:srgbClr val="FFFFFF"/>
                </a:solidFill>
                <a:latin typeface="Century Gothic"/>
                <a:cs typeface="Century Gothic"/>
              </a:rPr>
              <a:t> </a:t>
            </a:r>
            <a:r>
              <a:rPr sz="3600" b="1" dirty="0">
                <a:solidFill>
                  <a:srgbClr val="FFFFFF"/>
                </a:solidFill>
                <a:latin typeface="Century Gothic"/>
                <a:cs typeface="Century Gothic"/>
              </a:rPr>
              <a:t>los</a:t>
            </a:r>
            <a:r>
              <a:rPr sz="3600" b="1" spc="-25" dirty="0">
                <a:solidFill>
                  <a:srgbClr val="FFFFFF"/>
                </a:solidFill>
                <a:latin typeface="Century Gothic"/>
                <a:cs typeface="Century Gothic"/>
              </a:rPr>
              <a:t> </a:t>
            </a:r>
            <a:r>
              <a:rPr sz="3600" b="1" dirty="0">
                <a:solidFill>
                  <a:srgbClr val="FFFFFF"/>
                </a:solidFill>
                <a:latin typeface="Century Gothic"/>
                <a:cs typeface="Century Gothic"/>
              </a:rPr>
              <a:t>conflictos</a:t>
            </a:r>
            <a:r>
              <a:rPr sz="3600" b="1" spc="-25" dirty="0">
                <a:solidFill>
                  <a:srgbClr val="FFFFFF"/>
                </a:solidFill>
                <a:latin typeface="Century Gothic"/>
                <a:cs typeface="Century Gothic"/>
              </a:rPr>
              <a:t> </a:t>
            </a:r>
            <a:r>
              <a:rPr sz="3600" b="1" dirty="0">
                <a:solidFill>
                  <a:srgbClr val="FFFFFF"/>
                </a:solidFill>
                <a:latin typeface="Century Gothic"/>
                <a:cs typeface="Century Gothic"/>
              </a:rPr>
              <a:t>de</a:t>
            </a:r>
            <a:r>
              <a:rPr sz="3600" b="1" spc="-25" dirty="0">
                <a:solidFill>
                  <a:srgbClr val="FFFFFF"/>
                </a:solidFill>
                <a:latin typeface="Century Gothic"/>
                <a:cs typeface="Century Gothic"/>
              </a:rPr>
              <a:t> </a:t>
            </a:r>
            <a:r>
              <a:rPr sz="3600" b="1" spc="-10" dirty="0">
                <a:solidFill>
                  <a:srgbClr val="FFFFFF"/>
                </a:solidFill>
                <a:latin typeface="Century Gothic"/>
                <a:cs typeface="Century Gothic"/>
              </a:rPr>
              <a:t>intereses.</a:t>
            </a:r>
            <a:endParaRPr sz="3600" dirty="0">
              <a:latin typeface="Century Gothic"/>
              <a:cs typeface="Century Gothic"/>
            </a:endParaRPr>
          </a:p>
        </p:txBody>
      </p:sp>
    </p:spTree>
  </p:cSld>
  <p:clrMapOvr>
    <a:masterClrMapping/>
  </p:clrMapOvr>
  <p:transition>
    <p:pull dir="r"/>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texto 2"/>
          <p:cNvSpPr>
            <a:spLocks noGrp="1"/>
          </p:cNvSpPr>
          <p:nvPr>
            <p:ph type="body" idx="1"/>
          </p:nvPr>
        </p:nvSpPr>
        <p:spPr>
          <a:xfrm>
            <a:off x="3657600" y="3352800"/>
            <a:ext cx="8940800" cy="738664"/>
          </a:xfrm>
        </p:spPr>
        <p:txBody>
          <a:bodyPr/>
          <a:lstStyle/>
          <a:p>
            <a:pPr algn="ctr"/>
            <a:r>
              <a:rPr lang="es-ES" sz="4800" dirty="0" smtClean="0">
                <a:solidFill>
                  <a:schemeClr val="tx2">
                    <a:lumMod val="60000"/>
                    <a:lumOff val="40000"/>
                  </a:schemeClr>
                </a:solidFill>
              </a:rPr>
              <a:t>VIDEO</a:t>
            </a:r>
            <a:endParaRPr lang="es-CR" sz="4800" dirty="0">
              <a:solidFill>
                <a:schemeClr val="tx2">
                  <a:lumMod val="60000"/>
                  <a:lumOff val="40000"/>
                </a:schemeClr>
              </a:solidFill>
            </a:endParaRPr>
          </a:p>
        </p:txBody>
      </p:sp>
    </p:spTree>
    <p:extLst>
      <p:ext uri="{BB962C8B-B14F-4D97-AF65-F5344CB8AC3E}">
        <p14:creationId xmlns:p14="http://schemas.microsoft.com/office/powerpoint/2010/main" val="221052393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65"/>
        <p:cNvGrpSpPr/>
        <p:nvPr/>
      </p:nvGrpSpPr>
      <p:grpSpPr>
        <a:xfrm>
          <a:off x="0" y="0"/>
          <a:ext cx="0" cy="0"/>
          <a:chOff x="0" y="0"/>
          <a:chExt cx="0" cy="0"/>
        </a:xfrm>
      </p:grpSpPr>
      <p:sp>
        <p:nvSpPr>
          <p:cNvPr id="8" name="Title 7">
            <a:extLst>
              <a:ext uri="{FF2B5EF4-FFF2-40B4-BE49-F238E27FC236}">
                <a16:creationId xmlns:a16="http://schemas.microsoft.com/office/drawing/2014/main" id="{37445646-1E87-6D40-9FB2-521A39F2E560}"/>
              </a:ext>
            </a:extLst>
          </p:cNvPr>
          <p:cNvSpPr>
            <a:spLocks noGrp="1"/>
          </p:cNvSpPr>
          <p:nvPr>
            <p:ph type="title"/>
          </p:nvPr>
        </p:nvSpPr>
        <p:spPr>
          <a:xfrm>
            <a:off x="1812481" y="1273501"/>
            <a:ext cx="12538717" cy="973590"/>
          </a:xfrm>
        </p:spPr>
        <p:txBody>
          <a:bodyPr>
            <a:normAutofit fontScale="90000"/>
          </a:bodyPr>
          <a:lstStyle/>
          <a:p>
            <a:r>
              <a:rPr lang="en-US" dirty="0"/>
              <a:t> </a:t>
            </a:r>
            <a:r>
              <a:rPr lang="en-US" sz="5400" i="1" dirty="0" err="1"/>
              <a:t>Espacio</a:t>
            </a:r>
            <a:r>
              <a:rPr lang="en-US" sz="5400" i="1" dirty="0"/>
              <a:t> para </a:t>
            </a:r>
            <a:r>
              <a:rPr lang="en-US" sz="5400" i="1" dirty="0" err="1"/>
              <a:t>preguntas</a:t>
            </a:r>
            <a:r>
              <a:rPr lang="en-US" sz="5400" i="1" dirty="0"/>
              <a:t/>
            </a:r>
            <a:br>
              <a:rPr lang="en-US" sz="5400" i="1" dirty="0"/>
            </a:br>
            <a:endParaRPr lang="x-none" sz="5400" i="1" dirty="0"/>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05224" y="834692"/>
            <a:ext cx="918000" cy="519780"/>
          </a:xfrm>
          <a:prstGeom prst="rect">
            <a:avLst/>
          </a:prstGeom>
        </p:spPr>
      </p:pic>
      <p:pic>
        <p:nvPicPr>
          <p:cNvPr id="2" name="Imagen 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689361" y="3619623"/>
            <a:ext cx="3236377" cy="4404360"/>
          </a:xfrm>
          <a:prstGeom prst="rect">
            <a:avLst/>
          </a:prstGeom>
        </p:spPr>
      </p:pic>
    </p:spTree>
    <p:extLst>
      <p:ext uri="{BB962C8B-B14F-4D97-AF65-F5344CB8AC3E}">
        <p14:creationId xmlns:p14="http://schemas.microsoft.com/office/powerpoint/2010/main" val="149145661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p:nvPr/>
        </p:nvSpPr>
        <p:spPr>
          <a:xfrm>
            <a:off x="0" y="0"/>
            <a:ext cx="15520035" cy="10058400"/>
          </a:xfrm>
          <a:custGeom>
            <a:avLst/>
            <a:gdLst/>
            <a:ahLst/>
            <a:cxnLst/>
            <a:rect l="l" t="t" r="r" b="b"/>
            <a:pathLst>
              <a:path w="15520035" h="10058400">
                <a:moveTo>
                  <a:pt x="15519603" y="0"/>
                </a:moveTo>
                <a:lnTo>
                  <a:pt x="0" y="0"/>
                </a:lnTo>
                <a:lnTo>
                  <a:pt x="0" y="10058400"/>
                </a:lnTo>
                <a:lnTo>
                  <a:pt x="15519603" y="10058400"/>
                </a:lnTo>
                <a:lnTo>
                  <a:pt x="15519603" y="0"/>
                </a:lnTo>
                <a:close/>
              </a:path>
            </a:pathLst>
          </a:custGeom>
          <a:solidFill>
            <a:srgbClr val="3970B2"/>
          </a:solidFill>
        </p:spPr>
        <p:txBody>
          <a:bodyPr wrap="square" lIns="0" tIns="0" rIns="0" bIns="0" rtlCol="0"/>
          <a:lstStyle/>
          <a:p>
            <a:endParaRPr/>
          </a:p>
        </p:txBody>
      </p:sp>
      <p:sp>
        <p:nvSpPr>
          <p:cNvPr id="3" name="object 3"/>
          <p:cNvSpPr txBox="1">
            <a:spLocks noGrp="1"/>
          </p:cNvSpPr>
          <p:nvPr>
            <p:ph type="title"/>
          </p:nvPr>
        </p:nvSpPr>
        <p:spPr>
          <a:xfrm>
            <a:off x="4753700" y="162507"/>
            <a:ext cx="9990455" cy="4871720"/>
          </a:xfrm>
          <a:prstGeom prst="rect">
            <a:avLst/>
          </a:prstGeom>
        </p:spPr>
        <p:txBody>
          <a:bodyPr vert="horz" wrap="square" lIns="0" tIns="12700" rIns="0" bIns="0" rtlCol="0">
            <a:spAutoFit/>
          </a:bodyPr>
          <a:lstStyle/>
          <a:p>
            <a:pPr marL="12700" marR="5080">
              <a:lnSpc>
                <a:spcPct val="100000"/>
              </a:lnSpc>
              <a:spcBef>
                <a:spcPts val="100"/>
              </a:spcBef>
            </a:pPr>
            <a:r>
              <a:rPr sz="10600" dirty="0">
                <a:solidFill>
                  <a:srgbClr val="FFFFFF"/>
                </a:solidFill>
                <a:latin typeface="Impact"/>
                <a:cs typeface="Impact"/>
              </a:rPr>
              <a:t>Gestión</a:t>
            </a:r>
            <a:r>
              <a:rPr sz="10600" spc="-5" dirty="0">
                <a:solidFill>
                  <a:srgbClr val="FFFFFF"/>
                </a:solidFill>
                <a:latin typeface="Impact"/>
                <a:cs typeface="Impact"/>
              </a:rPr>
              <a:t> </a:t>
            </a:r>
            <a:r>
              <a:rPr sz="10600" spc="-10" dirty="0">
                <a:solidFill>
                  <a:srgbClr val="FFFFFF"/>
                </a:solidFill>
                <a:latin typeface="Impact"/>
                <a:cs typeface="Impact"/>
              </a:rPr>
              <a:t>adecuada </a:t>
            </a:r>
            <a:r>
              <a:rPr sz="10600" dirty="0">
                <a:solidFill>
                  <a:srgbClr val="FFFFFF"/>
                </a:solidFill>
                <a:latin typeface="Impact"/>
                <a:cs typeface="Impact"/>
              </a:rPr>
              <a:t>de</a:t>
            </a:r>
            <a:r>
              <a:rPr sz="10600" spc="-70" dirty="0">
                <a:solidFill>
                  <a:srgbClr val="FFFFFF"/>
                </a:solidFill>
                <a:latin typeface="Impact"/>
                <a:cs typeface="Impact"/>
              </a:rPr>
              <a:t> </a:t>
            </a:r>
            <a:r>
              <a:rPr sz="10600" dirty="0">
                <a:solidFill>
                  <a:srgbClr val="FFFFFF"/>
                </a:solidFill>
                <a:latin typeface="Impact"/>
                <a:cs typeface="Impact"/>
              </a:rPr>
              <a:t>los</a:t>
            </a:r>
            <a:r>
              <a:rPr sz="10600" spc="-55" dirty="0">
                <a:solidFill>
                  <a:srgbClr val="FFFFFF"/>
                </a:solidFill>
                <a:latin typeface="Impact"/>
                <a:cs typeface="Impact"/>
              </a:rPr>
              <a:t> </a:t>
            </a:r>
            <a:r>
              <a:rPr sz="10600" spc="-10" dirty="0">
                <a:solidFill>
                  <a:srgbClr val="FFFFFF"/>
                </a:solidFill>
                <a:latin typeface="Impact"/>
                <a:cs typeface="Impact"/>
              </a:rPr>
              <a:t>conflictos </a:t>
            </a:r>
            <a:r>
              <a:rPr sz="10600" dirty="0">
                <a:solidFill>
                  <a:srgbClr val="FFFFFF"/>
                </a:solidFill>
                <a:latin typeface="Impact"/>
                <a:cs typeface="Impact"/>
              </a:rPr>
              <a:t>de</a:t>
            </a:r>
            <a:r>
              <a:rPr sz="10600" spc="-125" dirty="0">
                <a:solidFill>
                  <a:srgbClr val="FFFFFF"/>
                </a:solidFill>
                <a:latin typeface="Impact"/>
                <a:cs typeface="Impact"/>
              </a:rPr>
              <a:t> </a:t>
            </a:r>
            <a:r>
              <a:rPr sz="10600" spc="-10" dirty="0">
                <a:solidFill>
                  <a:srgbClr val="FFFFFF"/>
                </a:solidFill>
                <a:latin typeface="Impact"/>
                <a:cs typeface="Impact"/>
              </a:rPr>
              <a:t>intereses</a:t>
            </a:r>
            <a:endParaRPr sz="10600">
              <a:latin typeface="Impact"/>
              <a:cs typeface="Impact"/>
            </a:endParaRPr>
          </a:p>
        </p:txBody>
      </p:sp>
      <p:grpSp>
        <p:nvGrpSpPr>
          <p:cNvPr id="4" name="object 4"/>
          <p:cNvGrpSpPr/>
          <p:nvPr/>
        </p:nvGrpSpPr>
        <p:grpSpPr>
          <a:xfrm>
            <a:off x="4568849" y="5066546"/>
            <a:ext cx="567690" cy="567690"/>
            <a:chOff x="4568849" y="5066546"/>
            <a:chExt cx="567690" cy="567690"/>
          </a:xfrm>
        </p:grpSpPr>
        <p:sp>
          <p:nvSpPr>
            <p:cNvPr id="5" name="object 5"/>
            <p:cNvSpPr/>
            <p:nvPr/>
          </p:nvSpPr>
          <p:spPr>
            <a:xfrm>
              <a:off x="4584090" y="5081790"/>
              <a:ext cx="552450" cy="552450"/>
            </a:xfrm>
            <a:custGeom>
              <a:avLst/>
              <a:gdLst/>
              <a:ahLst/>
              <a:cxnLst/>
              <a:rect l="l" t="t" r="r" b="b"/>
              <a:pathLst>
                <a:path w="552450" h="552450">
                  <a:moveTo>
                    <a:pt x="552450" y="0"/>
                  </a:moveTo>
                  <a:lnTo>
                    <a:pt x="0" y="0"/>
                  </a:lnTo>
                  <a:lnTo>
                    <a:pt x="0" y="552450"/>
                  </a:lnTo>
                  <a:lnTo>
                    <a:pt x="552450" y="552450"/>
                  </a:lnTo>
                  <a:lnTo>
                    <a:pt x="552450" y="0"/>
                  </a:lnTo>
                  <a:close/>
                </a:path>
              </a:pathLst>
            </a:custGeom>
            <a:solidFill>
              <a:srgbClr val="000000">
                <a:alpha val="25000"/>
              </a:srgbClr>
            </a:solidFill>
          </p:spPr>
          <p:txBody>
            <a:bodyPr wrap="square" lIns="0" tIns="0" rIns="0" bIns="0" rtlCol="0"/>
            <a:lstStyle/>
            <a:p>
              <a:endParaRPr/>
            </a:p>
          </p:txBody>
        </p:sp>
        <p:sp>
          <p:nvSpPr>
            <p:cNvPr id="6" name="object 6"/>
            <p:cNvSpPr/>
            <p:nvPr/>
          </p:nvSpPr>
          <p:spPr>
            <a:xfrm>
              <a:off x="4568849" y="5066546"/>
              <a:ext cx="411480" cy="411480"/>
            </a:xfrm>
            <a:custGeom>
              <a:avLst/>
              <a:gdLst/>
              <a:ahLst/>
              <a:cxnLst/>
              <a:rect l="l" t="t" r="r" b="b"/>
              <a:pathLst>
                <a:path w="411479" h="411479">
                  <a:moveTo>
                    <a:pt x="205651" y="0"/>
                  </a:moveTo>
                  <a:lnTo>
                    <a:pt x="158497" y="5431"/>
                  </a:lnTo>
                  <a:lnTo>
                    <a:pt x="115211" y="20902"/>
                  </a:lnTo>
                  <a:lnTo>
                    <a:pt x="77027" y="45179"/>
                  </a:lnTo>
                  <a:lnTo>
                    <a:pt x="45179" y="77027"/>
                  </a:lnTo>
                  <a:lnTo>
                    <a:pt x="20902" y="115211"/>
                  </a:lnTo>
                  <a:lnTo>
                    <a:pt x="5431" y="158497"/>
                  </a:lnTo>
                  <a:lnTo>
                    <a:pt x="0" y="205651"/>
                  </a:lnTo>
                  <a:lnTo>
                    <a:pt x="5431" y="252804"/>
                  </a:lnTo>
                  <a:lnTo>
                    <a:pt x="20902" y="296090"/>
                  </a:lnTo>
                  <a:lnTo>
                    <a:pt x="45179" y="334274"/>
                  </a:lnTo>
                  <a:lnTo>
                    <a:pt x="77027" y="366122"/>
                  </a:lnTo>
                  <a:lnTo>
                    <a:pt x="115211" y="390399"/>
                  </a:lnTo>
                  <a:lnTo>
                    <a:pt x="158497" y="405870"/>
                  </a:lnTo>
                  <a:lnTo>
                    <a:pt x="205651" y="411302"/>
                  </a:lnTo>
                  <a:lnTo>
                    <a:pt x="252804" y="405870"/>
                  </a:lnTo>
                  <a:lnTo>
                    <a:pt x="296090" y="390399"/>
                  </a:lnTo>
                  <a:lnTo>
                    <a:pt x="334274" y="366122"/>
                  </a:lnTo>
                  <a:lnTo>
                    <a:pt x="366122" y="334274"/>
                  </a:lnTo>
                  <a:lnTo>
                    <a:pt x="390399" y="296090"/>
                  </a:lnTo>
                  <a:lnTo>
                    <a:pt x="405870" y="252804"/>
                  </a:lnTo>
                  <a:lnTo>
                    <a:pt x="411302" y="205651"/>
                  </a:lnTo>
                  <a:lnTo>
                    <a:pt x="405870" y="158497"/>
                  </a:lnTo>
                  <a:lnTo>
                    <a:pt x="390399" y="115211"/>
                  </a:lnTo>
                  <a:lnTo>
                    <a:pt x="366122" y="77027"/>
                  </a:lnTo>
                  <a:lnTo>
                    <a:pt x="334274" y="45179"/>
                  </a:lnTo>
                  <a:lnTo>
                    <a:pt x="296090" y="20902"/>
                  </a:lnTo>
                  <a:lnTo>
                    <a:pt x="252804" y="5431"/>
                  </a:lnTo>
                  <a:lnTo>
                    <a:pt x="205651" y="0"/>
                  </a:lnTo>
                  <a:close/>
                </a:path>
              </a:pathLst>
            </a:custGeom>
            <a:solidFill>
              <a:srgbClr val="F7A707"/>
            </a:solidFill>
          </p:spPr>
          <p:txBody>
            <a:bodyPr wrap="square" lIns="0" tIns="0" rIns="0" bIns="0" rtlCol="0"/>
            <a:lstStyle/>
            <a:p>
              <a:endParaRPr/>
            </a:p>
          </p:txBody>
        </p:sp>
      </p:grpSp>
      <p:grpSp>
        <p:nvGrpSpPr>
          <p:cNvPr id="7" name="object 7"/>
          <p:cNvGrpSpPr/>
          <p:nvPr/>
        </p:nvGrpSpPr>
        <p:grpSpPr>
          <a:xfrm>
            <a:off x="4568849" y="5957097"/>
            <a:ext cx="567690" cy="567690"/>
            <a:chOff x="4568849" y="5957097"/>
            <a:chExt cx="567690" cy="567690"/>
          </a:xfrm>
        </p:grpSpPr>
        <p:sp>
          <p:nvSpPr>
            <p:cNvPr id="8" name="object 8"/>
            <p:cNvSpPr/>
            <p:nvPr/>
          </p:nvSpPr>
          <p:spPr>
            <a:xfrm>
              <a:off x="4584090" y="5972340"/>
              <a:ext cx="552450" cy="552450"/>
            </a:xfrm>
            <a:custGeom>
              <a:avLst/>
              <a:gdLst/>
              <a:ahLst/>
              <a:cxnLst/>
              <a:rect l="l" t="t" r="r" b="b"/>
              <a:pathLst>
                <a:path w="552450" h="552450">
                  <a:moveTo>
                    <a:pt x="552450" y="0"/>
                  </a:moveTo>
                  <a:lnTo>
                    <a:pt x="0" y="0"/>
                  </a:lnTo>
                  <a:lnTo>
                    <a:pt x="0" y="552450"/>
                  </a:lnTo>
                  <a:lnTo>
                    <a:pt x="552450" y="552450"/>
                  </a:lnTo>
                  <a:lnTo>
                    <a:pt x="552450" y="0"/>
                  </a:lnTo>
                  <a:close/>
                </a:path>
              </a:pathLst>
            </a:custGeom>
            <a:solidFill>
              <a:srgbClr val="000000">
                <a:alpha val="25000"/>
              </a:srgbClr>
            </a:solidFill>
          </p:spPr>
          <p:txBody>
            <a:bodyPr wrap="square" lIns="0" tIns="0" rIns="0" bIns="0" rtlCol="0"/>
            <a:lstStyle/>
            <a:p>
              <a:endParaRPr/>
            </a:p>
          </p:txBody>
        </p:sp>
        <p:sp>
          <p:nvSpPr>
            <p:cNvPr id="9" name="object 9"/>
            <p:cNvSpPr/>
            <p:nvPr/>
          </p:nvSpPr>
          <p:spPr>
            <a:xfrm>
              <a:off x="4568849" y="5957097"/>
              <a:ext cx="411480" cy="411480"/>
            </a:xfrm>
            <a:custGeom>
              <a:avLst/>
              <a:gdLst/>
              <a:ahLst/>
              <a:cxnLst/>
              <a:rect l="l" t="t" r="r" b="b"/>
              <a:pathLst>
                <a:path w="411479" h="411479">
                  <a:moveTo>
                    <a:pt x="205651" y="0"/>
                  </a:moveTo>
                  <a:lnTo>
                    <a:pt x="158497" y="5431"/>
                  </a:lnTo>
                  <a:lnTo>
                    <a:pt x="115211" y="20902"/>
                  </a:lnTo>
                  <a:lnTo>
                    <a:pt x="77027" y="45179"/>
                  </a:lnTo>
                  <a:lnTo>
                    <a:pt x="45179" y="77027"/>
                  </a:lnTo>
                  <a:lnTo>
                    <a:pt x="20902" y="115211"/>
                  </a:lnTo>
                  <a:lnTo>
                    <a:pt x="5431" y="158497"/>
                  </a:lnTo>
                  <a:lnTo>
                    <a:pt x="0" y="205651"/>
                  </a:lnTo>
                  <a:lnTo>
                    <a:pt x="5431" y="252804"/>
                  </a:lnTo>
                  <a:lnTo>
                    <a:pt x="20902" y="296090"/>
                  </a:lnTo>
                  <a:lnTo>
                    <a:pt x="45179" y="334274"/>
                  </a:lnTo>
                  <a:lnTo>
                    <a:pt x="77027" y="366122"/>
                  </a:lnTo>
                  <a:lnTo>
                    <a:pt x="115211" y="390399"/>
                  </a:lnTo>
                  <a:lnTo>
                    <a:pt x="158497" y="405870"/>
                  </a:lnTo>
                  <a:lnTo>
                    <a:pt x="205651" y="411302"/>
                  </a:lnTo>
                  <a:lnTo>
                    <a:pt x="252804" y="405870"/>
                  </a:lnTo>
                  <a:lnTo>
                    <a:pt x="296090" y="390399"/>
                  </a:lnTo>
                  <a:lnTo>
                    <a:pt x="334274" y="366122"/>
                  </a:lnTo>
                  <a:lnTo>
                    <a:pt x="366122" y="334274"/>
                  </a:lnTo>
                  <a:lnTo>
                    <a:pt x="390399" y="296090"/>
                  </a:lnTo>
                  <a:lnTo>
                    <a:pt x="405870" y="252804"/>
                  </a:lnTo>
                  <a:lnTo>
                    <a:pt x="411302" y="205651"/>
                  </a:lnTo>
                  <a:lnTo>
                    <a:pt x="405870" y="158497"/>
                  </a:lnTo>
                  <a:lnTo>
                    <a:pt x="390399" y="115211"/>
                  </a:lnTo>
                  <a:lnTo>
                    <a:pt x="366122" y="77027"/>
                  </a:lnTo>
                  <a:lnTo>
                    <a:pt x="334274" y="45179"/>
                  </a:lnTo>
                  <a:lnTo>
                    <a:pt x="296090" y="20902"/>
                  </a:lnTo>
                  <a:lnTo>
                    <a:pt x="252804" y="5431"/>
                  </a:lnTo>
                  <a:lnTo>
                    <a:pt x="205651" y="0"/>
                  </a:lnTo>
                  <a:close/>
                </a:path>
              </a:pathLst>
            </a:custGeom>
            <a:solidFill>
              <a:srgbClr val="F7A707"/>
            </a:solidFill>
          </p:spPr>
          <p:txBody>
            <a:bodyPr wrap="square" lIns="0" tIns="0" rIns="0" bIns="0" rtlCol="0"/>
            <a:lstStyle/>
            <a:p>
              <a:endParaRPr/>
            </a:p>
          </p:txBody>
        </p:sp>
      </p:grpSp>
      <p:grpSp>
        <p:nvGrpSpPr>
          <p:cNvPr id="10" name="object 10"/>
          <p:cNvGrpSpPr/>
          <p:nvPr/>
        </p:nvGrpSpPr>
        <p:grpSpPr>
          <a:xfrm>
            <a:off x="4568849" y="6893997"/>
            <a:ext cx="567690" cy="2222500"/>
            <a:chOff x="4568849" y="6893997"/>
            <a:chExt cx="567690" cy="2222500"/>
          </a:xfrm>
        </p:grpSpPr>
        <p:sp>
          <p:nvSpPr>
            <p:cNvPr id="11" name="object 11"/>
            <p:cNvSpPr/>
            <p:nvPr/>
          </p:nvSpPr>
          <p:spPr>
            <a:xfrm>
              <a:off x="4584090" y="6909244"/>
              <a:ext cx="552450" cy="552450"/>
            </a:xfrm>
            <a:custGeom>
              <a:avLst/>
              <a:gdLst/>
              <a:ahLst/>
              <a:cxnLst/>
              <a:rect l="l" t="t" r="r" b="b"/>
              <a:pathLst>
                <a:path w="552450" h="552450">
                  <a:moveTo>
                    <a:pt x="552450" y="0"/>
                  </a:moveTo>
                  <a:lnTo>
                    <a:pt x="0" y="0"/>
                  </a:lnTo>
                  <a:lnTo>
                    <a:pt x="0" y="552450"/>
                  </a:lnTo>
                  <a:lnTo>
                    <a:pt x="552450" y="552450"/>
                  </a:lnTo>
                  <a:lnTo>
                    <a:pt x="552450" y="0"/>
                  </a:lnTo>
                  <a:close/>
                </a:path>
              </a:pathLst>
            </a:custGeom>
            <a:solidFill>
              <a:srgbClr val="000000">
                <a:alpha val="25000"/>
              </a:srgbClr>
            </a:solidFill>
          </p:spPr>
          <p:txBody>
            <a:bodyPr wrap="square" lIns="0" tIns="0" rIns="0" bIns="0" rtlCol="0"/>
            <a:lstStyle/>
            <a:p>
              <a:endParaRPr/>
            </a:p>
          </p:txBody>
        </p:sp>
        <p:sp>
          <p:nvSpPr>
            <p:cNvPr id="12" name="object 12"/>
            <p:cNvSpPr/>
            <p:nvPr/>
          </p:nvSpPr>
          <p:spPr>
            <a:xfrm>
              <a:off x="4568849" y="6893997"/>
              <a:ext cx="411480" cy="411480"/>
            </a:xfrm>
            <a:custGeom>
              <a:avLst/>
              <a:gdLst/>
              <a:ahLst/>
              <a:cxnLst/>
              <a:rect l="l" t="t" r="r" b="b"/>
              <a:pathLst>
                <a:path w="411479" h="411479">
                  <a:moveTo>
                    <a:pt x="205651" y="0"/>
                  </a:moveTo>
                  <a:lnTo>
                    <a:pt x="158497" y="5431"/>
                  </a:lnTo>
                  <a:lnTo>
                    <a:pt x="115211" y="20902"/>
                  </a:lnTo>
                  <a:lnTo>
                    <a:pt x="77027" y="45179"/>
                  </a:lnTo>
                  <a:lnTo>
                    <a:pt x="45179" y="77027"/>
                  </a:lnTo>
                  <a:lnTo>
                    <a:pt x="20902" y="115211"/>
                  </a:lnTo>
                  <a:lnTo>
                    <a:pt x="5431" y="158497"/>
                  </a:lnTo>
                  <a:lnTo>
                    <a:pt x="0" y="205651"/>
                  </a:lnTo>
                  <a:lnTo>
                    <a:pt x="5431" y="252804"/>
                  </a:lnTo>
                  <a:lnTo>
                    <a:pt x="20902" y="296090"/>
                  </a:lnTo>
                  <a:lnTo>
                    <a:pt x="45179" y="334274"/>
                  </a:lnTo>
                  <a:lnTo>
                    <a:pt x="77027" y="366122"/>
                  </a:lnTo>
                  <a:lnTo>
                    <a:pt x="115211" y="390399"/>
                  </a:lnTo>
                  <a:lnTo>
                    <a:pt x="158497" y="405870"/>
                  </a:lnTo>
                  <a:lnTo>
                    <a:pt x="205651" y="411302"/>
                  </a:lnTo>
                  <a:lnTo>
                    <a:pt x="252804" y="405870"/>
                  </a:lnTo>
                  <a:lnTo>
                    <a:pt x="296090" y="390399"/>
                  </a:lnTo>
                  <a:lnTo>
                    <a:pt x="334274" y="366122"/>
                  </a:lnTo>
                  <a:lnTo>
                    <a:pt x="366122" y="334274"/>
                  </a:lnTo>
                  <a:lnTo>
                    <a:pt x="390399" y="296090"/>
                  </a:lnTo>
                  <a:lnTo>
                    <a:pt x="405870" y="252804"/>
                  </a:lnTo>
                  <a:lnTo>
                    <a:pt x="411302" y="205651"/>
                  </a:lnTo>
                  <a:lnTo>
                    <a:pt x="405870" y="158497"/>
                  </a:lnTo>
                  <a:lnTo>
                    <a:pt x="390399" y="115211"/>
                  </a:lnTo>
                  <a:lnTo>
                    <a:pt x="366122" y="77027"/>
                  </a:lnTo>
                  <a:lnTo>
                    <a:pt x="334274" y="45179"/>
                  </a:lnTo>
                  <a:lnTo>
                    <a:pt x="296090" y="20902"/>
                  </a:lnTo>
                  <a:lnTo>
                    <a:pt x="252804" y="5431"/>
                  </a:lnTo>
                  <a:lnTo>
                    <a:pt x="205651" y="0"/>
                  </a:lnTo>
                  <a:close/>
                </a:path>
              </a:pathLst>
            </a:custGeom>
            <a:solidFill>
              <a:srgbClr val="F7A707"/>
            </a:solidFill>
          </p:spPr>
          <p:txBody>
            <a:bodyPr wrap="square" lIns="0" tIns="0" rIns="0" bIns="0" rtlCol="0"/>
            <a:lstStyle/>
            <a:p>
              <a:endParaRPr/>
            </a:p>
          </p:txBody>
        </p:sp>
        <p:sp>
          <p:nvSpPr>
            <p:cNvPr id="13" name="object 13"/>
            <p:cNvSpPr/>
            <p:nvPr/>
          </p:nvSpPr>
          <p:spPr>
            <a:xfrm>
              <a:off x="4584090" y="8027936"/>
              <a:ext cx="552450" cy="552450"/>
            </a:xfrm>
            <a:custGeom>
              <a:avLst/>
              <a:gdLst/>
              <a:ahLst/>
              <a:cxnLst/>
              <a:rect l="l" t="t" r="r" b="b"/>
              <a:pathLst>
                <a:path w="552450" h="552450">
                  <a:moveTo>
                    <a:pt x="552450" y="0"/>
                  </a:moveTo>
                  <a:lnTo>
                    <a:pt x="0" y="0"/>
                  </a:lnTo>
                  <a:lnTo>
                    <a:pt x="0" y="552450"/>
                  </a:lnTo>
                  <a:lnTo>
                    <a:pt x="552450" y="552450"/>
                  </a:lnTo>
                  <a:lnTo>
                    <a:pt x="552450" y="0"/>
                  </a:lnTo>
                  <a:close/>
                </a:path>
              </a:pathLst>
            </a:custGeom>
            <a:solidFill>
              <a:srgbClr val="000000">
                <a:alpha val="25000"/>
              </a:srgbClr>
            </a:solidFill>
          </p:spPr>
          <p:txBody>
            <a:bodyPr wrap="square" lIns="0" tIns="0" rIns="0" bIns="0" rtlCol="0"/>
            <a:lstStyle/>
            <a:p>
              <a:endParaRPr/>
            </a:p>
          </p:txBody>
        </p:sp>
        <p:sp>
          <p:nvSpPr>
            <p:cNvPr id="14" name="object 14"/>
            <p:cNvSpPr/>
            <p:nvPr/>
          </p:nvSpPr>
          <p:spPr>
            <a:xfrm>
              <a:off x="4568849" y="8012697"/>
              <a:ext cx="411480" cy="411480"/>
            </a:xfrm>
            <a:custGeom>
              <a:avLst/>
              <a:gdLst/>
              <a:ahLst/>
              <a:cxnLst/>
              <a:rect l="l" t="t" r="r" b="b"/>
              <a:pathLst>
                <a:path w="411479" h="411479">
                  <a:moveTo>
                    <a:pt x="205651" y="0"/>
                  </a:moveTo>
                  <a:lnTo>
                    <a:pt x="158497" y="5431"/>
                  </a:lnTo>
                  <a:lnTo>
                    <a:pt x="115211" y="20902"/>
                  </a:lnTo>
                  <a:lnTo>
                    <a:pt x="77027" y="45179"/>
                  </a:lnTo>
                  <a:lnTo>
                    <a:pt x="45179" y="77027"/>
                  </a:lnTo>
                  <a:lnTo>
                    <a:pt x="20902" y="115211"/>
                  </a:lnTo>
                  <a:lnTo>
                    <a:pt x="5431" y="158497"/>
                  </a:lnTo>
                  <a:lnTo>
                    <a:pt x="0" y="205651"/>
                  </a:lnTo>
                  <a:lnTo>
                    <a:pt x="5431" y="252804"/>
                  </a:lnTo>
                  <a:lnTo>
                    <a:pt x="20902" y="296090"/>
                  </a:lnTo>
                  <a:lnTo>
                    <a:pt x="45179" y="334274"/>
                  </a:lnTo>
                  <a:lnTo>
                    <a:pt x="77027" y="366122"/>
                  </a:lnTo>
                  <a:lnTo>
                    <a:pt x="115211" y="390399"/>
                  </a:lnTo>
                  <a:lnTo>
                    <a:pt x="158497" y="405870"/>
                  </a:lnTo>
                  <a:lnTo>
                    <a:pt x="205651" y="411302"/>
                  </a:lnTo>
                  <a:lnTo>
                    <a:pt x="252804" y="405870"/>
                  </a:lnTo>
                  <a:lnTo>
                    <a:pt x="296090" y="390399"/>
                  </a:lnTo>
                  <a:lnTo>
                    <a:pt x="334274" y="366122"/>
                  </a:lnTo>
                  <a:lnTo>
                    <a:pt x="366122" y="334274"/>
                  </a:lnTo>
                  <a:lnTo>
                    <a:pt x="390399" y="296090"/>
                  </a:lnTo>
                  <a:lnTo>
                    <a:pt x="405870" y="252804"/>
                  </a:lnTo>
                  <a:lnTo>
                    <a:pt x="411302" y="205651"/>
                  </a:lnTo>
                  <a:lnTo>
                    <a:pt x="405870" y="158497"/>
                  </a:lnTo>
                  <a:lnTo>
                    <a:pt x="390399" y="115211"/>
                  </a:lnTo>
                  <a:lnTo>
                    <a:pt x="366122" y="77027"/>
                  </a:lnTo>
                  <a:lnTo>
                    <a:pt x="334274" y="45179"/>
                  </a:lnTo>
                  <a:lnTo>
                    <a:pt x="296090" y="20902"/>
                  </a:lnTo>
                  <a:lnTo>
                    <a:pt x="252804" y="5431"/>
                  </a:lnTo>
                  <a:lnTo>
                    <a:pt x="205651" y="0"/>
                  </a:lnTo>
                  <a:close/>
                </a:path>
              </a:pathLst>
            </a:custGeom>
            <a:solidFill>
              <a:srgbClr val="F7A707"/>
            </a:solidFill>
          </p:spPr>
          <p:txBody>
            <a:bodyPr wrap="square" lIns="0" tIns="0" rIns="0" bIns="0" rtlCol="0"/>
            <a:lstStyle/>
            <a:p>
              <a:endParaRPr/>
            </a:p>
          </p:txBody>
        </p:sp>
        <p:sp>
          <p:nvSpPr>
            <p:cNvPr id="15" name="object 15"/>
            <p:cNvSpPr/>
            <p:nvPr/>
          </p:nvSpPr>
          <p:spPr>
            <a:xfrm>
              <a:off x="4584090" y="7459585"/>
              <a:ext cx="552450" cy="552450"/>
            </a:xfrm>
            <a:custGeom>
              <a:avLst/>
              <a:gdLst/>
              <a:ahLst/>
              <a:cxnLst/>
              <a:rect l="l" t="t" r="r" b="b"/>
              <a:pathLst>
                <a:path w="552450" h="552450">
                  <a:moveTo>
                    <a:pt x="552450" y="0"/>
                  </a:moveTo>
                  <a:lnTo>
                    <a:pt x="0" y="0"/>
                  </a:lnTo>
                  <a:lnTo>
                    <a:pt x="0" y="552449"/>
                  </a:lnTo>
                  <a:lnTo>
                    <a:pt x="552450" y="552449"/>
                  </a:lnTo>
                  <a:lnTo>
                    <a:pt x="552450" y="0"/>
                  </a:lnTo>
                  <a:close/>
                </a:path>
              </a:pathLst>
            </a:custGeom>
            <a:solidFill>
              <a:srgbClr val="000000">
                <a:alpha val="25000"/>
              </a:srgbClr>
            </a:solidFill>
          </p:spPr>
          <p:txBody>
            <a:bodyPr wrap="square" lIns="0" tIns="0" rIns="0" bIns="0" rtlCol="0"/>
            <a:lstStyle/>
            <a:p>
              <a:endParaRPr/>
            </a:p>
          </p:txBody>
        </p:sp>
        <p:sp>
          <p:nvSpPr>
            <p:cNvPr id="16" name="object 16"/>
            <p:cNvSpPr/>
            <p:nvPr/>
          </p:nvSpPr>
          <p:spPr>
            <a:xfrm>
              <a:off x="4568849" y="7444347"/>
              <a:ext cx="411480" cy="411480"/>
            </a:xfrm>
            <a:custGeom>
              <a:avLst/>
              <a:gdLst/>
              <a:ahLst/>
              <a:cxnLst/>
              <a:rect l="l" t="t" r="r" b="b"/>
              <a:pathLst>
                <a:path w="411479" h="411479">
                  <a:moveTo>
                    <a:pt x="205651" y="0"/>
                  </a:moveTo>
                  <a:lnTo>
                    <a:pt x="158497" y="5431"/>
                  </a:lnTo>
                  <a:lnTo>
                    <a:pt x="115211" y="20902"/>
                  </a:lnTo>
                  <a:lnTo>
                    <a:pt x="77027" y="45179"/>
                  </a:lnTo>
                  <a:lnTo>
                    <a:pt x="45179" y="77027"/>
                  </a:lnTo>
                  <a:lnTo>
                    <a:pt x="20902" y="115211"/>
                  </a:lnTo>
                  <a:lnTo>
                    <a:pt x="5431" y="158497"/>
                  </a:lnTo>
                  <a:lnTo>
                    <a:pt x="0" y="205651"/>
                  </a:lnTo>
                  <a:lnTo>
                    <a:pt x="5431" y="252804"/>
                  </a:lnTo>
                  <a:lnTo>
                    <a:pt x="20902" y="296090"/>
                  </a:lnTo>
                  <a:lnTo>
                    <a:pt x="45179" y="334274"/>
                  </a:lnTo>
                  <a:lnTo>
                    <a:pt x="77027" y="366122"/>
                  </a:lnTo>
                  <a:lnTo>
                    <a:pt x="115211" y="390399"/>
                  </a:lnTo>
                  <a:lnTo>
                    <a:pt x="158497" y="405870"/>
                  </a:lnTo>
                  <a:lnTo>
                    <a:pt x="205651" y="411302"/>
                  </a:lnTo>
                  <a:lnTo>
                    <a:pt x="252804" y="405870"/>
                  </a:lnTo>
                  <a:lnTo>
                    <a:pt x="296090" y="390399"/>
                  </a:lnTo>
                  <a:lnTo>
                    <a:pt x="334274" y="366122"/>
                  </a:lnTo>
                  <a:lnTo>
                    <a:pt x="366122" y="334274"/>
                  </a:lnTo>
                  <a:lnTo>
                    <a:pt x="390399" y="296090"/>
                  </a:lnTo>
                  <a:lnTo>
                    <a:pt x="405870" y="252804"/>
                  </a:lnTo>
                  <a:lnTo>
                    <a:pt x="411302" y="205651"/>
                  </a:lnTo>
                  <a:lnTo>
                    <a:pt x="405870" y="158497"/>
                  </a:lnTo>
                  <a:lnTo>
                    <a:pt x="390399" y="115211"/>
                  </a:lnTo>
                  <a:lnTo>
                    <a:pt x="366122" y="77027"/>
                  </a:lnTo>
                  <a:lnTo>
                    <a:pt x="334274" y="45179"/>
                  </a:lnTo>
                  <a:lnTo>
                    <a:pt x="296090" y="20902"/>
                  </a:lnTo>
                  <a:lnTo>
                    <a:pt x="252804" y="5431"/>
                  </a:lnTo>
                  <a:lnTo>
                    <a:pt x="205651" y="0"/>
                  </a:lnTo>
                  <a:close/>
                </a:path>
              </a:pathLst>
            </a:custGeom>
            <a:solidFill>
              <a:srgbClr val="F7A707"/>
            </a:solidFill>
          </p:spPr>
          <p:txBody>
            <a:bodyPr wrap="square" lIns="0" tIns="0" rIns="0" bIns="0" rtlCol="0"/>
            <a:lstStyle/>
            <a:p>
              <a:endParaRPr/>
            </a:p>
          </p:txBody>
        </p:sp>
        <p:sp>
          <p:nvSpPr>
            <p:cNvPr id="17" name="object 17"/>
            <p:cNvSpPr/>
            <p:nvPr/>
          </p:nvSpPr>
          <p:spPr>
            <a:xfrm>
              <a:off x="4584090" y="8563444"/>
              <a:ext cx="552450" cy="552450"/>
            </a:xfrm>
            <a:custGeom>
              <a:avLst/>
              <a:gdLst/>
              <a:ahLst/>
              <a:cxnLst/>
              <a:rect l="l" t="t" r="r" b="b"/>
              <a:pathLst>
                <a:path w="552450" h="552450">
                  <a:moveTo>
                    <a:pt x="552450" y="0"/>
                  </a:moveTo>
                  <a:lnTo>
                    <a:pt x="0" y="0"/>
                  </a:lnTo>
                  <a:lnTo>
                    <a:pt x="0" y="552449"/>
                  </a:lnTo>
                  <a:lnTo>
                    <a:pt x="552450" y="552449"/>
                  </a:lnTo>
                  <a:lnTo>
                    <a:pt x="552450" y="0"/>
                  </a:lnTo>
                  <a:close/>
                </a:path>
              </a:pathLst>
            </a:custGeom>
            <a:solidFill>
              <a:srgbClr val="000000">
                <a:alpha val="25000"/>
              </a:srgbClr>
            </a:solidFill>
          </p:spPr>
          <p:txBody>
            <a:bodyPr wrap="square" lIns="0" tIns="0" rIns="0" bIns="0" rtlCol="0"/>
            <a:lstStyle/>
            <a:p>
              <a:endParaRPr/>
            </a:p>
          </p:txBody>
        </p:sp>
        <p:sp>
          <p:nvSpPr>
            <p:cNvPr id="18" name="object 18"/>
            <p:cNvSpPr/>
            <p:nvPr/>
          </p:nvSpPr>
          <p:spPr>
            <a:xfrm>
              <a:off x="4568849" y="8548198"/>
              <a:ext cx="411480" cy="411480"/>
            </a:xfrm>
            <a:custGeom>
              <a:avLst/>
              <a:gdLst/>
              <a:ahLst/>
              <a:cxnLst/>
              <a:rect l="l" t="t" r="r" b="b"/>
              <a:pathLst>
                <a:path w="411479" h="411479">
                  <a:moveTo>
                    <a:pt x="205651" y="0"/>
                  </a:moveTo>
                  <a:lnTo>
                    <a:pt x="158497" y="5431"/>
                  </a:lnTo>
                  <a:lnTo>
                    <a:pt x="115211" y="20902"/>
                  </a:lnTo>
                  <a:lnTo>
                    <a:pt x="77027" y="45179"/>
                  </a:lnTo>
                  <a:lnTo>
                    <a:pt x="45179" y="77027"/>
                  </a:lnTo>
                  <a:lnTo>
                    <a:pt x="20902" y="115211"/>
                  </a:lnTo>
                  <a:lnTo>
                    <a:pt x="5431" y="158497"/>
                  </a:lnTo>
                  <a:lnTo>
                    <a:pt x="0" y="205651"/>
                  </a:lnTo>
                  <a:lnTo>
                    <a:pt x="5431" y="252804"/>
                  </a:lnTo>
                  <a:lnTo>
                    <a:pt x="20902" y="296090"/>
                  </a:lnTo>
                  <a:lnTo>
                    <a:pt x="45179" y="334274"/>
                  </a:lnTo>
                  <a:lnTo>
                    <a:pt x="77027" y="366122"/>
                  </a:lnTo>
                  <a:lnTo>
                    <a:pt x="115211" y="390399"/>
                  </a:lnTo>
                  <a:lnTo>
                    <a:pt x="158497" y="405870"/>
                  </a:lnTo>
                  <a:lnTo>
                    <a:pt x="205651" y="411302"/>
                  </a:lnTo>
                  <a:lnTo>
                    <a:pt x="252804" y="405870"/>
                  </a:lnTo>
                  <a:lnTo>
                    <a:pt x="296090" y="390399"/>
                  </a:lnTo>
                  <a:lnTo>
                    <a:pt x="334274" y="366122"/>
                  </a:lnTo>
                  <a:lnTo>
                    <a:pt x="366122" y="334274"/>
                  </a:lnTo>
                  <a:lnTo>
                    <a:pt x="390399" y="296090"/>
                  </a:lnTo>
                  <a:lnTo>
                    <a:pt x="405870" y="252804"/>
                  </a:lnTo>
                  <a:lnTo>
                    <a:pt x="411302" y="205651"/>
                  </a:lnTo>
                  <a:lnTo>
                    <a:pt x="405870" y="158497"/>
                  </a:lnTo>
                  <a:lnTo>
                    <a:pt x="390399" y="115211"/>
                  </a:lnTo>
                  <a:lnTo>
                    <a:pt x="366122" y="77027"/>
                  </a:lnTo>
                  <a:lnTo>
                    <a:pt x="334274" y="45179"/>
                  </a:lnTo>
                  <a:lnTo>
                    <a:pt x="296090" y="20902"/>
                  </a:lnTo>
                  <a:lnTo>
                    <a:pt x="252804" y="5431"/>
                  </a:lnTo>
                  <a:lnTo>
                    <a:pt x="205651" y="0"/>
                  </a:lnTo>
                  <a:close/>
                </a:path>
              </a:pathLst>
            </a:custGeom>
            <a:solidFill>
              <a:srgbClr val="F7A707"/>
            </a:solidFill>
          </p:spPr>
          <p:txBody>
            <a:bodyPr wrap="square" lIns="0" tIns="0" rIns="0" bIns="0" rtlCol="0"/>
            <a:lstStyle/>
            <a:p>
              <a:endParaRPr/>
            </a:p>
          </p:txBody>
        </p:sp>
      </p:grpSp>
      <p:grpSp>
        <p:nvGrpSpPr>
          <p:cNvPr id="19" name="object 19"/>
          <p:cNvGrpSpPr/>
          <p:nvPr/>
        </p:nvGrpSpPr>
        <p:grpSpPr>
          <a:xfrm>
            <a:off x="4568849" y="9462598"/>
            <a:ext cx="567690" cy="567690"/>
            <a:chOff x="4568849" y="9462598"/>
            <a:chExt cx="567690" cy="567690"/>
          </a:xfrm>
        </p:grpSpPr>
        <p:sp>
          <p:nvSpPr>
            <p:cNvPr id="20" name="object 20"/>
            <p:cNvSpPr/>
            <p:nvPr/>
          </p:nvSpPr>
          <p:spPr>
            <a:xfrm>
              <a:off x="4584090" y="9477844"/>
              <a:ext cx="552450" cy="552450"/>
            </a:xfrm>
            <a:custGeom>
              <a:avLst/>
              <a:gdLst/>
              <a:ahLst/>
              <a:cxnLst/>
              <a:rect l="l" t="t" r="r" b="b"/>
              <a:pathLst>
                <a:path w="552450" h="552450">
                  <a:moveTo>
                    <a:pt x="552450" y="0"/>
                  </a:moveTo>
                  <a:lnTo>
                    <a:pt x="0" y="0"/>
                  </a:lnTo>
                  <a:lnTo>
                    <a:pt x="0" y="552449"/>
                  </a:lnTo>
                  <a:lnTo>
                    <a:pt x="552450" y="552449"/>
                  </a:lnTo>
                  <a:lnTo>
                    <a:pt x="552450" y="0"/>
                  </a:lnTo>
                  <a:close/>
                </a:path>
              </a:pathLst>
            </a:custGeom>
            <a:solidFill>
              <a:srgbClr val="000000">
                <a:alpha val="25000"/>
              </a:srgbClr>
            </a:solidFill>
          </p:spPr>
          <p:txBody>
            <a:bodyPr wrap="square" lIns="0" tIns="0" rIns="0" bIns="0" rtlCol="0"/>
            <a:lstStyle/>
            <a:p>
              <a:endParaRPr/>
            </a:p>
          </p:txBody>
        </p:sp>
        <p:sp>
          <p:nvSpPr>
            <p:cNvPr id="21" name="object 21"/>
            <p:cNvSpPr/>
            <p:nvPr/>
          </p:nvSpPr>
          <p:spPr>
            <a:xfrm>
              <a:off x="4568849" y="9462598"/>
              <a:ext cx="411480" cy="411480"/>
            </a:xfrm>
            <a:custGeom>
              <a:avLst/>
              <a:gdLst/>
              <a:ahLst/>
              <a:cxnLst/>
              <a:rect l="l" t="t" r="r" b="b"/>
              <a:pathLst>
                <a:path w="411479" h="411479">
                  <a:moveTo>
                    <a:pt x="205651" y="0"/>
                  </a:moveTo>
                  <a:lnTo>
                    <a:pt x="158497" y="5431"/>
                  </a:lnTo>
                  <a:lnTo>
                    <a:pt x="115211" y="20902"/>
                  </a:lnTo>
                  <a:lnTo>
                    <a:pt x="77027" y="45179"/>
                  </a:lnTo>
                  <a:lnTo>
                    <a:pt x="45179" y="77027"/>
                  </a:lnTo>
                  <a:lnTo>
                    <a:pt x="20902" y="115211"/>
                  </a:lnTo>
                  <a:lnTo>
                    <a:pt x="5431" y="158497"/>
                  </a:lnTo>
                  <a:lnTo>
                    <a:pt x="0" y="205651"/>
                  </a:lnTo>
                  <a:lnTo>
                    <a:pt x="5431" y="252804"/>
                  </a:lnTo>
                  <a:lnTo>
                    <a:pt x="20902" y="296090"/>
                  </a:lnTo>
                  <a:lnTo>
                    <a:pt x="45179" y="334274"/>
                  </a:lnTo>
                  <a:lnTo>
                    <a:pt x="77027" y="366122"/>
                  </a:lnTo>
                  <a:lnTo>
                    <a:pt x="115211" y="390399"/>
                  </a:lnTo>
                  <a:lnTo>
                    <a:pt x="158497" y="405870"/>
                  </a:lnTo>
                  <a:lnTo>
                    <a:pt x="205651" y="411302"/>
                  </a:lnTo>
                  <a:lnTo>
                    <a:pt x="252804" y="405870"/>
                  </a:lnTo>
                  <a:lnTo>
                    <a:pt x="296090" y="390399"/>
                  </a:lnTo>
                  <a:lnTo>
                    <a:pt x="334274" y="366122"/>
                  </a:lnTo>
                  <a:lnTo>
                    <a:pt x="366122" y="334274"/>
                  </a:lnTo>
                  <a:lnTo>
                    <a:pt x="390399" y="296090"/>
                  </a:lnTo>
                  <a:lnTo>
                    <a:pt x="405870" y="252804"/>
                  </a:lnTo>
                  <a:lnTo>
                    <a:pt x="411302" y="205651"/>
                  </a:lnTo>
                  <a:lnTo>
                    <a:pt x="405870" y="158497"/>
                  </a:lnTo>
                  <a:lnTo>
                    <a:pt x="390399" y="115211"/>
                  </a:lnTo>
                  <a:lnTo>
                    <a:pt x="366122" y="77027"/>
                  </a:lnTo>
                  <a:lnTo>
                    <a:pt x="334274" y="45179"/>
                  </a:lnTo>
                  <a:lnTo>
                    <a:pt x="296090" y="20902"/>
                  </a:lnTo>
                  <a:lnTo>
                    <a:pt x="252804" y="5431"/>
                  </a:lnTo>
                  <a:lnTo>
                    <a:pt x="205651" y="0"/>
                  </a:lnTo>
                  <a:close/>
                </a:path>
              </a:pathLst>
            </a:custGeom>
            <a:solidFill>
              <a:srgbClr val="F7A707"/>
            </a:solidFill>
          </p:spPr>
          <p:txBody>
            <a:bodyPr wrap="square" lIns="0" tIns="0" rIns="0" bIns="0" rtlCol="0"/>
            <a:lstStyle/>
            <a:p>
              <a:endParaRPr/>
            </a:p>
          </p:txBody>
        </p:sp>
      </p:grpSp>
      <p:sp>
        <p:nvSpPr>
          <p:cNvPr id="22" name="object 22"/>
          <p:cNvSpPr txBox="1"/>
          <p:nvPr/>
        </p:nvSpPr>
        <p:spPr>
          <a:xfrm>
            <a:off x="4660117" y="5031437"/>
            <a:ext cx="9584055" cy="4852035"/>
          </a:xfrm>
          <a:prstGeom prst="rect">
            <a:avLst/>
          </a:prstGeom>
        </p:spPr>
        <p:txBody>
          <a:bodyPr vert="horz" wrap="square" lIns="0" tIns="12700" rIns="0" bIns="0" rtlCol="0">
            <a:spAutoFit/>
          </a:bodyPr>
          <a:lstStyle/>
          <a:p>
            <a:pPr marL="444500" marR="5080" indent="-432434">
              <a:lnSpc>
                <a:spcPct val="100000"/>
              </a:lnSpc>
              <a:spcBef>
                <a:spcPts val="100"/>
              </a:spcBef>
              <a:buAutoNum type="arabicPlain"/>
              <a:tabLst>
                <a:tab pos="444500" algn="l"/>
                <a:tab pos="629285" algn="l"/>
              </a:tabLst>
            </a:pPr>
            <a:r>
              <a:rPr sz="2600" b="1" dirty="0">
                <a:solidFill>
                  <a:srgbClr val="FFFFFF"/>
                </a:solidFill>
                <a:latin typeface="Century Gothic"/>
                <a:cs typeface="Century Gothic"/>
              </a:rPr>
              <a:t>	Qué</a:t>
            </a:r>
            <a:r>
              <a:rPr sz="2600" b="1" spc="-20" dirty="0">
                <a:solidFill>
                  <a:srgbClr val="FFFFFF"/>
                </a:solidFill>
                <a:latin typeface="Century Gothic"/>
                <a:cs typeface="Century Gothic"/>
              </a:rPr>
              <a:t> </a:t>
            </a:r>
            <a:r>
              <a:rPr sz="2600" b="1" dirty="0">
                <a:solidFill>
                  <a:srgbClr val="FFFFFF"/>
                </a:solidFill>
                <a:latin typeface="Century Gothic"/>
                <a:cs typeface="Century Gothic"/>
              </a:rPr>
              <a:t>implica</a:t>
            </a:r>
            <a:r>
              <a:rPr sz="2600" b="1" spc="-15" dirty="0">
                <a:solidFill>
                  <a:srgbClr val="FFFFFF"/>
                </a:solidFill>
                <a:latin typeface="Century Gothic"/>
                <a:cs typeface="Century Gothic"/>
              </a:rPr>
              <a:t> </a:t>
            </a:r>
            <a:r>
              <a:rPr sz="2600" b="1" dirty="0">
                <a:solidFill>
                  <a:srgbClr val="FFFFFF"/>
                </a:solidFill>
                <a:latin typeface="Century Gothic"/>
                <a:cs typeface="Century Gothic"/>
              </a:rPr>
              <a:t>una</a:t>
            </a:r>
            <a:r>
              <a:rPr sz="2600" b="1" spc="-20" dirty="0">
                <a:solidFill>
                  <a:srgbClr val="FFFFFF"/>
                </a:solidFill>
                <a:latin typeface="Century Gothic"/>
                <a:cs typeface="Century Gothic"/>
              </a:rPr>
              <a:t> </a:t>
            </a:r>
            <a:r>
              <a:rPr sz="2600" b="1" dirty="0">
                <a:solidFill>
                  <a:srgbClr val="FFFFFF"/>
                </a:solidFill>
                <a:latin typeface="Century Gothic"/>
                <a:cs typeface="Century Gothic"/>
              </a:rPr>
              <a:t>gestión</a:t>
            </a:r>
            <a:r>
              <a:rPr sz="2600" b="1" spc="-15" dirty="0">
                <a:solidFill>
                  <a:srgbClr val="FFFFFF"/>
                </a:solidFill>
                <a:latin typeface="Century Gothic"/>
                <a:cs typeface="Century Gothic"/>
              </a:rPr>
              <a:t> </a:t>
            </a:r>
            <a:r>
              <a:rPr sz="2600" b="1" dirty="0">
                <a:solidFill>
                  <a:srgbClr val="FFFFFF"/>
                </a:solidFill>
                <a:latin typeface="Century Gothic"/>
                <a:cs typeface="Century Gothic"/>
              </a:rPr>
              <a:t>adecuada</a:t>
            </a:r>
            <a:r>
              <a:rPr sz="2600" b="1" spc="-20" dirty="0">
                <a:solidFill>
                  <a:srgbClr val="FFFFFF"/>
                </a:solidFill>
                <a:latin typeface="Century Gothic"/>
                <a:cs typeface="Century Gothic"/>
              </a:rPr>
              <a:t> </a:t>
            </a:r>
            <a:r>
              <a:rPr sz="2600" b="1" dirty="0">
                <a:solidFill>
                  <a:srgbClr val="FFFFFF"/>
                </a:solidFill>
                <a:latin typeface="Century Gothic"/>
                <a:cs typeface="Century Gothic"/>
              </a:rPr>
              <a:t>de</a:t>
            </a:r>
            <a:r>
              <a:rPr sz="2600" b="1" spc="-15" dirty="0">
                <a:solidFill>
                  <a:srgbClr val="FFFFFF"/>
                </a:solidFill>
                <a:latin typeface="Century Gothic"/>
                <a:cs typeface="Century Gothic"/>
              </a:rPr>
              <a:t> </a:t>
            </a:r>
            <a:r>
              <a:rPr sz="2600" b="1" dirty="0">
                <a:solidFill>
                  <a:srgbClr val="FFFFFF"/>
                </a:solidFill>
                <a:latin typeface="Century Gothic"/>
                <a:cs typeface="Century Gothic"/>
              </a:rPr>
              <a:t>los</a:t>
            </a:r>
            <a:r>
              <a:rPr sz="2600" b="1" spc="-15" dirty="0">
                <a:solidFill>
                  <a:srgbClr val="FFFFFF"/>
                </a:solidFill>
                <a:latin typeface="Century Gothic"/>
                <a:cs typeface="Century Gothic"/>
              </a:rPr>
              <a:t> </a:t>
            </a:r>
            <a:r>
              <a:rPr sz="2600" b="1" dirty="0">
                <a:solidFill>
                  <a:srgbClr val="FFFFFF"/>
                </a:solidFill>
                <a:latin typeface="Century Gothic"/>
                <a:cs typeface="Century Gothic"/>
              </a:rPr>
              <a:t>conflictos</a:t>
            </a:r>
            <a:r>
              <a:rPr sz="2600" b="1" spc="-20" dirty="0">
                <a:solidFill>
                  <a:srgbClr val="FFFFFF"/>
                </a:solidFill>
                <a:latin typeface="Century Gothic"/>
                <a:cs typeface="Century Gothic"/>
              </a:rPr>
              <a:t> </a:t>
            </a:r>
            <a:r>
              <a:rPr sz="2600" b="1" spc="-25" dirty="0">
                <a:solidFill>
                  <a:srgbClr val="FFFFFF"/>
                </a:solidFill>
                <a:latin typeface="Century Gothic"/>
                <a:cs typeface="Century Gothic"/>
              </a:rPr>
              <a:t>de </a:t>
            </a:r>
            <a:r>
              <a:rPr sz="2600" b="1" spc="-10" dirty="0">
                <a:solidFill>
                  <a:srgbClr val="FFFFFF"/>
                </a:solidFill>
                <a:latin typeface="Century Gothic"/>
                <a:cs typeface="Century Gothic"/>
              </a:rPr>
              <a:t>intereses?</a:t>
            </a:r>
            <a:endParaRPr sz="2600" dirty="0">
              <a:latin typeface="Century Gothic"/>
              <a:cs typeface="Century Gothic"/>
            </a:endParaRPr>
          </a:p>
          <a:p>
            <a:pPr marL="444500" marR="498475" indent="-432434">
              <a:lnSpc>
                <a:spcPct val="100000"/>
              </a:lnSpc>
              <a:spcBef>
                <a:spcPts val="1130"/>
              </a:spcBef>
              <a:buAutoNum type="arabicPlain"/>
              <a:tabLst>
                <a:tab pos="444500" algn="l"/>
              </a:tabLst>
            </a:pPr>
            <a:r>
              <a:rPr sz="2600" b="1" dirty="0">
                <a:solidFill>
                  <a:srgbClr val="FFFFFF"/>
                </a:solidFill>
                <a:latin typeface="Century Gothic"/>
                <a:cs typeface="Century Gothic"/>
              </a:rPr>
              <a:t>Evitar</a:t>
            </a:r>
            <a:r>
              <a:rPr sz="2600" b="1" spc="-30" dirty="0">
                <a:solidFill>
                  <a:srgbClr val="FFFFFF"/>
                </a:solidFill>
                <a:latin typeface="Century Gothic"/>
                <a:cs typeface="Century Gothic"/>
              </a:rPr>
              <a:t> </a:t>
            </a:r>
            <a:r>
              <a:rPr sz="2600" b="1" dirty="0">
                <a:solidFill>
                  <a:srgbClr val="FFFFFF"/>
                </a:solidFill>
                <a:latin typeface="Century Gothic"/>
                <a:cs typeface="Century Gothic"/>
              </a:rPr>
              <a:t>que</a:t>
            </a:r>
            <a:r>
              <a:rPr sz="2600" b="1" spc="-30" dirty="0">
                <a:solidFill>
                  <a:srgbClr val="FFFFFF"/>
                </a:solidFill>
                <a:latin typeface="Century Gothic"/>
                <a:cs typeface="Century Gothic"/>
              </a:rPr>
              <a:t> </a:t>
            </a:r>
            <a:r>
              <a:rPr sz="2600" b="1" dirty="0">
                <a:solidFill>
                  <a:srgbClr val="FFFFFF"/>
                </a:solidFill>
                <a:latin typeface="Century Gothic"/>
                <a:cs typeface="Century Gothic"/>
              </a:rPr>
              <a:t>aparezcan</a:t>
            </a:r>
            <a:r>
              <a:rPr sz="2600" b="1" spc="-25" dirty="0">
                <a:solidFill>
                  <a:srgbClr val="FFFFFF"/>
                </a:solidFill>
                <a:latin typeface="Century Gothic"/>
                <a:cs typeface="Century Gothic"/>
              </a:rPr>
              <a:t> </a:t>
            </a:r>
            <a:r>
              <a:rPr sz="2600" b="1" dirty="0">
                <a:solidFill>
                  <a:srgbClr val="FFFFFF"/>
                </a:solidFill>
                <a:latin typeface="Century Gothic"/>
                <a:cs typeface="Century Gothic"/>
              </a:rPr>
              <a:t>los</a:t>
            </a:r>
            <a:r>
              <a:rPr sz="2600" b="1" spc="-30" dirty="0">
                <a:solidFill>
                  <a:srgbClr val="FFFFFF"/>
                </a:solidFill>
                <a:latin typeface="Century Gothic"/>
                <a:cs typeface="Century Gothic"/>
              </a:rPr>
              <a:t> </a:t>
            </a:r>
            <a:r>
              <a:rPr sz="2600" b="1" dirty="0">
                <a:solidFill>
                  <a:srgbClr val="FFFFFF"/>
                </a:solidFill>
                <a:latin typeface="Century Gothic"/>
                <a:cs typeface="Century Gothic"/>
              </a:rPr>
              <a:t>conflictos</a:t>
            </a:r>
            <a:r>
              <a:rPr sz="2600" b="1" spc="-25" dirty="0">
                <a:solidFill>
                  <a:srgbClr val="FFFFFF"/>
                </a:solidFill>
                <a:latin typeface="Century Gothic"/>
                <a:cs typeface="Century Gothic"/>
              </a:rPr>
              <a:t> </a:t>
            </a:r>
            <a:r>
              <a:rPr sz="2600" b="1" dirty="0">
                <a:solidFill>
                  <a:srgbClr val="FFFFFF"/>
                </a:solidFill>
                <a:latin typeface="Century Gothic"/>
                <a:cs typeface="Century Gothic"/>
              </a:rPr>
              <a:t>de</a:t>
            </a:r>
            <a:r>
              <a:rPr sz="2600" b="1" spc="-30" dirty="0">
                <a:solidFill>
                  <a:srgbClr val="FFFFFF"/>
                </a:solidFill>
                <a:latin typeface="Century Gothic"/>
                <a:cs typeface="Century Gothic"/>
              </a:rPr>
              <a:t> </a:t>
            </a:r>
            <a:r>
              <a:rPr sz="2600" b="1" dirty="0">
                <a:solidFill>
                  <a:srgbClr val="FFFFFF"/>
                </a:solidFill>
                <a:latin typeface="Century Gothic"/>
                <a:cs typeface="Century Gothic"/>
              </a:rPr>
              <a:t>intereses</a:t>
            </a:r>
            <a:r>
              <a:rPr sz="2600" b="1" spc="-30" dirty="0">
                <a:solidFill>
                  <a:srgbClr val="FFFFFF"/>
                </a:solidFill>
                <a:latin typeface="Century Gothic"/>
                <a:cs typeface="Century Gothic"/>
              </a:rPr>
              <a:t> </a:t>
            </a:r>
            <a:r>
              <a:rPr sz="2600" b="1" spc="-20" dirty="0">
                <a:solidFill>
                  <a:srgbClr val="FFFFFF"/>
                </a:solidFill>
                <a:latin typeface="Century Gothic"/>
                <a:cs typeface="Century Gothic"/>
              </a:rPr>
              <a:t>como </a:t>
            </a:r>
            <a:r>
              <a:rPr sz="2600" b="1" dirty="0">
                <a:solidFill>
                  <a:srgbClr val="FFFFFF"/>
                </a:solidFill>
                <a:latin typeface="Century Gothic"/>
                <a:cs typeface="Century Gothic"/>
              </a:rPr>
              <a:t>primer</a:t>
            </a:r>
            <a:r>
              <a:rPr sz="2600" b="1" spc="-85" dirty="0">
                <a:solidFill>
                  <a:srgbClr val="FFFFFF"/>
                </a:solidFill>
                <a:latin typeface="Century Gothic"/>
                <a:cs typeface="Century Gothic"/>
              </a:rPr>
              <a:t> </a:t>
            </a:r>
            <a:r>
              <a:rPr sz="2600" b="1" spc="-10" dirty="0">
                <a:solidFill>
                  <a:srgbClr val="FFFFFF"/>
                </a:solidFill>
                <a:latin typeface="Century Gothic"/>
                <a:cs typeface="Century Gothic"/>
              </a:rPr>
              <a:t>objetivo.</a:t>
            </a:r>
            <a:endParaRPr sz="2600" dirty="0">
              <a:latin typeface="Century Gothic"/>
              <a:cs typeface="Century Gothic"/>
            </a:endParaRPr>
          </a:p>
          <a:p>
            <a:pPr marL="444500" indent="-431800">
              <a:lnSpc>
                <a:spcPct val="100000"/>
              </a:lnSpc>
              <a:spcBef>
                <a:spcPts val="1135"/>
              </a:spcBef>
              <a:buAutoNum type="arabicPlain"/>
              <a:tabLst>
                <a:tab pos="444500" algn="l"/>
              </a:tabLst>
            </a:pPr>
            <a:r>
              <a:rPr sz="2600" b="1" dirty="0">
                <a:solidFill>
                  <a:srgbClr val="FFFFFF"/>
                </a:solidFill>
                <a:latin typeface="Century Gothic"/>
                <a:cs typeface="Century Gothic"/>
              </a:rPr>
              <a:t>Sobre</a:t>
            </a:r>
            <a:r>
              <a:rPr sz="2600" b="1" spc="-40" dirty="0">
                <a:solidFill>
                  <a:srgbClr val="FFFFFF"/>
                </a:solidFill>
                <a:latin typeface="Century Gothic"/>
                <a:cs typeface="Century Gothic"/>
              </a:rPr>
              <a:t> </a:t>
            </a:r>
            <a:r>
              <a:rPr sz="2600" b="1" dirty="0">
                <a:solidFill>
                  <a:srgbClr val="FFFFFF"/>
                </a:solidFill>
                <a:latin typeface="Century Gothic"/>
                <a:cs typeface="Century Gothic"/>
              </a:rPr>
              <a:t>la</a:t>
            </a:r>
            <a:r>
              <a:rPr sz="2600" b="1" spc="-35" dirty="0">
                <a:solidFill>
                  <a:srgbClr val="FFFFFF"/>
                </a:solidFill>
                <a:latin typeface="Century Gothic"/>
                <a:cs typeface="Century Gothic"/>
              </a:rPr>
              <a:t> </a:t>
            </a:r>
            <a:r>
              <a:rPr sz="2600" b="1" dirty="0">
                <a:solidFill>
                  <a:srgbClr val="FFFFFF"/>
                </a:solidFill>
                <a:latin typeface="Century Gothic"/>
                <a:cs typeface="Century Gothic"/>
              </a:rPr>
              <a:t>aceptación</a:t>
            </a:r>
            <a:r>
              <a:rPr sz="2600" b="1" spc="-35" dirty="0">
                <a:solidFill>
                  <a:srgbClr val="FFFFFF"/>
                </a:solidFill>
                <a:latin typeface="Century Gothic"/>
                <a:cs typeface="Century Gothic"/>
              </a:rPr>
              <a:t> </a:t>
            </a:r>
            <a:r>
              <a:rPr sz="2600" b="1" dirty="0">
                <a:solidFill>
                  <a:srgbClr val="FFFFFF"/>
                </a:solidFill>
                <a:latin typeface="Century Gothic"/>
                <a:cs typeface="Century Gothic"/>
              </a:rPr>
              <a:t>de</a:t>
            </a:r>
            <a:r>
              <a:rPr sz="2600" b="1" spc="-35" dirty="0">
                <a:solidFill>
                  <a:srgbClr val="FFFFFF"/>
                </a:solidFill>
                <a:latin typeface="Century Gothic"/>
                <a:cs typeface="Century Gothic"/>
              </a:rPr>
              <a:t> </a:t>
            </a:r>
            <a:r>
              <a:rPr sz="2600" b="1" dirty="0">
                <a:solidFill>
                  <a:srgbClr val="FFFFFF"/>
                </a:solidFill>
                <a:latin typeface="Century Gothic"/>
                <a:cs typeface="Century Gothic"/>
              </a:rPr>
              <a:t>obsequios</a:t>
            </a:r>
            <a:r>
              <a:rPr sz="2600" b="1" spc="-35" dirty="0">
                <a:solidFill>
                  <a:srgbClr val="FFFFFF"/>
                </a:solidFill>
                <a:latin typeface="Century Gothic"/>
                <a:cs typeface="Century Gothic"/>
              </a:rPr>
              <a:t> </a:t>
            </a:r>
            <a:r>
              <a:rPr sz="2600" b="1" dirty="0">
                <a:solidFill>
                  <a:srgbClr val="FFFFFF"/>
                </a:solidFill>
                <a:latin typeface="Century Gothic"/>
                <a:cs typeface="Century Gothic"/>
              </a:rPr>
              <a:t>y</a:t>
            </a:r>
            <a:r>
              <a:rPr sz="2600" b="1" spc="-35" dirty="0">
                <a:solidFill>
                  <a:srgbClr val="FFFFFF"/>
                </a:solidFill>
                <a:latin typeface="Century Gothic"/>
                <a:cs typeface="Century Gothic"/>
              </a:rPr>
              <a:t> </a:t>
            </a:r>
            <a:r>
              <a:rPr sz="2600" b="1" dirty="0">
                <a:solidFill>
                  <a:srgbClr val="FFFFFF"/>
                </a:solidFill>
                <a:latin typeface="Century Gothic"/>
                <a:cs typeface="Century Gothic"/>
              </a:rPr>
              <a:t>otros</a:t>
            </a:r>
            <a:r>
              <a:rPr sz="2600" b="1" spc="-35" dirty="0">
                <a:solidFill>
                  <a:srgbClr val="FFFFFF"/>
                </a:solidFill>
                <a:latin typeface="Century Gothic"/>
                <a:cs typeface="Century Gothic"/>
              </a:rPr>
              <a:t> </a:t>
            </a:r>
            <a:r>
              <a:rPr sz="2600" b="1" spc="-10" dirty="0">
                <a:solidFill>
                  <a:srgbClr val="FFFFFF"/>
                </a:solidFill>
                <a:latin typeface="Century Gothic"/>
                <a:cs typeface="Century Gothic"/>
              </a:rPr>
              <a:t>beneficios.</a:t>
            </a:r>
            <a:endParaRPr sz="2600" dirty="0">
              <a:latin typeface="Century Gothic"/>
              <a:cs typeface="Century Gothic"/>
            </a:endParaRPr>
          </a:p>
          <a:p>
            <a:pPr marL="444500" indent="-431800">
              <a:lnSpc>
                <a:spcPct val="100000"/>
              </a:lnSpc>
              <a:spcBef>
                <a:spcPts val="1135"/>
              </a:spcBef>
              <a:buAutoNum type="arabicPlain"/>
              <a:tabLst>
                <a:tab pos="444500" algn="l"/>
              </a:tabLst>
            </a:pPr>
            <a:r>
              <a:rPr sz="2600" b="1" dirty="0">
                <a:solidFill>
                  <a:srgbClr val="FFFFFF"/>
                </a:solidFill>
                <a:latin typeface="Century Gothic"/>
                <a:cs typeface="Century Gothic"/>
              </a:rPr>
              <a:t>Actividades privadas </a:t>
            </a:r>
            <a:r>
              <a:rPr sz="2600" b="1" spc="-10" dirty="0">
                <a:solidFill>
                  <a:srgbClr val="FFFFFF"/>
                </a:solidFill>
                <a:latin typeface="Century Gothic"/>
                <a:cs typeface="Century Gothic"/>
              </a:rPr>
              <a:t>incompatibles.</a:t>
            </a:r>
            <a:endParaRPr sz="2600" dirty="0">
              <a:latin typeface="Century Gothic"/>
              <a:cs typeface="Century Gothic"/>
            </a:endParaRPr>
          </a:p>
          <a:p>
            <a:pPr marL="444500" indent="-431800">
              <a:lnSpc>
                <a:spcPct val="100000"/>
              </a:lnSpc>
              <a:spcBef>
                <a:spcPts val="1135"/>
              </a:spcBef>
              <a:buAutoNum type="arabicPlain"/>
              <a:tabLst>
                <a:tab pos="444500" algn="l"/>
              </a:tabLst>
            </a:pPr>
            <a:r>
              <a:rPr sz="2600" b="1" dirty="0">
                <a:solidFill>
                  <a:srgbClr val="FFFFFF"/>
                </a:solidFill>
                <a:latin typeface="Century Gothic"/>
                <a:cs typeface="Century Gothic"/>
              </a:rPr>
              <a:t>Sobre</a:t>
            </a:r>
            <a:r>
              <a:rPr sz="2600" b="1" spc="-75" dirty="0">
                <a:solidFill>
                  <a:srgbClr val="FFFFFF"/>
                </a:solidFill>
                <a:latin typeface="Century Gothic"/>
                <a:cs typeface="Century Gothic"/>
              </a:rPr>
              <a:t> </a:t>
            </a:r>
            <a:r>
              <a:rPr sz="2600" b="1" dirty="0">
                <a:solidFill>
                  <a:srgbClr val="FFFFFF"/>
                </a:solidFill>
                <a:latin typeface="Century Gothic"/>
                <a:cs typeface="Century Gothic"/>
              </a:rPr>
              <a:t>las</a:t>
            </a:r>
            <a:r>
              <a:rPr sz="2600" b="1" spc="-70" dirty="0">
                <a:solidFill>
                  <a:srgbClr val="FFFFFF"/>
                </a:solidFill>
                <a:latin typeface="Century Gothic"/>
                <a:cs typeface="Century Gothic"/>
              </a:rPr>
              <a:t> </a:t>
            </a:r>
            <a:r>
              <a:rPr sz="2600" b="1" dirty="0">
                <a:solidFill>
                  <a:srgbClr val="FFFFFF"/>
                </a:solidFill>
                <a:latin typeface="Century Gothic"/>
                <a:cs typeface="Century Gothic"/>
              </a:rPr>
              <a:t>relaciones</a:t>
            </a:r>
            <a:r>
              <a:rPr sz="2600" b="1" spc="-80" dirty="0">
                <a:solidFill>
                  <a:srgbClr val="FFFFFF"/>
                </a:solidFill>
                <a:latin typeface="Century Gothic"/>
                <a:cs typeface="Century Gothic"/>
              </a:rPr>
              <a:t> </a:t>
            </a:r>
            <a:r>
              <a:rPr sz="2600" b="1" spc="-10" dirty="0">
                <a:solidFill>
                  <a:srgbClr val="FFFFFF"/>
                </a:solidFill>
                <a:latin typeface="Century Gothic"/>
                <a:cs typeface="Century Gothic"/>
              </a:rPr>
              <a:t>inconvenientes.</a:t>
            </a:r>
            <a:endParaRPr sz="2600" dirty="0">
              <a:latin typeface="Century Gothic"/>
              <a:cs typeface="Century Gothic"/>
            </a:endParaRPr>
          </a:p>
          <a:p>
            <a:pPr marL="444500" marR="11430" indent="-432434">
              <a:lnSpc>
                <a:spcPct val="100000"/>
              </a:lnSpc>
              <a:spcBef>
                <a:spcPts val="1130"/>
              </a:spcBef>
              <a:buAutoNum type="arabicPlain"/>
              <a:tabLst>
                <a:tab pos="444500" algn="l"/>
                <a:tab pos="629285" algn="l"/>
              </a:tabLst>
            </a:pPr>
            <a:r>
              <a:rPr sz="2600" b="1" dirty="0">
                <a:solidFill>
                  <a:srgbClr val="FFFFFF"/>
                </a:solidFill>
                <a:latin typeface="Century Gothic"/>
                <a:cs typeface="Century Gothic"/>
              </a:rPr>
              <a:t>	Qué</a:t>
            </a:r>
            <a:r>
              <a:rPr sz="2600" b="1" spc="-20" dirty="0">
                <a:solidFill>
                  <a:srgbClr val="FFFFFF"/>
                </a:solidFill>
                <a:latin typeface="Century Gothic"/>
                <a:cs typeface="Century Gothic"/>
              </a:rPr>
              <a:t> </a:t>
            </a:r>
            <a:r>
              <a:rPr sz="2600" b="1" dirty="0">
                <a:solidFill>
                  <a:srgbClr val="FFFFFF"/>
                </a:solidFill>
                <a:latin typeface="Century Gothic"/>
                <a:cs typeface="Century Gothic"/>
              </a:rPr>
              <a:t>hacer</a:t>
            </a:r>
            <a:r>
              <a:rPr sz="2600" b="1" spc="-20" dirty="0">
                <a:solidFill>
                  <a:srgbClr val="FFFFFF"/>
                </a:solidFill>
                <a:latin typeface="Century Gothic"/>
                <a:cs typeface="Century Gothic"/>
              </a:rPr>
              <a:t> </a:t>
            </a:r>
            <a:r>
              <a:rPr sz="2600" b="1" dirty="0">
                <a:solidFill>
                  <a:srgbClr val="FFFFFF"/>
                </a:solidFill>
                <a:latin typeface="Century Gothic"/>
                <a:cs typeface="Century Gothic"/>
              </a:rPr>
              <a:t>ante</a:t>
            </a:r>
            <a:r>
              <a:rPr sz="2600" b="1" spc="-15" dirty="0">
                <a:solidFill>
                  <a:srgbClr val="FFFFFF"/>
                </a:solidFill>
                <a:latin typeface="Century Gothic"/>
                <a:cs typeface="Century Gothic"/>
              </a:rPr>
              <a:t> </a:t>
            </a:r>
            <a:r>
              <a:rPr sz="2600" b="1" dirty="0">
                <a:solidFill>
                  <a:srgbClr val="FFFFFF"/>
                </a:solidFill>
                <a:latin typeface="Century Gothic"/>
                <a:cs typeface="Century Gothic"/>
              </a:rPr>
              <a:t>la</a:t>
            </a:r>
            <a:r>
              <a:rPr sz="2600" b="1" spc="-20" dirty="0">
                <a:solidFill>
                  <a:srgbClr val="FFFFFF"/>
                </a:solidFill>
                <a:latin typeface="Century Gothic"/>
                <a:cs typeface="Century Gothic"/>
              </a:rPr>
              <a:t> </a:t>
            </a:r>
            <a:r>
              <a:rPr sz="2600" b="1" dirty="0">
                <a:solidFill>
                  <a:srgbClr val="FFFFFF"/>
                </a:solidFill>
                <a:latin typeface="Century Gothic"/>
                <a:cs typeface="Century Gothic"/>
              </a:rPr>
              <a:t>existencia</a:t>
            </a:r>
            <a:r>
              <a:rPr sz="2600" b="1" spc="-15" dirty="0">
                <a:solidFill>
                  <a:srgbClr val="FFFFFF"/>
                </a:solidFill>
                <a:latin typeface="Century Gothic"/>
                <a:cs typeface="Century Gothic"/>
              </a:rPr>
              <a:t> </a:t>
            </a:r>
            <a:r>
              <a:rPr sz="2600" b="1" dirty="0">
                <a:solidFill>
                  <a:srgbClr val="FFFFFF"/>
                </a:solidFill>
                <a:latin typeface="Century Gothic"/>
                <a:cs typeface="Century Gothic"/>
              </a:rPr>
              <a:t>de</a:t>
            </a:r>
            <a:r>
              <a:rPr sz="2600" b="1" spc="-20" dirty="0">
                <a:solidFill>
                  <a:srgbClr val="FFFFFF"/>
                </a:solidFill>
                <a:latin typeface="Century Gothic"/>
                <a:cs typeface="Century Gothic"/>
              </a:rPr>
              <a:t> </a:t>
            </a:r>
            <a:r>
              <a:rPr sz="2600" b="1" dirty="0">
                <a:solidFill>
                  <a:srgbClr val="FFFFFF"/>
                </a:solidFill>
                <a:latin typeface="Century Gothic"/>
                <a:cs typeface="Century Gothic"/>
              </a:rPr>
              <a:t>un</a:t>
            </a:r>
            <a:r>
              <a:rPr sz="2600" b="1" spc="-15" dirty="0">
                <a:solidFill>
                  <a:srgbClr val="FFFFFF"/>
                </a:solidFill>
                <a:latin typeface="Century Gothic"/>
                <a:cs typeface="Century Gothic"/>
              </a:rPr>
              <a:t> </a:t>
            </a:r>
            <a:r>
              <a:rPr sz="2600" b="1" dirty="0">
                <a:solidFill>
                  <a:srgbClr val="FFFFFF"/>
                </a:solidFill>
                <a:latin typeface="Century Gothic"/>
                <a:cs typeface="Century Gothic"/>
              </a:rPr>
              <a:t>posible</a:t>
            </a:r>
            <a:r>
              <a:rPr sz="2600" b="1" spc="-20" dirty="0">
                <a:solidFill>
                  <a:srgbClr val="FFFFFF"/>
                </a:solidFill>
                <a:latin typeface="Century Gothic"/>
                <a:cs typeface="Century Gothic"/>
              </a:rPr>
              <a:t> </a:t>
            </a:r>
            <a:r>
              <a:rPr sz="2600" b="1" dirty="0">
                <a:solidFill>
                  <a:srgbClr val="FFFFFF"/>
                </a:solidFill>
                <a:latin typeface="Century Gothic"/>
                <a:cs typeface="Century Gothic"/>
              </a:rPr>
              <a:t>conflicto</a:t>
            </a:r>
            <a:r>
              <a:rPr sz="2600" b="1" spc="-15" dirty="0">
                <a:solidFill>
                  <a:srgbClr val="FFFFFF"/>
                </a:solidFill>
                <a:latin typeface="Century Gothic"/>
                <a:cs typeface="Century Gothic"/>
              </a:rPr>
              <a:t> </a:t>
            </a:r>
            <a:r>
              <a:rPr sz="2600" b="1" spc="-25" dirty="0">
                <a:solidFill>
                  <a:srgbClr val="FFFFFF"/>
                </a:solidFill>
                <a:latin typeface="Century Gothic"/>
                <a:cs typeface="Century Gothic"/>
              </a:rPr>
              <a:t>de </a:t>
            </a:r>
            <a:r>
              <a:rPr sz="2600" b="1" spc="-10" dirty="0">
                <a:solidFill>
                  <a:srgbClr val="FFFFFF"/>
                </a:solidFill>
                <a:latin typeface="Century Gothic"/>
                <a:cs typeface="Century Gothic"/>
              </a:rPr>
              <a:t>intereses?</a:t>
            </a:r>
            <a:endParaRPr sz="2600" dirty="0">
              <a:latin typeface="Century Gothic"/>
              <a:cs typeface="Century Gothic"/>
            </a:endParaRPr>
          </a:p>
          <a:p>
            <a:pPr marL="444500" indent="-431800">
              <a:lnSpc>
                <a:spcPct val="100000"/>
              </a:lnSpc>
              <a:spcBef>
                <a:spcPts val="1135"/>
              </a:spcBef>
              <a:buAutoNum type="arabicPlain"/>
              <a:tabLst>
                <a:tab pos="444500" algn="l"/>
              </a:tabLst>
            </a:pPr>
            <a:r>
              <a:rPr sz="2600" b="1" dirty="0">
                <a:solidFill>
                  <a:srgbClr val="FFFFFF"/>
                </a:solidFill>
                <a:latin typeface="Century Gothic"/>
                <a:cs typeface="Century Gothic"/>
              </a:rPr>
              <a:t>El deber de </a:t>
            </a:r>
            <a:r>
              <a:rPr sz="2600" b="1" spc="-10" dirty="0">
                <a:solidFill>
                  <a:srgbClr val="FFFFFF"/>
                </a:solidFill>
                <a:latin typeface="Century Gothic"/>
                <a:cs typeface="Century Gothic"/>
              </a:rPr>
              <a:t>abstención.</a:t>
            </a:r>
            <a:endParaRPr sz="2600" dirty="0">
              <a:latin typeface="Century Gothic"/>
              <a:cs typeface="Century Gothic"/>
            </a:endParaRPr>
          </a:p>
        </p:txBody>
      </p:sp>
      <p:grpSp>
        <p:nvGrpSpPr>
          <p:cNvPr id="23" name="object 23"/>
          <p:cNvGrpSpPr/>
          <p:nvPr/>
        </p:nvGrpSpPr>
        <p:grpSpPr>
          <a:xfrm>
            <a:off x="482831" y="2513851"/>
            <a:ext cx="3766820" cy="6386195"/>
            <a:chOff x="482831" y="2513851"/>
            <a:chExt cx="3766820" cy="6386195"/>
          </a:xfrm>
        </p:grpSpPr>
        <p:sp>
          <p:nvSpPr>
            <p:cNvPr id="24" name="object 24"/>
            <p:cNvSpPr/>
            <p:nvPr/>
          </p:nvSpPr>
          <p:spPr>
            <a:xfrm>
              <a:off x="482831" y="2513851"/>
              <a:ext cx="3766820" cy="6386195"/>
            </a:xfrm>
            <a:custGeom>
              <a:avLst/>
              <a:gdLst/>
              <a:ahLst/>
              <a:cxnLst/>
              <a:rect l="l" t="t" r="r" b="b"/>
              <a:pathLst>
                <a:path w="3766820" h="6386195">
                  <a:moveTo>
                    <a:pt x="1858657" y="0"/>
                  </a:moveTo>
                  <a:lnTo>
                    <a:pt x="1804393" y="487"/>
                  </a:lnTo>
                  <a:lnTo>
                    <a:pt x="1750789" y="1950"/>
                  </a:lnTo>
                  <a:lnTo>
                    <a:pt x="1697847" y="4388"/>
                  </a:lnTo>
                  <a:lnTo>
                    <a:pt x="1645566" y="7801"/>
                  </a:lnTo>
                  <a:lnTo>
                    <a:pt x="1593947" y="12190"/>
                  </a:lnTo>
                  <a:lnTo>
                    <a:pt x="1542988" y="17553"/>
                  </a:lnTo>
                  <a:lnTo>
                    <a:pt x="1492691" y="23892"/>
                  </a:lnTo>
                  <a:lnTo>
                    <a:pt x="1443055" y="31207"/>
                  </a:lnTo>
                  <a:lnTo>
                    <a:pt x="1394080" y="39496"/>
                  </a:lnTo>
                  <a:lnTo>
                    <a:pt x="1345766" y="48761"/>
                  </a:lnTo>
                  <a:lnTo>
                    <a:pt x="1298114" y="59001"/>
                  </a:lnTo>
                  <a:lnTo>
                    <a:pt x="1251122" y="70216"/>
                  </a:lnTo>
                  <a:lnTo>
                    <a:pt x="1204791" y="82407"/>
                  </a:lnTo>
                  <a:lnTo>
                    <a:pt x="1159122" y="95573"/>
                  </a:lnTo>
                  <a:lnTo>
                    <a:pt x="1114113" y="109715"/>
                  </a:lnTo>
                  <a:lnTo>
                    <a:pt x="1069766" y="124832"/>
                  </a:lnTo>
                  <a:lnTo>
                    <a:pt x="1026079" y="140924"/>
                  </a:lnTo>
                  <a:lnTo>
                    <a:pt x="983053" y="157991"/>
                  </a:lnTo>
                  <a:lnTo>
                    <a:pt x="940688" y="176034"/>
                  </a:lnTo>
                  <a:lnTo>
                    <a:pt x="891441" y="198547"/>
                  </a:lnTo>
                  <a:lnTo>
                    <a:pt x="843556" y="222080"/>
                  </a:lnTo>
                  <a:lnTo>
                    <a:pt x="797031" y="246634"/>
                  </a:lnTo>
                  <a:lnTo>
                    <a:pt x="751867" y="272208"/>
                  </a:lnTo>
                  <a:lnTo>
                    <a:pt x="708065" y="298802"/>
                  </a:lnTo>
                  <a:lnTo>
                    <a:pt x="665624" y="326417"/>
                  </a:lnTo>
                  <a:lnTo>
                    <a:pt x="624545" y="355051"/>
                  </a:lnTo>
                  <a:lnTo>
                    <a:pt x="584827" y="384706"/>
                  </a:lnTo>
                  <a:lnTo>
                    <a:pt x="546470" y="415381"/>
                  </a:lnTo>
                  <a:lnTo>
                    <a:pt x="509474" y="447077"/>
                  </a:lnTo>
                  <a:lnTo>
                    <a:pt x="473840" y="479792"/>
                  </a:lnTo>
                  <a:lnTo>
                    <a:pt x="439567" y="513528"/>
                  </a:lnTo>
                  <a:lnTo>
                    <a:pt x="406655" y="548284"/>
                  </a:lnTo>
                  <a:lnTo>
                    <a:pt x="375105" y="584060"/>
                  </a:lnTo>
                  <a:lnTo>
                    <a:pt x="344917" y="620856"/>
                  </a:lnTo>
                  <a:lnTo>
                    <a:pt x="316090" y="658672"/>
                  </a:lnTo>
                  <a:lnTo>
                    <a:pt x="284827" y="702602"/>
                  </a:lnTo>
                  <a:lnTo>
                    <a:pt x="255399" y="746783"/>
                  </a:lnTo>
                  <a:lnTo>
                    <a:pt x="227808" y="791216"/>
                  </a:lnTo>
                  <a:lnTo>
                    <a:pt x="202052" y="835900"/>
                  </a:lnTo>
                  <a:lnTo>
                    <a:pt x="178131" y="880835"/>
                  </a:lnTo>
                  <a:lnTo>
                    <a:pt x="156046" y="926021"/>
                  </a:lnTo>
                  <a:lnTo>
                    <a:pt x="135796" y="971457"/>
                  </a:lnTo>
                  <a:lnTo>
                    <a:pt x="117381" y="1017145"/>
                  </a:lnTo>
                  <a:lnTo>
                    <a:pt x="100801" y="1063083"/>
                  </a:lnTo>
                  <a:lnTo>
                    <a:pt x="86057" y="1109272"/>
                  </a:lnTo>
                  <a:lnTo>
                    <a:pt x="73147" y="1155711"/>
                  </a:lnTo>
                  <a:lnTo>
                    <a:pt x="62073" y="1202400"/>
                  </a:lnTo>
                  <a:lnTo>
                    <a:pt x="52833" y="1249340"/>
                  </a:lnTo>
                  <a:lnTo>
                    <a:pt x="45427" y="1296530"/>
                  </a:lnTo>
                  <a:lnTo>
                    <a:pt x="36795" y="1366097"/>
                  </a:lnTo>
                  <a:lnTo>
                    <a:pt x="29072" y="1442287"/>
                  </a:lnTo>
                  <a:lnTo>
                    <a:pt x="25551" y="1482865"/>
                  </a:lnTo>
                  <a:lnTo>
                    <a:pt x="22257" y="1525099"/>
                  </a:lnTo>
                  <a:lnTo>
                    <a:pt x="19191" y="1568989"/>
                  </a:lnTo>
                  <a:lnTo>
                    <a:pt x="16352" y="1614534"/>
                  </a:lnTo>
                  <a:lnTo>
                    <a:pt x="13740" y="1661735"/>
                  </a:lnTo>
                  <a:lnTo>
                    <a:pt x="11355" y="1710591"/>
                  </a:lnTo>
                  <a:lnTo>
                    <a:pt x="9197" y="1761103"/>
                  </a:lnTo>
                  <a:lnTo>
                    <a:pt x="7267" y="1813271"/>
                  </a:lnTo>
                  <a:lnTo>
                    <a:pt x="5563" y="1867094"/>
                  </a:lnTo>
                  <a:lnTo>
                    <a:pt x="4087" y="1922573"/>
                  </a:lnTo>
                  <a:lnTo>
                    <a:pt x="2838" y="1979708"/>
                  </a:lnTo>
                  <a:lnTo>
                    <a:pt x="1021" y="2098944"/>
                  </a:lnTo>
                  <a:lnTo>
                    <a:pt x="113" y="2224803"/>
                  </a:lnTo>
                  <a:lnTo>
                    <a:pt x="0" y="4080738"/>
                  </a:lnTo>
                  <a:lnTo>
                    <a:pt x="202" y="4146856"/>
                  </a:lnTo>
                  <a:lnTo>
                    <a:pt x="810" y="4211732"/>
                  </a:lnTo>
                  <a:lnTo>
                    <a:pt x="1822" y="4275368"/>
                  </a:lnTo>
                  <a:lnTo>
                    <a:pt x="3240" y="4337761"/>
                  </a:lnTo>
                  <a:lnTo>
                    <a:pt x="5063" y="4398914"/>
                  </a:lnTo>
                  <a:lnTo>
                    <a:pt x="7290" y="4458825"/>
                  </a:lnTo>
                  <a:lnTo>
                    <a:pt x="9923" y="4517495"/>
                  </a:lnTo>
                  <a:lnTo>
                    <a:pt x="12961" y="4574924"/>
                  </a:lnTo>
                  <a:lnTo>
                    <a:pt x="16404" y="4631112"/>
                  </a:lnTo>
                  <a:lnTo>
                    <a:pt x="20252" y="4686058"/>
                  </a:lnTo>
                  <a:lnTo>
                    <a:pt x="24504" y="4739764"/>
                  </a:lnTo>
                  <a:lnTo>
                    <a:pt x="29162" y="4792228"/>
                  </a:lnTo>
                  <a:lnTo>
                    <a:pt x="34225" y="4843451"/>
                  </a:lnTo>
                  <a:lnTo>
                    <a:pt x="39694" y="4893433"/>
                  </a:lnTo>
                  <a:lnTo>
                    <a:pt x="45567" y="4942174"/>
                  </a:lnTo>
                  <a:lnTo>
                    <a:pt x="51845" y="4989673"/>
                  </a:lnTo>
                  <a:lnTo>
                    <a:pt x="58528" y="5035932"/>
                  </a:lnTo>
                  <a:lnTo>
                    <a:pt x="65616" y="5080950"/>
                  </a:lnTo>
                  <a:lnTo>
                    <a:pt x="73109" y="5124726"/>
                  </a:lnTo>
                  <a:lnTo>
                    <a:pt x="81008" y="5167262"/>
                  </a:lnTo>
                  <a:lnTo>
                    <a:pt x="89311" y="5208557"/>
                  </a:lnTo>
                  <a:lnTo>
                    <a:pt x="98019" y="5248610"/>
                  </a:lnTo>
                  <a:lnTo>
                    <a:pt x="107133" y="5287423"/>
                  </a:lnTo>
                  <a:lnTo>
                    <a:pt x="116651" y="5324995"/>
                  </a:lnTo>
                  <a:lnTo>
                    <a:pt x="136903" y="5396416"/>
                  </a:lnTo>
                  <a:lnTo>
                    <a:pt x="164025" y="5476944"/>
                  </a:lnTo>
                  <a:lnTo>
                    <a:pt x="182113" y="5522543"/>
                  </a:lnTo>
                  <a:lnTo>
                    <a:pt x="201899" y="5567062"/>
                  </a:lnTo>
                  <a:lnTo>
                    <a:pt x="223384" y="5610502"/>
                  </a:lnTo>
                  <a:lnTo>
                    <a:pt x="246568" y="5652862"/>
                  </a:lnTo>
                  <a:lnTo>
                    <a:pt x="271451" y="5694142"/>
                  </a:lnTo>
                  <a:lnTo>
                    <a:pt x="298032" y="5734342"/>
                  </a:lnTo>
                  <a:lnTo>
                    <a:pt x="326313" y="5773462"/>
                  </a:lnTo>
                  <a:lnTo>
                    <a:pt x="356292" y="5811502"/>
                  </a:lnTo>
                  <a:lnTo>
                    <a:pt x="387970" y="5848462"/>
                  </a:lnTo>
                  <a:lnTo>
                    <a:pt x="421347" y="5884341"/>
                  </a:lnTo>
                  <a:lnTo>
                    <a:pt x="456423" y="5919139"/>
                  </a:lnTo>
                  <a:lnTo>
                    <a:pt x="493197" y="5952857"/>
                  </a:lnTo>
                  <a:lnTo>
                    <a:pt x="531670" y="5985494"/>
                  </a:lnTo>
                  <a:lnTo>
                    <a:pt x="571842" y="6017050"/>
                  </a:lnTo>
                  <a:lnTo>
                    <a:pt x="613713" y="6047525"/>
                  </a:lnTo>
                  <a:lnTo>
                    <a:pt x="657282" y="6076918"/>
                  </a:lnTo>
                  <a:lnTo>
                    <a:pt x="702549" y="6105230"/>
                  </a:lnTo>
                  <a:lnTo>
                    <a:pt x="749515" y="6132461"/>
                  </a:lnTo>
                  <a:lnTo>
                    <a:pt x="787798" y="6153152"/>
                  </a:lnTo>
                  <a:lnTo>
                    <a:pt x="826934" y="6172964"/>
                  </a:lnTo>
                  <a:lnTo>
                    <a:pt x="866924" y="6191895"/>
                  </a:lnTo>
                  <a:lnTo>
                    <a:pt x="907769" y="6209947"/>
                  </a:lnTo>
                  <a:lnTo>
                    <a:pt x="949467" y="6227118"/>
                  </a:lnTo>
                  <a:lnTo>
                    <a:pt x="992019" y="6243409"/>
                  </a:lnTo>
                  <a:lnTo>
                    <a:pt x="1035426" y="6258820"/>
                  </a:lnTo>
                  <a:lnTo>
                    <a:pt x="1079687" y="6273351"/>
                  </a:lnTo>
                  <a:lnTo>
                    <a:pt x="1124802" y="6287001"/>
                  </a:lnTo>
                  <a:lnTo>
                    <a:pt x="1170771" y="6299771"/>
                  </a:lnTo>
                  <a:lnTo>
                    <a:pt x="1217595" y="6311661"/>
                  </a:lnTo>
                  <a:lnTo>
                    <a:pt x="1265274" y="6322671"/>
                  </a:lnTo>
                  <a:lnTo>
                    <a:pt x="1313806" y="6332800"/>
                  </a:lnTo>
                  <a:lnTo>
                    <a:pt x="1363194" y="6342048"/>
                  </a:lnTo>
                  <a:lnTo>
                    <a:pt x="1413436" y="6350416"/>
                  </a:lnTo>
                  <a:lnTo>
                    <a:pt x="1464533" y="6357903"/>
                  </a:lnTo>
                  <a:lnTo>
                    <a:pt x="1516485" y="6364510"/>
                  </a:lnTo>
                  <a:lnTo>
                    <a:pt x="1569291" y="6370236"/>
                  </a:lnTo>
                  <a:lnTo>
                    <a:pt x="1622952" y="6375081"/>
                  </a:lnTo>
                  <a:lnTo>
                    <a:pt x="1677469" y="6379045"/>
                  </a:lnTo>
                  <a:lnTo>
                    <a:pt x="1732840" y="6382128"/>
                  </a:lnTo>
                  <a:lnTo>
                    <a:pt x="1789067" y="6384331"/>
                  </a:lnTo>
                  <a:lnTo>
                    <a:pt x="1846148" y="6385652"/>
                  </a:lnTo>
                  <a:lnTo>
                    <a:pt x="1904085" y="6386093"/>
                  </a:lnTo>
                  <a:lnTo>
                    <a:pt x="1959861" y="6385573"/>
                  </a:lnTo>
                  <a:lnTo>
                    <a:pt x="2014895" y="6384013"/>
                  </a:lnTo>
                  <a:lnTo>
                    <a:pt x="2069186" y="6381413"/>
                  </a:lnTo>
                  <a:lnTo>
                    <a:pt x="2122736" y="6377773"/>
                  </a:lnTo>
                  <a:lnTo>
                    <a:pt x="2175544" y="6373093"/>
                  </a:lnTo>
                  <a:lnTo>
                    <a:pt x="2227610" y="6367373"/>
                  </a:lnTo>
                  <a:lnTo>
                    <a:pt x="2278933" y="6360613"/>
                  </a:lnTo>
                  <a:lnTo>
                    <a:pt x="2329514" y="6352813"/>
                  </a:lnTo>
                  <a:lnTo>
                    <a:pt x="2379353" y="6343974"/>
                  </a:lnTo>
                  <a:lnTo>
                    <a:pt x="2428450" y="6334095"/>
                  </a:lnTo>
                  <a:lnTo>
                    <a:pt x="2476805" y="6323176"/>
                  </a:lnTo>
                  <a:lnTo>
                    <a:pt x="2524417" y="6311217"/>
                  </a:lnTo>
                  <a:lnTo>
                    <a:pt x="2571286" y="6298218"/>
                  </a:lnTo>
                  <a:lnTo>
                    <a:pt x="2617413" y="6284180"/>
                  </a:lnTo>
                  <a:lnTo>
                    <a:pt x="2662798" y="6269103"/>
                  </a:lnTo>
                  <a:lnTo>
                    <a:pt x="2707440" y="6252986"/>
                  </a:lnTo>
                  <a:lnTo>
                    <a:pt x="2751340" y="6235829"/>
                  </a:lnTo>
                  <a:lnTo>
                    <a:pt x="2794496" y="6217633"/>
                  </a:lnTo>
                  <a:lnTo>
                    <a:pt x="2836911" y="6198397"/>
                  </a:lnTo>
                  <a:lnTo>
                    <a:pt x="2878582" y="6178122"/>
                  </a:lnTo>
                  <a:lnTo>
                    <a:pt x="2919511" y="6156807"/>
                  </a:lnTo>
                  <a:lnTo>
                    <a:pt x="2959696" y="6134453"/>
                  </a:lnTo>
                  <a:lnTo>
                    <a:pt x="2999139" y="6111060"/>
                  </a:lnTo>
                  <a:lnTo>
                    <a:pt x="3037840" y="6086627"/>
                  </a:lnTo>
                  <a:lnTo>
                    <a:pt x="3085351" y="6054825"/>
                  </a:lnTo>
                  <a:lnTo>
                    <a:pt x="3131058" y="6022478"/>
                  </a:lnTo>
                  <a:lnTo>
                    <a:pt x="3174962" y="5989585"/>
                  </a:lnTo>
                  <a:lnTo>
                    <a:pt x="3217063" y="5956146"/>
                  </a:lnTo>
                  <a:lnTo>
                    <a:pt x="3257360" y="5922161"/>
                  </a:lnTo>
                  <a:lnTo>
                    <a:pt x="3295853" y="5887631"/>
                  </a:lnTo>
                  <a:lnTo>
                    <a:pt x="3332543" y="5852554"/>
                  </a:lnTo>
                  <a:lnTo>
                    <a:pt x="3367429" y="5816932"/>
                  </a:lnTo>
                  <a:lnTo>
                    <a:pt x="3400512" y="5780763"/>
                  </a:lnTo>
                  <a:lnTo>
                    <a:pt x="3431792" y="5744048"/>
                  </a:lnTo>
                  <a:lnTo>
                    <a:pt x="3461268" y="5706787"/>
                  </a:lnTo>
                  <a:lnTo>
                    <a:pt x="3488941" y="5668980"/>
                  </a:lnTo>
                  <a:lnTo>
                    <a:pt x="3514811" y="5630626"/>
                  </a:lnTo>
                  <a:lnTo>
                    <a:pt x="3538877" y="5591726"/>
                  </a:lnTo>
                  <a:lnTo>
                    <a:pt x="3561140" y="5552280"/>
                  </a:lnTo>
                  <a:lnTo>
                    <a:pt x="3581600" y="5512287"/>
                  </a:lnTo>
                  <a:lnTo>
                    <a:pt x="3600257" y="5471747"/>
                  </a:lnTo>
                  <a:lnTo>
                    <a:pt x="3617111" y="5430661"/>
                  </a:lnTo>
                  <a:lnTo>
                    <a:pt x="3632161" y="5389029"/>
                  </a:lnTo>
                  <a:lnTo>
                    <a:pt x="3651325" y="5327029"/>
                  </a:lnTo>
                  <a:lnTo>
                    <a:pt x="3669016" y="5258953"/>
                  </a:lnTo>
                  <a:lnTo>
                    <a:pt x="3685234" y="5184802"/>
                  </a:lnTo>
                  <a:lnTo>
                    <a:pt x="3692791" y="5145448"/>
                  </a:lnTo>
                  <a:lnTo>
                    <a:pt x="3699979" y="5104576"/>
                  </a:lnTo>
                  <a:lnTo>
                    <a:pt x="3706799" y="5062184"/>
                  </a:lnTo>
                  <a:lnTo>
                    <a:pt x="3713251" y="5018274"/>
                  </a:lnTo>
                  <a:lnTo>
                    <a:pt x="3719335" y="4972845"/>
                  </a:lnTo>
                  <a:lnTo>
                    <a:pt x="3725050" y="4925897"/>
                  </a:lnTo>
                  <a:lnTo>
                    <a:pt x="3730396" y="4877431"/>
                  </a:lnTo>
                  <a:lnTo>
                    <a:pt x="3735374" y="4827446"/>
                  </a:lnTo>
                  <a:lnTo>
                    <a:pt x="3739984" y="4775942"/>
                  </a:lnTo>
                  <a:lnTo>
                    <a:pt x="3744225" y="4722920"/>
                  </a:lnTo>
                  <a:lnTo>
                    <a:pt x="3748097" y="4668379"/>
                  </a:lnTo>
                  <a:lnTo>
                    <a:pt x="3751601" y="4612319"/>
                  </a:lnTo>
                  <a:lnTo>
                    <a:pt x="3754736" y="4554741"/>
                  </a:lnTo>
                  <a:lnTo>
                    <a:pt x="3757502" y="4495644"/>
                  </a:lnTo>
                  <a:lnTo>
                    <a:pt x="3759900" y="4435029"/>
                  </a:lnTo>
                  <a:lnTo>
                    <a:pt x="3761929" y="4372895"/>
                  </a:lnTo>
                  <a:lnTo>
                    <a:pt x="3763589" y="4309243"/>
                  </a:lnTo>
                  <a:lnTo>
                    <a:pt x="3764880" y="4244073"/>
                  </a:lnTo>
                  <a:lnTo>
                    <a:pt x="3765802" y="4177384"/>
                  </a:lnTo>
                  <a:lnTo>
                    <a:pt x="3766356" y="4109176"/>
                  </a:lnTo>
                  <a:lnTo>
                    <a:pt x="3766540" y="4039450"/>
                  </a:lnTo>
                  <a:lnTo>
                    <a:pt x="3766540" y="3800614"/>
                  </a:lnTo>
                  <a:lnTo>
                    <a:pt x="2172855" y="3800614"/>
                  </a:lnTo>
                  <a:lnTo>
                    <a:pt x="2172855" y="4570958"/>
                  </a:lnTo>
                  <a:lnTo>
                    <a:pt x="2172530" y="4646433"/>
                  </a:lnTo>
                  <a:lnTo>
                    <a:pt x="2171553" y="4717550"/>
                  </a:lnTo>
                  <a:lnTo>
                    <a:pt x="2169927" y="4784310"/>
                  </a:lnTo>
                  <a:lnTo>
                    <a:pt x="2167650" y="4846712"/>
                  </a:lnTo>
                  <a:lnTo>
                    <a:pt x="2164724" y="4904758"/>
                  </a:lnTo>
                  <a:lnTo>
                    <a:pt x="2161148" y="4958447"/>
                  </a:lnTo>
                  <a:lnTo>
                    <a:pt x="2156924" y="5007779"/>
                  </a:lnTo>
                  <a:lnTo>
                    <a:pt x="2152050" y="5052755"/>
                  </a:lnTo>
                  <a:lnTo>
                    <a:pt x="2146529" y="5093374"/>
                  </a:lnTo>
                  <a:lnTo>
                    <a:pt x="2133542" y="5161546"/>
                  </a:lnTo>
                  <a:lnTo>
                    <a:pt x="2117966" y="5212295"/>
                  </a:lnTo>
                  <a:lnTo>
                    <a:pt x="2096243" y="5254043"/>
                  </a:lnTo>
                  <a:lnTo>
                    <a:pt x="2067690" y="5288192"/>
                  </a:lnTo>
                  <a:lnTo>
                    <a:pt x="2032306" y="5314745"/>
                  </a:lnTo>
                  <a:lnTo>
                    <a:pt x="1990090" y="5333706"/>
                  </a:lnTo>
                  <a:lnTo>
                    <a:pt x="1941042" y="5345081"/>
                  </a:lnTo>
                  <a:lnTo>
                    <a:pt x="1885162" y="5348871"/>
                  </a:lnTo>
                  <a:lnTo>
                    <a:pt x="1827007" y="5345086"/>
                  </a:lnTo>
                  <a:lnTo>
                    <a:pt x="1776214" y="5333729"/>
                  </a:lnTo>
                  <a:lnTo>
                    <a:pt x="1732784" y="5314802"/>
                  </a:lnTo>
                  <a:lnTo>
                    <a:pt x="1696719" y="5288304"/>
                  </a:lnTo>
                  <a:lnTo>
                    <a:pt x="1668017" y="5254237"/>
                  </a:lnTo>
                  <a:lnTo>
                    <a:pt x="1646681" y="5212600"/>
                  </a:lnTo>
                  <a:lnTo>
                    <a:pt x="1630475" y="5158552"/>
                  </a:lnTo>
                  <a:lnTo>
                    <a:pt x="1617222" y="5087261"/>
                  </a:lnTo>
                  <a:lnTo>
                    <a:pt x="1611702" y="5045149"/>
                  </a:lnTo>
                  <a:lnTo>
                    <a:pt x="1606919" y="4998726"/>
                  </a:lnTo>
                  <a:lnTo>
                    <a:pt x="1602874" y="4947991"/>
                  </a:lnTo>
                  <a:lnTo>
                    <a:pt x="1599564" y="4892944"/>
                  </a:lnTo>
                  <a:lnTo>
                    <a:pt x="1596991" y="4833585"/>
                  </a:lnTo>
                  <a:lnTo>
                    <a:pt x="1595154" y="4769913"/>
                  </a:lnTo>
                  <a:lnTo>
                    <a:pt x="1594052" y="4701929"/>
                  </a:lnTo>
                  <a:lnTo>
                    <a:pt x="1593684" y="4629632"/>
                  </a:lnTo>
                  <a:lnTo>
                    <a:pt x="1593684" y="1782965"/>
                  </a:lnTo>
                  <a:lnTo>
                    <a:pt x="1594052" y="1707623"/>
                  </a:lnTo>
                  <a:lnTo>
                    <a:pt x="1595154" y="1636804"/>
                  </a:lnTo>
                  <a:lnTo>
                    <a:pt x="1596991" y="1570507"/>
                  </a:lnTo>
                  <a:lnTo>
                    <a:pt x="1599564" y="1508731"/>
                  </a:lnTo>
                  <a:lnTo>
                    <a:pt x="1602874" y="1451478"/>
                  </a:lnTo>
                  <a:lnTo>
                    <a:pt x="1606919" y="1398746"/>
                  </a:lnTo>
                  <a:lnTo>
                    <a:pt x="1611702" y="1350535"/>
                  </a:lnTo>
                  <a:lnTo>
                    <a:pt x="1617222" y="1306845"/>
                  </a:lnTo>
                  <a:lnTo>
                    <a:pt x="1623479" y="1267676"/>
                  </a:lnTo>
                  <a:lnTo>
                    <a:pt x="1638209" y="1202898"/>
                  </a:lnTo>
                  <a:lnTo>
                    <a:pt x="1668333" y="1134503"/>
                  </a:lnTo>
                  <a:lnTo>
                    <a:pt x="1697980" y="1099489"/>
                  </a:lnTo>
                  <a:lnTo>
                    <a:pt x="1735623" y="1072251"/>
                  </a:lnTo>
                  <a:lnTo>
                    <a:pt x="1781260" y="1052792"/>
                  </a:lnTo>
                  <a:lnTo>
                    <a:pt x="1834891" y="1041114"/>
                  </a:lnTo>
                  <a:lnTo>
                    <a:pt x="1896516" y="1037221"/>
                  </a:lnTo>
                  <a:lnTo>
                    <a:pt x="1951131" y="1040424"/>
                  </a:lnTo>
                  <a:lnTo>
                    <a:pt x="1998920" y="1050032"/>
                  </a:lnTo>
                  <a:lnTo>
                    <a:pt x="2039880" y="1066041"/>
                  </a:lnTo>
                  <a:lnTo>
                    <a:pt x="2074007" y="1088448"/>
                  </a:lnTo>
                  <a:lnTo>
                    <a:pt x="2101299" y="1117252"/>
                  </a:lnTo>
                  <a:lnTo>
                    <a:pt x="2121750" y="1152448"/>
                  </a:lnTo>
                  <a:lnTo>
                    <a:pt x="2137367" y="1200566"/>
                  </a:lnTo>
                  <a:lnTo>
                    <a:pt x="2150144" y="1268095"/>
                  </a:lnTo>
                  <a:lnTo>
                    <a:pt x="2155467" y="1309138"/>
                  </a:lnTo>
                  <a:lnTo>
                    <a:pt x="2160081" y="1355032"/>
                  </a:lnTo>
                  <a:lnTo>
                    <a:pt x="2163984" y="1405778"/>
                  </a:lnTo>
                  <a:lnTo>
                    <a:pt x="2167178" y="1461375"/>
                  </a:lnTo>
                  <a:lnTo>
                    <a:pt x="2169662" y="1521823"/>
                  </a:lnTo>
                  <a:lnTo>
                    <a:pt x="2171436" y="1587121"/>
                  </a:lnTo>
                  <a:lnTo>
                    <a:pt x="2172500" y="1657269"/>
                  </a:lnTo>
                  <a:lnTo>
                    <a:pt x="2172855" y="1732267"/>
                  </a:lnTo>
                  <a:lnTo>
                    <a:pt x="2172855" y="2797467"/>
                  </a:lnTo>
                  <a:lnTo>
                    <a:pt x="3766540" y="2797467"/>
                  </a:lnTo>
                  <a:lnTo>
                    <a:pt x="3766540" y="2215273"/>
                  </a:lnTo>
                  <a:lnTo>
                    <a:pt x="3766310" y="2147346"/>
                  </a:lnTo>
                  <a:lnTo>
                    <a:pt x="3765619" y="2080864"/>
                  </a:lnTo>
                  <a:lnTo>
                    <a:pt x="3764468" y="2015829"/>
                  </a:lnTo>
                  <a:lnTo>
                    <a:pt x="3762856" y="1952239"/>
                  </a:lnTo>
                  <a:lnTo>
                    <a:pt x="3760784" y="1890094"/>
                  </a:lnTo>
                  <a:lnTo>
                    <a:pt x="3758252" y="1829396"/>
                  </a:lnTo>
                  <a:lnTo>
                    <a:pt x="3755259" y="1770143"/>
                  </a:lnTo>
                  <a:lnTo>
                    <a:pt x="3751806" y="1712336"/>
                  </a:lnTo>
                  <a:lnTo>
                    <a:pt x="3747893" y="1655974"/>
                  </a:lnTo>
                  <a:lnTo>
                    <a:pt x="3743519" y="1601059"/>
                  </a:lnTo>
                  <a:lnTo>
                    <a:pt x="3738685" y="1547589"/>
                  </a:lnTo>
                  <a:lnTo>
                    <a:pt x="3733390" y="1495564"/>
                  </a:lnTo>
                  <a:lnTo>
                    <a:pt x="3727636" y="1444986"/>
                  </a:lnTo>
                  <a:lnTo>
                    <a:pt x="3721421" y="1395853"/>
                  </a:lnTo>
                  <a:lnTo>
                    <a:pt x="3714746" y="1348166"/>
                  </a:lnTo>
                  <a:lnTo>
                    <a:pt x="3707610" y="1301925"/>
                  </a:lnTo>
                  <a:lnTo>
                    <a:pt x="3700015" y="1257129"/>
                  </a:lnTo>
                  <a:lnTo>
                    <a:pt x="3691959" y="1213779"/>
                  </a:lnTo>
                  <a:lnTo>
                    <a:pt x="3683444" y="1171875"/>
                  </a:lnTo>
                  <a:lnTo>
                    <a:pt x="3674468" y="1131417"/>
                  </a:lnTo>
                  <a:lnTo>
                    <a:pt x="3665032" y="1092404"/>
                  </a:lnTo>
                  <a:lnTo>
                    <a:pt x="3655136" y="1054837"/>
                  </a:lnTo>
                  <a:lnTo>
                    <a:pt x="3633963" y="984040"/>
                  </a:lnTo>
                  <a:lnTo>
                    <a:pt x="3606669" y="908407"/>
                  </a:lnTo>
                  <a:lnTo>
                    <a:pt x="3588912" y="866747"/>
                  </a:lnTo>
                  <a:lnTo>
                    <a:pt x="3569414" y="825829"/>
                  </a:lnTo>
                  <a:lnTo>
                    <a:pt x="3548177" y="785653"/>
                  </a:lnTo>
                  <a:lnTo>
                    <a:pt x="3525199" y="746221"/>
                  </a:lnTo>
                  <a:lnTo>
                    <a:pt x="3500481" y="707531"/>
                  </a:lnTo>
                  <a:lnTo>
                    <a:pt x="3474024" y="669584"/>
                  </a:lnTo>
                  <a:lnTo>
                    <a:pt x="3445826" y="632380"/>
                  </a:lnTo>
                  <a:lnTo>
                    <a:pt x="3415889" y="595919"/>
                  </a:lnTo>
                  <a:lnTo>
                    <a:pt x="3384211" y="560201"/>
                  </a:lnTo>
                  <a:lnTo>
                    <a:pt x="3350793" y="525227"/>
                  </a:lnTo>
                  <a:lnTo>
                    <a:pt x="3315636" y="490995"/>
                  </a:lnTo>
                  <a:lnTo>
                    <a:pt x="3278738" y="457508"/>
                  </a:lnTo>
                  <a:lnTo>
                    <a:pt x="3240100" y="424764"/>
                  </a:lnTo>
                  <a:lnTo>
                    <a:pt x="3199722" y="392763"/>
                  </a:lnTo>
                  <a:lnTo>
                    <a:pt x="3157604" y="361506"/>
                  </a:lnTo>
                  <a:lnTo>
                    <a:pt x="3113746" y="330993"/>
                  </a:lnTo>
                  <a:lnTo>
                    <a:pt x="3068147" y="301224"/>
                  </a:lnTo>
                  <a:lnTo>
                    <a:pt x="3020809" y="272199"/>
                  </a:lnTo>
                  <a:lnTo>
                    <a:pt x="2982209" y="249989"/>
                  </a:lnTo>
                  <a:lnTo>
                    <a:pt x="2942755" y="228724"/>
                  </a:lnTo>
                  <a:lnTo>
                    <a:pt x="2902447" y="208404"/>
                  </a:lnTo>
                  <a:lnTo>
                    <a:pt x="2861285" y="189030"/>
                  </a:lnTo>
                  <a:lnTo>
                    <a:pt x="2819269" y="170600"/>
                  </a:lnTo>
                  <a:lnTo>
                    <a:pt x="2776399" y="153115"/>
                  </a:lnTo>
                  <a:lnTo>
                    <a:pt x="2732674" y="136575"/>
                  </a:lnTo>
                  <a:lnTo>
                    <a:pt x="2688096" y="120981"/>
                  </a:lnTo>
                  <a:lnTo>
                    <a:pt x="2642664" y="106331"/>
                  </a:lnTo>
                  <a:lnTo>
                    <a:pt x="2596377" y="92626"/>
                  </a:lnTo>
                  <a:lnTo>
                    <a:pt x="2549236" y="79867"/>
                  </a:lnTo>
                  <a:lnTo>
                    <a:pt x="2501241" y="68052"/>
                  </a:lnTo>
                  <a:lnTo>
                    <a:pt x="2452391" y="57183"/>
                  </a:lnTo>
                  <a:lnTo>
                    <a:pt x="2402687" y="47259"/>
                  </a:lnTo>
                  <a:lnTo>
                    <a:pt x="2352129" y="38280"/>
                  </a:lnTo>
                  <a:lnTo>
                    <a:pt x="2300717" y="30246"/>
                  </a:lnTo>
                  <a:lnTo>
                    <a:pt x="2248450" y="23157"/>
                  </a:lnTo>
                  <a:lnTo>
                    <a:pt x="2195329" y="17013"/>
                  </a:lnTo>
                  <a:lnTo>
                    <a:pt x="2141353" y="11815"/>
                  </a:lnTo>
                  <a:lnTo>
                    <a:pt x="2086523" y="7561"/>
                  </a:lnTo>
                  <a:lnTo>
                    <a:pt x="2030838" y="4253"/>
                  </a:lnTo>
                  <a:lnTo>
                    <a:pt x="1974299" y="1890"/>
                  </a:lnTo>
                  <a:lnTo>
                    <a:pt x="1916905" y="472"/>
                  </a:lnTo>
                  <a:lnTo>
                    <a:pt x="1858657" y="0"/>
                  </a:lnTo>
                  <a:close/>
                </a:path>
              </a:pathLst>
            </a:custGeom>
            <a:solidFill>
              <a:srgbClr val="A4B8E0"/>
            </a:solidFill>
          </p:spPr>
          <p:txBody>
            <a:bodyPr wrap="square" lIns="0" tIns="0" rIns="0" bIns="0" rtlCol="0"/>
            <a:lstStyle/>
            <a:p>
              <a:endParaRPr/>
            </a:p>
          </p:txBody>
        </p:sp>
        <p:sp>
          <p:nvSpPr>
            <p:cNvPr id="25" name="object 25"/>
            <p:cNvSpPr/>
            <p:nvPr/>
          </p:nvSpPr>
          <p:spPr>
            <a:xfrm>
              <a:off x="482832" y="5135404"/>
              <a:ext cx="2220595" cy="3764915"/>
            </a:xfrm>
            <a:custGeom>
              <a:avLst/>
              <a:gdLst/>
              <a:ahLst/>
              <a:cxnLst/>
              <a:rect l="l" t="t" r="r" b="b"/>
              <a:pathLst>
                <a:path w="2220595" h="3764915">
                  <a:moveTo>
                    <a:pt x="1095667" y="0"/>
                  </a:moveTo>
                  <a:lnTo>
                    <a:pt x="1040657" y="857"/>
                  </a:lnTo>
                  <a:lnTo>
                    <a:pt x="986811" y="3429"/>
                  </a:lnTo>
                  <a:lnTo>
                    <a:pt x="934128" y="7716"/>
                  </a:lnTo>
                  <a:lnTo>
                    <a:pt x="882609" y="13719"/>
                  </a:lnTo>
                  <a:lnTo>
                    <a:pt x="832252" y="21436"/>
                  </a:lnTo>
                  <a:lnTo>
                    <a:pt x="783058" y="30868"/>
                  </a:lnTo>
                  <a:lnTo>
                    <a:pt x="735027" y="42016"/>
                  </a:lnTo>
                  <a:lnTo>
                    <a:pt x="688157" y="54878"/>
                  </a:lnTo>
                  <a:lnTo>
                    <a:pt x="642450" y="69456"/>
                  </a:lnTo>
                  <a:lnTo>
                    <a:pt x="597904" y="85750"/>
                  </a:lnTo>
                  <a:lnTo>
                    <a:pt x="554520" y="103758"/>
                  </a:lnTo>
                  <a:lnTo>
                    <a:pt x="503464" y="127768"/>
                  </a:lnTo>
                  <a:lnTo>
                    <a:pt x="454944" y="153679"/>
                  </a:lnTo>
                  <a:lnTo>
                    <a:pt x="408961" y="181490"/>
                  </a:lnTo>
                  <a:lnTo>
                    <a:pt x="365513" y="211203"/>
                  </a:lnTo>
                  <a:lnTo>
                    <a:pt x="324603" y="242817"/>
                  </a:lnTo>
                  <a:lnTo>
                    <a:pt x="286228" y="276331"/>
                  </a:lnTo>
                  <a:lnTo>
                    <a:pt x="250389" y="311746"/>
                  </a:lnTo>
                  <a:lnTo>
                    <a:pt x="217087" y="349061"/>
                  </a:lnTo>
                  <a:lnTo>
                    <a:pt x="186321" y="388277"/>
                  </a:lnTo>
                  <a:lnTo>
                    <a:pt x="154783" y="433691"/>
                  </a:lnTo>
                  <a:lnTo>
                    <a:pt x="126559" y="479559"/>
                  </a:lnTo>
                  <a:lnTo>
                    <a:pt x="101647" y="525881"/>
                  </a:lnTo>
                  <a:lnTo>
                    <a:pt x="80048" y="572657"/>
                  </a:lnTo>
                  <a:lnTo>
                    <a:pt x="61761" y="619886"/>
                  </a:lnTo>
                  <a:lnTo>
                    <a:pt x="46786" y="667567"/>
                  </a:lnTo>
                  <a:lnTo>
                    <a:pt x="35123" y="715700"/>
                  </a:lnTo>
                  <a:lnTo>
                    <a:pt x="26771" y="764285"/>
                  </a:lnTo>
                  <a:lnTo>
                    <a:pt x="18592" y="834802"/>
                  </a:lnTo>
                  <a:lnTo>
                    <a:pt x="15060" y="874127"/>
                  </a:lnTo>
                  <a:lnTo>
                    <a:pt x="11900" y="916164"/>
                  </a:lnTo>
                  <a:lnTo>
                    <a:pt x="9111" y="960911"/>
                  </a:lnTo>
                  <a:lnTo>
                    <a:pt x="6694" y="1008370"/>
                  </a:lnTo>
                  <a:lnTo>
                    <a:pt x="4649" y="1058539"/>
                  </a:lnTo>
                  <a:lnTo>
                    <a:pt x="2975" y="1111420"/>
                  </a:lnTo>
                  <a:lnTo>
                    <a:pt x="1673" y="1167011"/>
                  </a:lnTo>
                  <a:lnTo>
                    <a:pt x="743" y="1225313"/>
                  </a:lnTo>
                  <a:lnTo>
                    <a:pt x="185" y="1286325"/>
                  </a:lnTo>
                  <a:lnTo>
                    <a:pt x="0" y="1350048"/>
                  </a:lnTo>
                  <a:lnTo>
                    <a:pt x="0" y="2405557"/>
                  </a:lnTo>
                  <a:lnTo>
                    <a:pt x="339" y="2470905"/>
                  </a:lnTo>
                  <a:lnTo>
                    <a:pt x="1359" y="2534168"/>
                  </a:lnTo>
                  <a:lnTo>
                    <a:pt x="3059" y="2595348"/>
                  </a:lnTo>
                  <a:lnTo>
                    <a:pt x="5438" y="2654444"/>
                  </a:lnTo>
                  <a:lnTo>
                    <a:pt x="8498" y="2711456"/>
                  </a:lnTo>
                  <a:lnTo>
                    <a:pt x="12237" y="2766385"/>
                  </a:lnTo>
                  <a:lnTo>
                    <a:pt x="16656" y="2819230"/>
                  </a:lnTo>
                  <a:lnTo>
                    <a:pt x="21755" y="2869992"/>
                  </a:lnTo>
                  <a:lnTo>
                    <a:pt x="27533" y="2918670"/>
                  </a:lnTo>
                  <a:lnTo>
                    <a:pt x="33992" y="2965265"/>
                  </a:lnTo>
                  <a:lnTo>
                    <a:pt x="41130" y="3009776"/>
                  </a:lnTo>
                  <a:lnTo>
                    <a:pt x="48948" y="3052204"/>
                  </a:lnTo>
                  <a:lnTo>
                    <a:pt x="57447" y="3092549"/>
                  </a:lnTo>
                  <a:lnTo>
                    <a:pt x="66624" y="3130811"/>
                  </a:lnTo>
                  <a:lnTo>
                    <a:pt x="87020" y="3201085"/>
                  </a:lnTo>
                  <a:lnTo>
                    <a:pt x="104339" y="3248215"/>
                  </a:lnTo>
                  <a:lnTo>
                    <a:pt x="124645" y="3293445"/>
                  </a:lnTo>
                  <a:lnTo>
                    <a:pt x="147938" y="3336776"/>
                  </a:lnTo>
                  <a:lnTo>
                    <a:pt x="174218" y="3378208"/>
                  </a:lnTo>
                  <a:lnTo>
                    <a:pt x="203485" y="3417740"/>
                  </a:lnTo>
                  <a:lnTo>
                    <a:pt x="235741" y="3455373"/>
                  </a:lnTo>
                  <a:lnTo>
                    <a:pt x="270983" y="3491105"/>
                  </a:lnTo>
                  <a:lnTo>
                    <a:pt x="309214" y="3524937"/>
                  </a:lnTo>
                  <a:lnTo>
                    <a:pt x="350432" y="3556869"/>
                  </a:lnTo>
                  <a:lnTo>
                    <a:pt x="394638" y="3586899"/>
                  </a:lnTo>
                  <a:lnTo>
                    <a:pt x="441833" y="3615029"/>
                  </a:lnTo>
                  <a:lnTo>
                    <a:pt x="480827" y="3635619"/>
                  </a:lnTo>
                  <a:lnTo>
                    <a:pt x="521302" y="3654686"/>
                  </a:lnTo>
                  <a:lnTo>
                    <a:pt x="563255" y="3672227"/>
                  </a:lnTo>
                  <a:lnTo>
                    <a:pt x="606689" y="3688245"/>
                  </a:lnTo>
                  <a:lnTo>
                    <a:pt x="651602" y="3702737"/>
                  </a:lnTo>
                  <a:lnTo>
                    <a:pt x="697995" y="3715705"/>
                  </a:lnTo>
                  <a:lnTo>
                    <a:pt x="745869" y="3727148"/>
                  </a:lnTo>
                  <a:lnTo>
                    <a:pt x="795223" y="3737066"/>
                  </a:lnTo>
                  <a:lnTo>
                    <a:pt x="846057" y="3745458"/>
                  </a:lnTo>
                  <a:lnTo>
                    <a:pt x="898371" y="3752325"/>
                  </a:lnTo>
                  <a:lnTo>
                    <a:pt x="952167" y="3757666"/>
                  </a:lnTo>
                  <a:lnTo>
                    <a:pt x="1007443" y="3761481"/>
                  </a:lnTo>
                  <a:lnTo>
                    <a:pt x="1064200" y="3763770"/>
                  </a:lnTo>
                  <a:lnTo>
                    <a:pt x="1122438" y="3764533"/>
                  </a:lnTo>
                  <a:lnTo>
                    <a:pt x="1178535" y="3763633"/>
                  </a:lnTo>
                  <a:lnTo>
                    <a:pt x="1233346" y="3760930"/>
                  </a:lnTo>
                  <a:lnTo>
                    <a:pt x="1286872" y="3756427"/>
                  </a:lnTo>
                  <a:lnTo>
                    <a:pt x="1339113" y="3750121"/>
                  </a:lnTo>
                  <a:lnTo>
                    <a:pt x="1390068" y="3742015"/>
                  </a:lnTo>
                  <a:lnTo>
                    <a:pt x="1439737" y="3732107"/>
                  </a:lnTo>
                  <a:lnTo>
                    <a:pt x="1488120" y="3720398"/>
                  </a:lnTo>
                  <a:lnTo>
                    <a:pt x="1535217" y="3706887"/>
                  </a:lnTo>
                  <a:lnTo>
                    <a:pt x="1581028" y="3691576"/>
                  </a:lnTo>
                  <a:lnTo>
                    <a:pt x="1625551" y="3674463"/>
                  </a:lnTo>
                  <a:lnTo>
                    <a:pt x="1668788" y="3655550"/>
                  </a:lnTo>
                  <a:lnTo>
                    <a:pt x="1710738" y="3634835"/>
                  </a:lnTo>
                  <a:lnTo>
                    <a:pt x="1751401" y="3612320"/>
                  </a:lnTo>
                  <a:lnTo>
                    <a:pt x="1790776" y="3588004"/>
                  </a:lnTo>
                  <a:lnTo>
                    <a:pt x="1838484" y="3555422"/>
                  </a:lnTo>
                  <a:lnTo>
                    <a:pt x="1883021" y="3521881"/>
                  </a:lnTo>
                  <a:lnTo>
                    <a:pt x="1924385" y="3487379"/>
                  </a:lnTo>
                  <a:lnTo>
                    <a:pt x="1962578" y="3451916"/>
                  </a:lnTo>
                  <a:lnTo>
                    <a:pt x="1997598" y="3415493"/>
                  </a:lnTo>
                  <a:lnTo>
                    <a:pt x="2029447" y="3378109"/>
                  </a:lnTo>
                  <a:lnTo>
                    <a:pt x="2058125" y="3339764"/>
                  </a:lnTo>
                  <a:lnTo>
                    <a:pt x="2083630" y="3300459"/>
                  </a:lnTo>
                  <a:lnTo>
                    <a:pt x="2105964" y="3260193"/>
                  </a:lnTo>
                  <a:lnTo>
                    <a:pt x="2125127" y="3218966"/>
                  </a:lnTo>
                  <a:lnTo>
                    <a:pt x="2141118" y="3176778"/>
                  </a:lnTo>
                  <a:lnTo>
                    <a:pt x="2159680" y="3113023"/>
                  </a:lnTo>
                  <a:lnTo>
                    <a:pt x="2175769" y="3039070"/>
                  </a:lnTo>
                  <a:lnTo>
                    <a:pt x="2182886" y="2998270"/>
                  </a:lnTo>
                  <a:lnTo>
                    <a:pt x="2189385" y="2954920"/>
                  </a:lnTo>
                  <a:lnTo>
                    <a:pt x="2195265" y="2909020"/>
                  </a:lnTo>
                  <a:lnTo>
                    <a:pt x="2200527" y="2860571"/>
                  </a:lnTo>
                  <a:lnTo>
                    <a:pt x="2205170" y="2809573"/>
                  </a:lnTo>
                  <a:lnTo>
                    <a:pt x="2209194" y="2756026"/>
                  </a:lnTo>
                  <a:lnTo>
                    <a:pt x="2212600" y="2699929"/>
                  </a:lnTo>
                  <a:lnTo>
                    <a:pt x="2215386" y="2641284"/>
                  </a:lnTo>
                  <a:lnTo>
                    <a:pt x="2217554" y="2580089"/>
                  </a:lnTo>
                  <a:lnTo>
                    <a:pt x="2219102" y="2516345"/>
                  </a:lnTo>
                  <a:lnTo>
                    <a:pt x="2220031" y="2450053"/>
                  </a:lnTo>
                  <a:lnTo>
                    <a:pt x="2220341" y="2381211"/>
                  </a:lnTo>
                  <a:lnTo>
                    <a:pt x="2220341" y="2240419"/>
                  </a:lnTo>
                  <a:lnTo>
                    <a:pt x="1280883" y="2240419"/>
                  </a:lnTo>
                  <a:lnTo>
                    <a:pt x="1280883" y="2694533"/>
                  </a:lnTo>
                  <a:lnTo>
                    <a:pt x="1280377" y="2765527"/>
                  </a:lnTo>
                  <a:lnTo>
                    <a:pt x="1278858" y="2829739"/>
                  </a:lnTo>
                  <a:lnTo>
                    <a:pt x="1276327" y="2887168"/>
                  </a:lnTo>
                  <a:lnTo>
                    <a:pt x="1272786" y="2937816"/>
                  </a:lnTo>
                  <a:lnTo>
                    <a:pt x="1268234" y="2981682"/>
                  </a:lnTo>
                  <a:lnTo>
                    <a:pt x="1256102" y="3049074"/>
                  </a:lnTo>
                  <a:lnTo>
                    <a:pt x="1227802" y="3107831"/>
                  </a:lnTo>
                  <a:lnTo>
                    <a:pt x="1198022" y="3132988"/>
                  </a:lnTo>
                  <a:lnTo>
                    <a:pt x="1159184" y="3148077"/>
                  </a:lnTo>
                  <a:lnTo>
                    <a:pt x="1111288" y="3153105"/>
                  </a:lnTo>
                  <a:lnTo>
                    <a:pt x="1061489" y="3148085"/>
                  </a:lnTo>
                  <a:lnTo>
                    <a:pt x="1021457" y="3133024"/>
                  </a:lnTo>
                  <a:lnTo>
                    <a:pt x="991194" y="3107922"/>
                  </a:lnTo>
                  <a:lnTo>
                    <a:pt x="970699" y="3072777"/>
                  </a:lnTo>
                  <a:lnTo>
                    <a:pt x="955385" y="3011936"/>
                  </a:lnTo>
                  <a:lnTo>
                    <a:pt x="949647" y="2970313"/>
                  </a:lnTo>
                  <a:lnTo>
                    <a:pt x="945187" y="2921222"/>
                  </a:lnTo>
                  <a:lnTo>
                    <a:pt x="942003" y="2864660"/>
                  </a:lnTo>
                  <a:lnTo>
                    <a:pt x="940093" y="2800629"/>
                  </a:lnTo>
                  <a:lnTo>
                    <a:pt x="939457" y="2729128"/>
                  </a:lnTo>
                  <a:lnTo>
                    <a:pt x="939457" y="1051039"/>
                  </a:lnTo>
                  <a:lnTo>
                    <a:pt x="940093" y="976531"/>
                  </a:lnTo>
                  <a:lnTo>
                    <a:pt x="942003" y="909858"/>
                  </a:lnTo>
                  <a:lnTo>
                    <a:pt x="945187" y="851019"/>
                  </a:lnTo>
                  <a:lnTo>
                    <a:pt x="949647" y="800014"/>
                  </a:lnTo>
                  <a:lnTo>
                    <a:pt x="955385" y="756842"/>
                  </a:lnTo>
                  <a:lnTo>
                    <a:pt x="970699" y="693991"/>
                  </a:lnTo>
                  <a:lnTo>
                    <a:pt x="991613" y="657881"/>
                  </a:lnTo>
                  <a:lnTo>
                    <a:pt x="1023132" y="632078"/>
                  </a:lnTo>
                  <a:lnTo>
                    <a:pt x="1065255" y="616592"/>
                  </a:lnTo>
                  <a:lnTo>
                    <a:pt x="1117981" y="611428"/>
                  </a:lnTo>
                  <a:lnTo>
                    <a:pt x="1164759" y="615676"/>
                  </a:lnTo>
                  <a:lnTo>
                    <a:pt x="1202486" y="628415"/>
                  </a:lnTo>
                  <a:lnTo>
                    <a:pt x="1250759" y="679348"/>
                  </a:lnTo>
                  <a:lnTo>
                    <a:pt x="1265512" y="734980"/>
                  </a:lnTo>
                  <a:lnTo>
                    <a:pt x="1271045" y="775405"/>
                  </a:lnTo>
                  <a:lnTo>
                    <a:pt x="1275349" y="824235"/>
                  </a:lnTo>
                  <a:lnTo>
                    <a:pt x="1278424" y="881471"/>
                  </a:lnTo>
                  <a:lnTo>
                    <a:pt x="1280268" y="947111"/>
                  </a:lnTo>
                  <a:lnTo>
                    <a:pt x="1280883" y="1021156"/>
                  </a:lnTo>
                  <a:lnTo>
                    <a:pt x="1280883" y="1649069"/>
                  </a:lnTo>
                  <a:lnTo>
                    <a:pt x="2220341" y="1649069"/>
                  </a:lnTo>
                  <a:lnTo>
                    <a:pt x="2220341" y="1305877"/>
                  </a:lnTo>
                  <a:lnTo>
                    <a:pt x="2219963" y="1239613"/>
                  </a:lnTo>
                  <a:lnTo>
                    <a:pt x="2218832" y="1175717"/>
                  </a:lnTo>
                  <a:lnTo>
                    <a:pt x="2216947" y="1114188"/>
                  </a:lnTo>
                  <a:lnTo>
                    <a:pt x="2214308" y="1055027"/>
                  </a:lnTo>
                  <a:lnTo>
                    <a:pt x="2210915" y="998232"/>
                  </a:lnTo>
                  <a:lnTo>
                    <a:pt x="2206768" y="943805"/>
                  </a:lnTo>
                  <a:lnTo>
                    <a:pt x="2201868" y="891745"/>
                  </a:lnTo>
                  <a:lnTo>
                    <a:pt x="2196213" y="842053"/>
                  </a:lnTo>
                  <a:lnTo>
                    <a:pt x="2189806" y="794727"/>
                  </a:lnTo>
                  <a:lnTo>
                    <a:pt x="2182645" y="749769"/>
                  </a:lnTo>
                  <a:lnTo>
                    <a:pt x="2174731" y="707179"/>
                  </a:lnTo>
                  <a:lnTo>
                    <a:pt x="2166063" y="666955"/>
                  </a:lnTo>
                  <a:lnTo>
                    <a:pt x="2156643" y="629099"/>
                  </a:lnTo>
                  <a:lnTo>
                    <a:pt x="2135543" y="560489"/>
                  </a:lnTo>
                  <a:lnTo>
                    <a:pt x="2118589" y="517589"/>
                  </a:lnTo>
                  <a:lnTo>
                    <a:pt x="2098574" y="475995"/>
                  </a:lnTo>
                  <a:lnTo>
                    <a:pt x="2075499" y="435707"/>
                  </a:lnTo>
                  <a:lnTo>
                    <a:pt x="2049364" y="396725"/>
                  </a:lnTo>
                  <a:lnTo>
                    <a:pt x="2020168" y="359049"/>
                  </a:lnTo>
                  <a:lnTo>
                    <a:pt x="1987913" y="322680"/>
                  </a:lnTo>
                  <a:lnTo>
                    <a:pt x="1952596" y="287618"/>
                  </a:lnTo>
                  <a:lnTo>
                    <a:pt x="1914220" y="253864"/>
                  </a:lnTo>
                  <a:lnTo>
                    <a:pt x="1872783" y="221418"/>
                  </a:lnTo>
                  <a:lnTo>
                    <a:pt x="1828287" y="190280"/>
                  </a:lnTo>
                  <a:lnTo>
                    <a:pt x="1780730" y="160451"/>
                  </a:lnTo>
                  <a:lnTo>
                    <a:pt x="1741417" y="138347"/>
                  </a:lnTo>
                  <a:lnTo>
                    <a:pt x="1700624" y="117881"/>
                  </a:lnTo>
                  <a:lnTo>
                    <a:pt x="1658351" y="99052"/>
                  </a:lnTo>
                  <a:lnTo>
                    <a:pt x="1614598" y="81861"/>
                  </a:lnTo>
                  <a:lnTo>
                    <a:pt x="1569365" y="66307"/>
                  </a:lnTo>
                  <a:lnTo>
                    <a:pt x="1522653" y="52390"/>
                  </a:lnTo>
                  <a:lnTo>
                    <a:pt x="1474460" y="40111"/>
                  </a:lnTo>
                  <a:lnTo>
                    <a:pt x="1424787" y="29469"/>
                  </a:lnTo>
                  <a:lnTo>
                    <a:pt x="1373634" y="20464"/>
                  </a:lnTo>
                  <a:lnTo>
                    <a:pt x="1321001" y="13097"/>
                  </a:lnTo>
                  <a:lnTo>
                    <a:pt x="1266888" y="7367"/>
                  </a:lnTo>
                  <a:lnTo>
                    <a:pt x="1211295" y="3274"/>
                  </a:lnTo>
                  <a:lnTo>
                    <a:pt x="1154221" y="818"/>
                  </a:lnTo>
                  <a:lnTo>
                    <a:pt x="1095667" y="0"/>
                  </a:lnTo>
                  <a:close/>
                </a:path>
              </a:pathLst>
            </a:custGeom>
            <a:solidFill>
              <a:srgbClr val="FFFFFF"/>
            </a:solidFill>
          </p:spPr>
          <p:txBody>
            <a:bodyPr wrap="square" lIns="0" tIns="0" rIns="0" bIns="0" rtlCol="0"/>
            <a:lstStyle/>
            <a:p>
              <a:endParaRPr/>
            </a:p>
          </p:txBody>
        </p:sp>
      </p:grpSp>
      <p:sp>
        <p:nvSpPr>
          <p:cNvPr id="26" name="object 26"/>
          <p:cNvSpPr txBox="1"/>
          <p:nvPr/>
        </p:nvSpPr>
        <p:spPr>
          <a:xfrm rot="10800000">
            <a:off x="5003245" y="5068925"/>
            <a:ext cx="378698" cy="330200"/>
          </a:xfrm>
          <a:prstGeom prst="rect">
            <a:avLst/>
          </a:prstGeom>
        </p:spPr>
        <p:txBody>
          <a:bodyPr vert="horz" wrap="square" lIns="0" tIns="0" rIns="0" bIns="0" rtlCol="0">
            <a:spAutoFit/>
          </a:bodyPr>
          <a:lstStyle/>
          <a:p>
            <a:pPr>
              <a:lnSpc>
                <a:spcPts val="2600"/>
              </a:lnSpc>
            </a:pPr>
            <a:r>
              <a:rPr sz="2600" b="1" spc="-50" dirty="0">
                <a:solidFill>
                  <a:srgbClr val="FFFFFF"/>
                </a:solidFill>
                <a:latin typeface="Century Gothic"/>
                <a:cs typeface="Century Gothic"/>
              </a:rPr>
              <a:t>?</a:t>
            </a:r>
            <a:endParaRPr sz="2600">
              <a:latin typeface="Century Gothic"/>
              <a:cs typeface="Century Gothic"/>
            </a:endParaRPr>
          </a:p>
        </p:txBody>
      </p:sp>
      <p:sp>
        <p:nvSpPr>
          <p:cNvPr id="27" name="object 27"/>
          <p:cNvSpPr txBox="1"/>
          <p:nvPr/>
        </p:nvSpPr>
        <p:spPr>
          <a:xfrm rot="10800000">
            <a:off x="5017773" y="8556167"/>
            <a:ext cx="378698" cy="330200"/>
          </a:xfrm>
          <a:prstGeom prst="rect">
            <a:avLst/>
          </a:prstGeom>
        </p:spPr>
        <p:txBody>
          <a:bodyPr vert="horz" wrap="square" lIns="0" tIns="0" rIns="0" bIns="0" rtlCol="0">
            <a:spAutoFit/>
          </a:bodyPr>
          <a:lstStyle/>
          <a:p>
            <a:pPr>
              <a:lnSpc>
                <a:spcPts val="2600"/>
              </a:lnSpc>
            </a:pPr>
            <a:r>
              <a:rPr sz="2600" b="1" spc="-50" dirty="0">
                <a:solidFill>
                  <a:srgbClr val="FFFFFF"/>
                </a:solidFill>
                <a:latin typeface="Century Gothic"/>
                <a:cs typeface="Century Gothic"/>
              </a:rPr>
              <a:t>?</a:t>
            </a:r>
            <a:endParaRPr sz="2600">
              <a:latin typeface="Century Gothic"/>
              <a:cs typeface="Century Gothic"/>
            </a:endParaRPr>
          </a:p>
        </p:txBody>
      </p:sp>
    </p:spTree>
  </p:cSld>
  <p:clrMapOvr>
    <a:masterClrMapping/>
  </p:clrMapOvr>
  <p:transition>
    <p:pull dir="r"/>
  </p:transition>
</p:sld>
</file>

<file path=ppt/slides/slide1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2" name="object 2"/>
          <p:cNvGrpSpPr/>
          <p:nvPr/>
        </p:nvGrpSpPr>
        <p:grpSpPr>
          <a:xfrm>
            <a:off x="1915045" y="1815883"/>
            <a:ext cx="13630275" cy="8242934"/>
            <a:chOff x="1915045" y="1815883"/>
            <a:chExt cx="13630275" cy="8242934"/>
          </a:xfrm>
        </p:grpSpPr>
        <p:pic>
          <p:nvPicPr>
            <p:cNvPr id="3" name="object 3"/>
            <p:cNvPicPr/>
            <p:nvPr/>
          </p:nvPicPr>
          <p:blipFill>
            <a:blip r:embed="rId2" cstate="print"/>
            <a:stretch>
              <a:fillRect/>
            </a:stretch>
          </p:blipFill>
          <p:spPr>
            <a:xfrm>
              <a:off x="2868294" y="8648700"/>
              <a:ext cx="12676505" cy="1409700"/>
            </a:xfrm>
            <a:prstGeom prst="rect">
              <a:avLst/>
            </a:prstGeom>
          </p:spPr>
        </p:pic>
        <p:pic>
          <p:nvPicPr>
            <p:cNvPr id="4" name="object 4"/>
            <p:cNvPicPr/>
            <p:nvPr/>
          </p:nvPicPr>
          <p:blipFill>
            <a:blip r:embed="rId3" cstate="print"/>
            <a:stretch>
              <a:fillRect/>
            </a:stretch>
          </p:blipFill>
          <p:spPr>
            <a:xfrm>
              <a:off x="3702329" y="1815883"/>
              <a:ext cx="3569651" cy="6862813"/>
            </a:xfrm>
            <a:prstGeom prst="rect">
              <a:avLst/>
            </a:prstGeom>
          </p:spPr>
        </p:pic>
        <p:sp>
          <p:nvSpPr>
            <p:cNvPr id="5" name="object 5"/>
            <p:cNvSpPr/>
            <p:nvPr/>
          </p:nvSpPr>
          <p:spPr>
            <a:xfrm>
              <a:off x="3846496" y="2028149"/>
              <a:ext cx="3219450" cy="6438265"/>
            </a:xfrm>
            <a:custGeom>
              <a:avLst/>
              <a:gdLst/>
              <a:ahLst/>
              <a:cxnLst/>
              <a:rect l="l" t="t" r="r" b="b"/>
              <a:pathLst>
                <a:path w="3219450" h="6438265">
                  <a:moveTo>
                    <a:pt x="0" y="0"/>
                  </a:moveTo>
                  <a:lnTo>
                    <a:pt x="48399" y="356"/>
                  </a:lnTo>
                  <a:lnTo>
                    <a:pt x="96627" y="1422"/>
                  </a:lnTo>
                  <a:lnTo>
                    <a:pt x="144678" y="3193"/>
                  </a:lnTo>
                  <a:lnTo>
                    <a:pt x="192547" y="5663"/>
                  </a:lnTo>
                  <a:lnTo>
                    <a:pt x="240229" y="8828"/>
                  </a:lnTo>
                  <a:lnTo>
                    <a:pt x="287720" y="12683"/>
                  </a:lnTo>
                  <a:lnTo>
                    <a:pt x="335014" y="17223"/>
                  </a:lnTo>
                  <a:lnTo>
                    <a:pt x="382106" y="22442"/>
                  </a:lnTo>
                  <a:lnTo>
                    <a:pt x="428991" y="28337"/>
                  </a:lnTo>
                  <a:lnTo>
                    <a:pt x="475664" y="34901"/>
                  </a:lnTo>
                  <a:lnTo>
                    <a:pt x="522121" y="42129"/>
                  </a:lnTo>
                  <a:lnTo>
                    <a:pt x="568356" y="50018"/>
                  </a:lnTo>
                  <a:lnTo>
                    <a:pt x="614365" y="58561"/>
                  </a:lnTo>
                  <a:lnTo>
                    <a:pt x="660142" y="67755"/>
                  </a:lnTo>
                  <a:lnTo>
                    <a:pt x="705682" y="77593"/>
                  </a:lnTo>
                  <a:lnTo>
                    <a:pt x="750980" y="88071"/>
                  </a:lnTo>
                  <a:lnTo>
                    <a:pt x="796032" y="99185"/>
                  </a:lnTo>
                  <a:lnTo>
                    <a:pt x="840833" y="110928"/>
                  </a:lnTo>
                  <a:lnTo>
                    <a:pt x="885377" y="123296"/>
                  </a:lnTo>
                  <a:lnTo>
                    <a:pt x="929659" y="136284"/>
                  </a:lnTo>
                  <a:lnTo>
                    <a:pt x="973675" y="149887"/>
                  </a:lnTo>
                  <a:lnTo>
                    <a:pt x="1017420" y="164101"/>
                  </a:lnTo>
                  <a:lnTo>
                    <a:pt x="1060888" y="178919"/>
                  </a:lnTo>
                  <a:lnTo>
                    <a:pt x="1104075" y="194337"/>
                  </a:lnTo>
                  <a:lnTo>
                    <a:pt x="1146975" y="210351"/>
                  </a:lnTo>
                  <a:lnTo>
                    <a:pt x="1189584" y="226955"/>
                  </a:lnTo>
                  <a:lnTo>
                    <a:pt x="1231896" y="244144"/>
                  </a:lnTo>
                  <a:lnTo>
                    <a:pt x="1273907" y="261913"/>
                  </a:lnTo>
                  <a:lnTo>
                    <a:pt x="1315612" y="280257"/>
                  </a:lnTo>
                  <a:lnTo>
                    <a:pt x="1357006" y="299171"/>
                  </a:lnTo>
                  <a:lnTo>
                    <a:pt x="1398083" y="318651"/>
                  </a:lnTo>
                  <a:lnTo>
                    <a:pt x="1438839" y="338691"/>
                  </a:lnTo>
                  <a:lnTo>
                    <a:pt x="1479269" y="359286"/>
                  </a:lnTo>
                  <a:lnTo>
                    <a:pt x="1519367" y="380432"/>
                  </a:lnTo>
                  <a:lnTo>
                    <a:pt x="1559130" y="402123"/>
                  </a:lnTo>
                  <a:lnTo>
                    <a:pt x="1598551" y="424354"/>
                  </a:lnTo>
                  <a:lnTo>
                    <a:pt x="1637626" y="447121"/>
                  </a:lnTo>
                  <a:lnTo>
                    <a:pt x="1676350" y="470418"/>
                  </a:lnTo>
                  <a:lnTo>
                    <a:pt x="1714717" y="494240"/>
                  </a:lnTo>
                  <a:lnTo>
                    <a:pt x="1752724" y="518583"/>
                  </a:lnTo>
                  <a:lnTo>
                    <a:pt x="1790364" y="543441"/>
                  </a:lnTo>
                  <a:lnTo>
                    <a:pt x="1827634" y="568810"/>
                  </a:lnTo>
                  <a:lnTo>
                    <a:pt x="1864527" y="594684"/>
                  </a:lnTo>
                  <a:lnTo>
                    <a:pt x="1901040" y="621059"/>
                  </a:lnTo>
                  <a:lnTo>
                    <a:pt x="1937166" y="647929"/>
                  </a:lnTo>
                  <a:lnTo>
                    <a:pt x="1972902" y="675290"/>
                  </a:lnTo>
                  <a:lnTo>
                    <a:pt x="2008241" y="703137"/>
                  </a:lnTo>
                  <a:lnTo>
                    <a:pt x="2043180" y="731464"/>
                  </a:lnTo>
                  <a:lnTo>
                    <a:pt x="2077713" y="760267"/>
                  </a:lnTo>
                  <a:lnTo>
                    <a:pt x="2111835" y="789540"/>
                  </a:lnTo>
                  <a:lnTo>
                    <a:pt x="2145541" y="819279"/>
                  </a:lnTo>
                  <a:lnTo>
                    <a:pt x="2178826" y="849479"/>
                  </a:lnTo>
                  <a:lnTo>
                    <a:pt x="2211685" y="880134"/>
                  </a:lnTo>
                  <a:lnTo>
                    <a:pt x="2244113" y="911240"/>
                  </a:lnTo>
                  <a:lnTo>
                    <a:pt x="2276106" y="942792"/>
                  </a:lnTo>
                  <a:lnTo>
                    <a:pt x="2307658" y="974785"/>
                  </a:lnTo>
                  <a:lnTo>
                    <a:pt x="2338764" y="1007213"/>
                  </a:lnTo>
                  <a:lnTo>
                    <a:pt x="2369420" y="1040072"/>
                  </a:lnTo>
                  <a:lnTo>
                    <a:pt x="2399620" y="1073357"/>
                  </a:lnTo>
                  <a:lnTo>
                    <a:pt x="2429359" y="1107063"/>
                  </a:lnTo>
                  <a:lnTo>
                    <a:pt x="2458632" y="1141185"/>
                  </a:lnTo>
                  <a:lnTo>
                    <a:pt x="2487435" y="1175718"/>
                  </a:lnTo>
                  <a:lnTo>
                    <a:pt x="2515762" y="1210656"/>
                  </a:lnTo>
                  <a:lnTo>
                    <a:pt x="2543609" y="1245996"/>
                  </a:lnTo>
                  <a:lnTo>
                    <a:pt x="2570970" y="1281731"/>
                  </a:lnTo>
                  <a:lnTo>
                    <a:pt x="2597840" y="1317857"/>
                  </a:lnTo>
                  <a:lnTo>
                    <a:pt x="2624215" y="1354370"/>
                  </a:lnTo>
                  <a:lnTo>
                    <a:pt x="2650089" y="1391263"/>
                  </a:lnTo>
                  <a:lnTo>
                    <a:pt x="2675458" y="1428533"/>
                  </a:lnTo>
                  <a:lnTo>
                    <a:pt x="2700317" y="1466173"/>
                  </a:lnTo>
                  <a:lnTo>
                    <a:pt x="2724660" y="1504180"/>
                  </a:lnTo>
                  <a:lnTo>
                    <a:pt x="2748482" y="1542548"/>
                  </a:lnTo>
                  <a:lnTo>
                    <a:pt x="2771779" y="1581272"/>
                  </a:lnTo>
                  <a:lnTo>
                    <a:pt x="2794546" y="1620347"/>
                  </a:lnTo>
                  <a:lnTo>
                    <a:pt x="2816777" y="1659768"/>
                  </a:lnTo>
                  <a:lnTo>
                    <a:pt x="2838468" y="1699530"/>
                  </a:lnTo>
                  <a:lnTo>
                    <a:pt x="2859614" y="1739629"/>
                  </a:lnTo>
                  <a:lnTo>
                    <a:pt x="2880210" y="1780058"/>
                  </a:lnTo>
                  <a:lnTo>
                    <a:pt x="2900250" y="1820814"/>
                  </a:lnTo>
                  <a:lnTo>
                    <a:pt x="2919729" y="1861892"/>
                  </a:lnTo>
                  <a:lnTo>
                    <a:pt x="2938644" y="1903285"/>
                  </a:lnTo>
                  <a:lnTo>
                    <a:pt x="2956988" y="1944990"/>
                  </a:lnTo>
                  <a:lnTo>
                    <a:pt x="2974758" y="1987001"/>
                  </a:lnTo>
                  <a:lnTo>
                    <a:pt x="2991947" y="2029314"/>
                  </a:lnTo>
                  <a:lnTo>
                    <a:pt x="3008550" y="2071923"/>
                  </a:lnTo>
                  <a:lnTo>
                    <a:pt x="3024564" y="2114823"/>
                  </a:lnTo>
                  <a:lnTo>
                    <a:pt x="3039983" y="2158010"/>
                  </a:lnTo>
                  <a:lnTo>
                    <a:pt x="3054801" y="2201478"/>
                  </a:lnTo>
                  <a:lnTo>
                    <a:pt x="3069014" y="2245223"/>
                  </a:lnTo>
                  <a:lnTo>
                    <a:pt x="3082618" y="2289239"/>
                  </a:lnTo>
                  <a:lnTo>
                    <a:pt x="3095606" y="2333521"/>
                  </a:lnTo>
                  <a:lnTo>
                    <a:pt x="3107974" y="2378066"/>
                  </a:lnTo>
                  <a:lnTo>
                    <a:pt x="3119717" y="2422866"/>
                  </a:lnTo>
                  <a:lnTo>
                    <a:pt x="3130831" y="2467918"/>
                  </a:lnTo>
                  <a:lnTo>
                    <a:pt x="3141309" y="2513217"/>
                  </a:lnTo>
                  <a:lnTo>
                    <a:pt x="3151147" y="2558758"/>
                  </a:lnTo>
                  <a:lnTo>
                    <a:pt x="3160341" y="2604535"/>
                  </a:lnTo>
                  <a:lnTo>
                    <a:pt x="3168885" y="2650543"/>
                  </a:lnTo>
                  <a:lnTo>
                    <a:pt x="3176773" y="2696779"/>
                  </a:lnTo>
                  <a:lnTo>
                    <a:pt x="3184002" y="2743236"/>
                  </a:lnTo>
                  <a:lnTo>
                    <a:pt x="3190566" y="2789909"/>
                  </a:lnTo>
                  <a:lnTo>
                    <a:pt x="3196460" y="2836795"/>
                  </a:lnTo>
                  <a:lnTo>
                    <a:pt x="3201680" y="2883887"/>
                  </a:lnTo>
                  <a:lnTo>
                    <a:pt x="3206219" y="2931181"/>
                  </a:lnTo>
                  <a:lnTo>
                    <a:pt x="3210074" y="2978672"/>
                  </a:lnTo>
                  <a:lnTo>
                    <a:pt x="3213240" y="3026355"/>
                  </a:lnTo>
                  <a:lnTo>
                    <a:pt x="3215710" y="3074224"/>
                  </a:lnTo>
                  <a:lnTo>
                    <a:pt x="3217481" y="3122275"/>
                  </a:lnTo>
                  <a:lnTo>
                    <a:pt x="3218547" y="3170503"/>
                  </a:lnTo>
                  <a:lnTo>
                    <a:pt x="3218903" y="3218903"/>
                  </a:lnTo>
                  <a:lnTo>
                    <a:pt x="3218547" y="3267303"/>
                  </a:lnTo>
                  <a:lnTo>
                    <a:pt x="3217481" y="3315531"/>
                  </a:lnTo>
                  <a:lnTo>
                    <a:pt x="3215710" y="3363582"/>
                  </a:lnTo>
                  <a:lnTo>
                    <a:pt x="3213240" y="3411451"/>
                  </a:lnTo>
                  <a:lnTo>
                    <a:pt x="3210074" y="3459133"/>
                  </a:lnTo>
                  <a:lnTo>
                    <a:pt x="3206219" y="3506624"/>
                  </a:lnTo>
                  <a:lnTo>
                    <a:pt x="3201680" y="3553918"/>
                  </a:lnTo>
                  <a:lnTo>
                    <a:pt x="3196460" y="3601010"/>
                  </a:lnTo>
                  <a:lnTo>
                    <a:pt x="3190566" y="3647895"/>
                  </a:lnTo>
                  <a:lnTo>
                    <a:pt x="3184002" y="3694568"/>
                  </a:lnTo>
                  <a:lnTo>
                    <a:pt x="3176773" y="3741025"/>
                  </a:lnTo>
                  <a:lnTo>
                    <a:pt x="3168885" y="3787261"/>
                  </a:lnTo>
                  <a:lnTo>
                    <a:pt x="3160341" y="3833269"/>
                  </a:lnTo>
                  <a:lnTo>
                    <a:pt x="3151147" y="3879046"/>
                  </a:lnTo>
                  <a:lnTo>
                    <a:pt x="3141309" y="3924586"/>
                  </a:lnTo>
                  <a:lnTo>
                    <a:pt x="3130831" y="3969885"/>
                  </a:lnTo>
                  <a:lnTo>
                    <a:pt x="3119717" y="4014937"/>
                  </a:lnTo>
                  <a:lnTo>
                    <a:pt x="3107974" y="4059738"/>
                  </a:lnTo>
                  <a:lnTo>
                    <a:pt x="3095606" y="4104282"/>
                  </a:lnTo>
                  <a:lnTo>
                    <a:pt x="3082618" y="4148564"/>
                  </a:lnTo>
                  <a:lnTo>
                    <a:pt x="3069014" y="4192581"/>
                  </a:lnTo>
                  <a:lnTo>
                    <a:pt x="3054801" y="4236325"/>
                  </a:lnTo>
                  <a:lnTo>
                    <a:pt x="3039983" y="4279793"/>
                  </a:lnTo>
                  <a:lnTo>
                    <a:pt x="3024564" y="4322980"/>
                  </a:lnTo>
                  <a:lnTo>
                    <a:pt x="3008550" y="4365880"/>
                  </a:lnTo>
                  <a:lnTo>
                    <a:pt x="2991947" y="4408489"/>
                  </a:lnTo>
                  <a:lnTo>
                    <a:pt x="2974758" y="4450802"/>
                  </a:lnTo>
                  <a:lnTo>
                    <a:pt x="2956988" y="4492813"/>
                  </a:lnTo>
                  <a:lnTo>
                    <a:pt x="2938644" y="4534518"/>
                  </a:lnTo>
                  <a:lnTo>
                    <a:pt x="2919729" y="4575912"/>
                  </a:lnTo>
                  <a:lnTo>
                    <a:pt x="2900250" y="4616989"/>
                  </a:lnTo>
                  <a:lnTo>
                    <a:pt x="2880210" y="4657745"/>
                  </a:lnTo>
                  <a:lnTo>
                    <a:pt x="2859614" y="4698175"/>
                  </a:lnTo>
                  <a:lnTo>
                    <a:pt x="2838468" y="4738274"/>
                  </a:lnTo>
                  <a:lnTo>
                    <a:pt x="2816777" y="4778037"/>
                  </a:lnTo>
                  <a:lnTo>
                    <a:pt x="2794546" y="4817458"/>
                  </a:lnTo>
                  <a:lnTo>
                    <a:pt x="2771779" y="4856533"/>
                  </a:lnTo>
                  <a:lnTo>
                    <a:pt x="2748482" y="4895257"/>
                  </a:lnTo>
                  <a:lnTo>
                    <a:pt x="2724660" y="4933625"/>
                  </a:lnTo>
                  <a:lnTo>
                    <a:pt x="2700317" y="4971632"/>
                  </a:lnTo>
                  <a:lnTo>
                    <a:pt x="2675458" y="5009272"/>
                  </a:lnTo>
                  <a:lnTo>
                    <a:pt x="2650089" y="5046542"/>
                  </a:lnTo>
                  <a:lnTo>
                    <a:pt x="2624215" y="5083436"/>
                  </a:lnTo>
                  <a:lnTo>
                    <a:pt x="2597840" y="5119948"/>
                  </a:lnTo>
                  <a:lnTo>
                    <a:pt x="2570970" y="5156075"/>
                  </a:lnTo>
                  <a:lnTo>
                    <a:pt x="2543609" y="5191811"/>
                  </a:lnTo>
                  <a:lnTo>
                    <a:pt x="2515762" y="5227150"/>
                  </a:lnTo>
                  <a:lnTo>
                    <a:pt x="2487435" y="5262089"/>
                  </a:lnTo>
                  <a:lnTo>
                    <a:pt x="2458632" y="5296622"/>
                  </a:lnTo>
                  <a:lnTo>
                    <a:pt x="2429359" y="5330744"/>
                  </a:lnTo>
                  <a:lnTo>
                    <a:pt x="2399620" y="5364450"/>
                  </a:lnTo>
                  <a:lnTo>
                    <a:pt x="2369420" y="5397735"/>
                  </a:lnTo>
                  <a:lnTo>
                    <a:pt x="2338764" y="5430595"/>
                  </a:lnTo>
                  <a:lnTo>
                    <a:pt x="2307658" y="5463024"/>
                  </a:lnTo>
                  <a:lnTo>
                    <a:pt x="2276106" y="5495016"/>
                  </a:lnTo>
                  <a:lnTo>
                    <a:pt x="2244113" y="5526569"/>
                  </a:lnTo>
                  <a:lnTo>
                    <a:pt x="2211685" y="5557675"/>
                  </a:lnTo>
                  <a:lnTo>
                    <a:pt x="2178826" y="5588331"/>
                  </a:lnTo>
                  <a:lnTo>
                    <a:pt x="2145541" y="5618531"/>
                  </a:lnTo>
                  <a:lnTo>
                    <a:pt x="2111835" y="5648270"/>
                  </a:lnTo>
                  <a:lnTo>
                    <a:pt x="2077713" y="5677543"/>
                  </a:lnTo>
                  <a:lnTo>
                    <a:pt x="2043180" y="5706346"/>
                  </a:lnTo>
                  <a:lnTo>
                    <a:pt x="2008241" y="5734674"/>
                  </a:lnTo>
                  <a:lnTo>
                    <a:pt x="1972902" y="5762520"/>
                  </a:lnTo>
                  <a:lnTo>
                    <a:pt x="1937166" y="5789882"/>
                  </a:lnTo>
                  <a:lnTo>
                    <a:pt x="1901040" y="5816752"/>
                  </a:lnTo>
                  <a:lnTo>
                    <a:pt x="1864527" y="5843127"/>
                  </a:lnTo>
                  <a:lnTo>
                    <a:pt x="1827634" y="5869002"/>
                  </a:lnTo>
                  <a:lnTo>
                    <a:pt x="1790364" y="5894371"/>
                  </a:lnTo>
                  <a:lnTo>
                    <a:pt x="1752724" y="5919229"/>
                  </a:lnTo>
                  <a:lnTo>
                    <a:pt x="1714717" y="5943573"/>
                  </a:lnTo>
                  <a:lnTo>
                    <a:pt x="1676350" y="5967395"/>
                  </a:lnTo>
                  <a:lnTo>
                    <a:pt x="1637626" y="5990693"/>
                  </a:lnTo>
                  <a:lnTo>
                    <a:pt x="1598551" y="6013459"/>
                  </a:lnTo>
                  <a:lnTo>
                    <a:pt x="1559130" y="6035691"/>
                  </a:lnTo>
                  <a:lnTo>
                    <a:pt x="1519367" y="6057382"/>
                  </a:lnTo>
                  <a:lnTo>
                    <a:pt x="1479269" y="6078528"/>
                  </a:lnTo>
                  <a:lnTo>
                    <a:pt x="1438839" y="6099124"/>
                  </a:lnTo>
                  <a:lnTo>
                    <a:pt x="1398083" y="6119164"/>
                  </a:lnTo>
                  <a:lnTo>
                    <a:pt x="1357006" y="6138644"/>
                  </a:lnTo>
                  <a:lnTo>
                    <a:pt x="1315612" y="6157558"/>
                  </a:lnTo>
                  <a:lnTo>
                    <a:pt x="1273907" y="6175903"/>
                  </a:lnTo>
                  <a:lnTo>
                    <a:pt x="1231896" y="6193672"/>
                  </a:lnTo>
                  <a:lnTo>
                    <a:pt x="1189584" y="6210861"/>
                  </a:lnTo>
                  <a:lnTo>
                    <a:pt x="1146975" y="6227465"/>
                  </a:lnTo>
                  <a:lnTo>
                    <a:pt x="1104075" y="6243479"/>
                  </a:lnTo>
                  <a:lnTo>
                    <a:pt x="1060888" y="6258898"/>
                  </a:lnTo>
                  <a:lnTo>
                    <a:pt x="1017420" y="6273716"/>
                  </a:lnTo>
                  <a:lnTo>
                    <a:pt x="973675" y="6287930"/>
                  </a:lnTo>
                  <a:lnTo>
                    <a:pt x="929659" y="6301533"/>
                  </a:lnTo>
                  <a:lnTo>
                    <a:pt x="885377" y="6314522"/>
                  </a:lnTo>
                  <a:lnTo>
                    <a:pt x="840833" y="6326890"/>
                  </a:lnTo>
                  <a:lnTo>
                    <a:pt x="796032" y="6338633"/>
                  </a:lnTo>
                  <a:lnTo>
                    <a:pt x="750980" y="6349747"/>
                  </a:lnTo>
                  <a:lnTo>
                    <a:pt x="705682" y="6360225"/>
                  </a:lnTo>
                  <a:lnTo>
                    <a:pt x="660142" y="6370063"/>
                  </a:lnTo>
                  <a:lnTo>
                    <a:pt x="614365" y="6379257"/>
                  </a:lnTo>
                  <a:lnTo>
                    <a:pt x="568356" y="6387801"/>
                  </a:lnTo>
                  <a:lnTo>
                    <a:pt x="522121" y="6395689"/>
                  </a:lnTo>
                  <a:lnTo>
                    <a:pt x="475664" y="6402918"/>
                  </a:lnTo>
                  <a:lnTo>
                    <a:pt x="428991" y="6409482"/>
                  </a:lnTo>
                  <a:lnTo>
                    <a:pt x="382106" y="6415377"/>
                  </a:lnTo>
                  <a:lnTo>
                    <a:pt x="335014" y="6420596"/>
                  </a:lnTo>
                  <a:lnTo>
                    <a:pt x="287720" y="6425136"/>
                  </a:lnTo>
                  <a:lnTo>
                    <a:pt x="240229" y="6428991"/>
                  </a:lnTo>
                  <a:lnTo>
                    <a:pt x="192547" y="6432156"/>
                  </a:lnTo>
                  <a:lnTo>
                    <a:pt x="144678" y="6434627"/>
                  </a:lnTo>
                  <a:lnTo>
                    <a:pt x="96627" y="6436397"/>
                  </a:lnTo>
                  <a:lnTo>
                    <a:pt x="48399" y="6437464"/>
                  </a:lnTo>
                  <a:lnTo>
                    <a:pt x="0" y="6437820"/>
                  </a:lnTo>
                </a:path>
              </a:pathLst>
            </a:custGeom>
            <a:ln w="39255">
              <a:solidFill>
                <a:srgbClr val="FFFFFF"/>
              </a:solidFill>
            </a:ln>
          </p:spPr>
          <p:txBody>
            <a:bodyPr wrap="square" lIns="0" tIns="0" rIns="0" bIns="0" rtlCol="0"/>
            <a:lstStyle/>
            <a:p>
              <a:endParaRPr/>
            </a:p>
          </p:txBody>
        </p:sp>
        <p:pic>
          <p:nvPicPr>
            <p:cNvPr id="6" name="object 6"/>
            <p:cNvPicPr/>
            <p:nvPr/>
          </p:nvPicPr>
          <p:blipFill>
            <a:blip r:embed="rId4" cstate="print"/>
            <a:stretch>
              <a:fillRect/>
            </a:stretch>
          </p:blipFill>
          <p:spPr>
            <a:xfrm>
              <a:off x="3767976" y="1920186"/>
              <a:ext cx="215900" cy="215900"/>
            </a:xfrm>
            <a:prstGeom prst="rect">
              <a:avLst/>
            </a:prstGeom>
          </p:spPr>
        </p:pic>
        <p:pic>
          <p:nvPicPr>
            <p:cNvPr id="7" name="object 7"/>
            <p:cNvPicPr/>
            <p:nvPr/>
          </p:nvPicPr>
          <p:blipFill>
            <a:blip r:embed="rId5" cstate="print"/>
            <a:stretch>
              <a:fillRect/>
            </a:stretch>
          </p:blipFill>
          <p:spPr>
            <a:xfrm>
              <a:off x="3767976" y="8331852"/>
              <a:ext cx="215900" cy="215874"/>
            </a:xfrm>
            <a:prstGeom prst="rect">
              <a:avLst/>
            </a:prstGeom>
          </p:spPr>
        </p:pic>
        <p:pic>
          <p:nvPicPr>
            <p:cNvPr id="8" name="object 8"/>
            <p:cNvPicPr/>
            <p:nvPr/>
          </p:nvPicPr>
          <p:blipFill>
            <a:blip r:embed="rId6" cstate="print"/>
            <a:stretch>
              <a:fillRect/>
            </a:stretch>
          </p:blipFill>
          <p:spPr>
            <a:xfrm>
              <a:off x="3834904" y="3244726"/>
              <a:ext cx="2297925" cy="4090120"/>
            </a:xfrm>
            <a:prstGeom prst="rect">
              <a:avLst/>
            </a:prstGeom>
          </p:spPr>
        </p:pic>
        <p:sp>
          <p:nvSpPr>
            <p:cNvPr id="9" name="object 9"/>
            <p:cNvSpPr/>
            <p:nvPr/>
          </p:nvSpPr>
          <p:spPr>
            <a:xfrm>
              <a:off x="3899660" y="3351394"/>
              <a:ext cx="1938020" cy="2017395"/>
            </a:xfrm>
            <a:custGeom>
              <a:avLst/>
              <a:gdLst/>
              <a:ahLst/>
              <a:cxnLst/>
              <a:rect l="l" t="t" r="r" b="b"/>
              <a:pathLst>
                <a:path w="1938020" h="2017395">
                  <a:moveTo>
                    <a:pt x="853224" y="0"/>
                  </a:moveTo>
                  <a:lnTo>
                    <a:pt x="0" y="2016861"/>
                  </a:lnTo>
                  <a:lnTo>
                    <a:pt x="1937473" y="1231328"/>
                  </a:lnTo>
                  <a:lnTo>
                    <a:pt x="1926524" y="1199141"/>
                  </a:lnTo>
                  <a:lnTo>
                    <a:pt x="1903010" y="1134991"/>
                  </a:lnTo>
                  <a:lnTo>
                    <a:pt x="1870093" y="1054709"/>
                  </a:lnTo>
                  <a:lnTo>
                    <a:pt x="1848737" y="1007155"/>
                  </a:lnTo>
                  <a:lnTo>
                    <a:pt x="1826332" y="960378"/>
                  </a:lnTo>
                  <a:lnTo>
                    <a:pt x="1802899" y="914386"/>
                  </a:lnTo>
                  <a:lnTo>
                    <a:pt x="1778457" y="869189"/>
                  </a:lnTo>
                  <a:lnTo>
                    <a:pt x="1753026" y="824794"/>
                  </a:lnTo>
                  <a:lnTo>
                    <a:pt x="1726625" y="781210"/>
                  </a:lnTo>
                  <a:lnTo>
                    <a:pt x="1699274" y="738445"/>
                  </a:lnTo>
                  <a:lnTo>
                    <a:pt x="1670993" y="696507"/>
                  </a:lnTo>
                  <a:lnTo>
                    <a:pt x="1641801" y="655405"/>
                  </a:lnTo>
                  <a:lnTo>
                    <a:pt x="1611719" y="615147"/>
                  </a:lnTo>
                  <a:lnTo>
                    <a:pt x="1580765" y="575741"/>
                  </a:lnTo>
                  <a:lnTo>
                    <a:pt x="1548959" y="537195"/>
                  </a:lnTo>
                  <a:lnTo>
                    <a:pt x="1516321" y="499518"/>
                  </a:lnTo>
                  <a:lnTo>
                    <a:pt x="1482871" y="462719"/>
                  </a:lnTo>
                  <a:lnTo>
                    <a:pt x="1448629" y="426804"/>
                  </a:lnTo>
                  <a:lnTo>
                    <a:pt x="1413613" y="391784"/>
                  </a:lnTo>
                  <a:lnTo>
                    <a:pt x="1377843" y="357666"/>
                  </a:lnTo>
                  <a:lnTo>
                    <a:pt x="1341340" y="324458"/>
                  </a:lnTo>
                  <a:lnTo>
                    <a:pt x="1304123" y="292169"/>
                  </a:lnTo>
                  <a:lnTo>
                    <a:pt x="1266212" y="260807"/>
                  </a:lnTo>
                  <a:lnTo>
                    <a:pt x="1227625" y="230380"/>
                  </a:lnTo>
                  <a:lnTo>
                    <a:pt x="1188384" y="200897"/>
                  </a:lnTo>
                  <a:lnTo>
                    <a:pt x="1148507" y="172365"/>
                  </a:lnTo>
                  <a:lnTo>
                    <a:pt x="1108014" y="144794"/>
                  </a:lnTo>
                  <a:lnTo>
                    <a:pt x="1066924" y="118192"/>
                  </a:lnTo>
                  <a:lnTo>
                    <a:pt x="1025259" y="92567"/>
                  </a:lnTo>
                  <a:lnTo>
                    <a:pt x="983036" y="67926"/>
                  </a:lnTo>
                  <a:lnTo>
                    <a:pt x="940276" y="44279"/>
                  </a:lnTo>
                  <a:lnTo>
                    <a:pt x="896999" y="21634"/>
                  </a:lnTo>
                  <a:lnTo>
                    <a:pt x="853224" y="0"/>
                  </a:lnTo>
                  <a:close/>
                </a:path>
              </a:pathLst>
            </a:custGeom>
            <a:solidFill>
              <a:srgbClr val="60BEB2"/>
            </a:solidFill>
          </p:spPr>
          <p:txBody>
            <a:bodyPr wrap="square" lIns="0" tIns="0" rIns="0" bIns="0" rtlCol="0"/>
            <a:lstStyle/>
            <a:p>
              <a:endParaRPr/>
            </a:p>
          </p:txBody>
        </p:sp>
        <p:sp>
          <p:nvSpPr>
            <p:cNvPr id="10" name="object 10"/>
            <p:cNvSpPr/>
            <p:nvPr/>
          </p:nvSpPr>
          <p:spPr>
            <a:xfrm>
              <a:off x="3899670" y="4582736"/>
              <a:ext cx="2044700" cy="1564005"/>
            </a:xfrm>
            <a:custGeom>
              <a:avLst/>
              <a:gdLst/>
              <a:ahLst/>
              <a:cxnLst/>
              <a:rect l="l" t="t" r="r" b="b"/>
              <a:pathLst>
                <a:path w="2044700" h="1564004">
                  <a:moveTo>
                    <a:pt x="1937473" y="0"/>
                  </a:moveTo>
                  <a:lnTo>
                    <a:pt x="0" y="785533"/>
                  </a:lnTo>
                  <a:lnTo>
                    <a:pt x="1839201" y="1563560"/>
                  </a:lnTo>
                  <a:lnTo>
                    <a:pt x="1859879" y="1518769"/>
                  </a:lnTo>
                  <a:lnTo>
                    <a:pt x="1879506" y="1473512"/>
                  </a:lnTo>
                  <a:lnTo>
                    <a:pt x="1898074" y="1427810"/>
                  </a:lnTo>
                  <a:lnTo>
                    <a:pt x="1915575" y="1381684"/>
                  </a:lnTo>
                  <a:lnTo>
                    <a:pt x="1931999" y="1335153"/>
                  </a:lnTo>
                  <a:lnTo>
                    <a:pt x="1947339" y="1288238"/>
                  </a:lnTo>
                  <a:lnTo>
                    <a:pt x="1961585" y="1240959"/>
                  </a:lnTo>
                  <a:lnTo>
                    <a:pt x="1974730" y="1193336"/>
                  </a:lnTo>
                  <a:lnTo>
                    <a:pt x="1986764" y="1145390"/>
                  </a:lnTo>
                  <a:lnTo>
                    <a:pt x="1997680" y="1097141"/>
                  </a:lnTo>
                  <a:lnTo>
                    <a:pt x="2007468" y="1048609"/>
                  </a:lnTo>
                  <a:lnTo>
                    <a:pt x="2016120" y="999814"/>
                  </a:lnTo>
                  <a:lnTo>
                    <a:pt x="2023628" y="950777"/>
                  </a:lnTo>
                  <a:lnTo>
                    <a:pt x="2029982" y="901519"/>
                  </a:lnTo>
                  <a:lnTo>
                    <a:pt x="2035176" y="852058"/>
                  </a:lnTo>
                  <a:lnTo>
                    <a:pt x="2039199" y="802416"/>
                  </a:lnTo>
                  <a:lnTo>
                    <a:pt x="2042043" y="752612"/>
                  </a:lnTo>
                  <a:lnTo>
                    <a:pt x="2043701" y="702668"/>
                  </a:lnTo>
                  <a:lnTo>
                    <a:pt x="2044162" y="652603"/>
                  </a:lnTo>
                  <a:lnTo>
                    <a:pt x="2043420" y="602438"/>
                  </a:lnTo>
                  <a:lnTo>
                    <a:pt x="2041465" y="552192"/>
                  </a:lnTo>
                  <a:lnTo>
                    <a:pt x="2038288" y="501887"/>
                  </a:lnTo>
                  <a:lnTo>
                    <a:pt x="2033882" y="451542"/>
                  </a:lnTo>
                  <a:lnTo>
                    <a:pt x="2028237" y="401177"/>
                  </a:lnTo>
                  <a:lnTo>
                    <a:pt x="2021345" y="350814"/>
                  </a:lnTo>
                  <a:lnTo>
                    <a:pt x="2013198" y="300472"/>
                  </a:lnTo>
                  <a:lnTo>
                    <a:pt x="2003787" y="250171"/>
                  </a:lnTo>
                  <a:lnTo>
                    <a:pt x="1993104" y="199932"/>
                  </a:lnTo>
                  <a:lnTo>
                    <a:pt x="1981139" y="149775"/>
                  </a:lnTo>
                  <a:lnTo>
                    <a:pt x="1967885" y="99721"/>
                  </a:lnTo>
                  <a:lnTo>
                    <a:pt x="1953332" y="49789"/>
                  </a:lnTo>
                  <a:lnTo>
                    <a:pt x="1937473" y="0"/>
                  </a:lnTo>
                  <a:close/>
                </a:path>
              </a:pathLst>
            </a:custGeom>
            <a:solidFill>
              <a:srgbClr val="AB71AC"/>
            </a:solidFill>
          </p:spPr>
          <p:txBody>
            <a:bodyPr wrap="square" lIns="0" tIns="0" rIns="0" bIns="0" rtlCol="0"/>
            <a:lstStyle/>
            <a:p>
              <a:endParaRPr/>
            </a:p>
          </p:txBody>
        </p:sp>
        <p:pic>
          <p:nvPicPr>
            <p:cNvPr id="11" name="object 11"/>
            <p:cNvPicPr/>
            <p:nvPr/>
          </p:nvPicPr>
          <p:blipFill>
            <a:blip r:embed="rId7" cstate="print"/>
            <a:stretch>
              <a:fillRect/>
            </a:stretch>
          </p:blipFill>
          <p:spPr>
            <a:xfrm>
              <a:off x="3899675" y="5368276"/>
              <a:ext cx="1839175" cy="1819706"/>
            </a:xfrm>
            <a:prstGeom prst="rect">
              <a:avLst/>
            </a:prstGeom>
          </p:spPr>
        </p:pic>
        <p:pic>
          <p:nvPicPr>
            <p:cNvPr id="12" name="object 12"/>
            <p:cNvPicPr/>
            <p:nvPr/>
          </p:nvPicPr>
          <p:blipFill>
            <a:blip r:embed="rId8" cstate="print"/>
            <a:stretch>
              <a:fillRect/>
            </a:stretch>
          </p:blipFill>
          <p:spPr>
            <a:xfrm>
              <a:off x="1915045" y="3249638"/>
              <a:ext cx="4016463" cy="4021378"/>
            </a:xfrm>
            <a:prstGeom prst="rect">
              <a:avLst/>
            </a:prstGeom>
          </p:spPr>
        </p:pic>
        <p:sp>
          <p:nvSpPr>
            <p:cNvPr id="13" name="object 13"/>
            <p:cNvSpPr/>
            <p:nvPr/>
          </p:nvSpPr>
          <p:spPr>
            <a:xfrm>
              <a:off x="1937371" y="3355369"/>
              <a:ext cx="3768725" cy="3768725"/>
            </a:xfrm>
            <a:custGeom>
              <a:avLst/>
              <a:gdLst/>
              <a:ahLst/>
              <a:cxnLst/>
              <a:rect l="l" t="t" r="r" b="b"/>
              <a:pathLst>
                <a:path w="3768725" h="3768725">
                  <a:moveTo>
                    <a:pt x="1884235" y="0"/>
                  </a:moveTo>
                  <a:lnTo>
                    <a:pt x="1835602" y="615"/>
                  </a:lnTo>
                  <a:lnTo>
                    <a:pt x="1787272" y="2451"/>
                  </a:lnTo>
                  <a:lnTo>
                    <a:pt x="1739261" y="5494"/>
                  </a:lnTo>
                  <a:lnTo>
                    <a:pt x="1691582" y="9728"/>
                  </a:lnTo>
                  <a:lnTo>
                    <a:pt x="1644252" y="15138"/>
                  </a:lnTo>
                  <a:lnTo>
                    <a:pt x="1597284" y="21711"/>
                  </a:lnTo>
                  <a:lnTo>
                    <a:pt x="1550693" y="29430"/>
                  </a:lnTo>
                  <a:lnTo>
                    <a:pt x="1504495" y="38281"/>
                  </a:lnTo>
                  <a:lnTo>
                    <a:pt x="1458704" y="48250"/>
                  </a:lnTo>
                  <a:lnTo>
                    <a:pt x="1413334" y="59322"/>
                  </a:lnTo>
                  <a:lnTo>
                    <a:pt x="1368401" y="71481"/>
                  </a:lnTo>
                  <a:lnTo>
                    <a:pt x="1323920" y="84713"/>
                  </a:lnTo>
                  <a:lnTo>
                    <a:pt x="1279904" y="99003"/>
                  </a:lnTo>
                  <a:lnTo>
                    <a:pt x="1236370" y="114337"/>
                  </a:lnTo>
                  <a:lnTo>
                    <a:pt x="1193332" y="130699"/>
                  </a:lnTo>
                  <a:lnTo>
                    <a:pt x="1150804" y="148075"/>
                  </a:lnTo>
                  <a:lnTo>
                    <a:pt x="1108802" y="166450"/>
                  </a:lnTo>
                  <a:lnTo>
                    <a:pt x="1067339" y="185809"/>
                  </a:lnTo>
                  <a:lnTo>
                    <a:pt x="1026432" y="206138"/>
                  </a:lnTo>
                  <a:lnTo>
                    <a:pt x="986095" y="227421"/>
                  </a:lnTo>
                  <a:lnTo>
                    <a:pt x="946342" y="249644"/>
                  </a:lnTo>
                  <a:lnTo>
                    <a:pt x="907189" y="272792"/>
                  </a:lnTo>
                  <a:lnTo>
                    <a:pt x="868650" y="296850"/>
                  </a:lnTo>
                  <a:lnTo>
                    <a:pt x="830739" y="321803"/>
                  </a:lnTo>
                  <a:lnTo>
                    <a:pt x="793473" y="347637"/>
                  </a:lnTo>
                  <a:lnTo>
                    <a:pt x="756865" y="374337"/>
                  </a:lnTo>
                  <a:lnTo>
                    <a:pt x="720931" y="401888"/>
                  </a:lnTo>
                  <a:lnTo>
                    <a:pt x="685685" y="430274"/>
                  </a:lnTo>
                  <a:lnTo>
                    <a:pt x="651142" y="459483"/>
                  </a:lnTo>
                  <a:lnTo>
                    <a:pt x="617316" y="489497"/>
                  </a:lnTo>
                  <a:lnTo>
                    <a:pt x="584223" y="520304"/>
                  </a:lnTo>
                  <a:lnTo>
                    <a:pt x="551878" y="551888"/>
                  </a:lnTo>
                  <a:lnTo>
                    <a:pt x="520295" y="584233"/>
                  </a:lnTo>
                  <a:lnTo>
                    <a:pt x="489489" y="617326"/>
                  </a:lnTo>
                  <a:lnTo>
                    <a:pt x="459474" y="651152"/>
                  </a:lnTo>
                  <a:lnTo>
                    <a:pt x="430266" y="685695"/>
                  </a:lnTo>
                  <a:lnTo>
                    <a:pt x="401880" y="720942"/>
                  </a:lnTo>
                  <a:lnTo>
                    <a:pt x="374329" y="756876"/>
                  </a:lnTo>
                  <a:lnTo>
                    <a:pt x="347630" y="793484"/>
                  </a:lnTo>
                  <a:lnTo>
                    <a:pt x="321796" y="830751"/>
                  </a:lnTo>
                  <a:lnTo>
                    <a:pt x="296843" y="868661"/>
                  </a:lnTo>
                  <a:lnTo>
                    <a:pt x="272786" y="907200"/>
                  </a:lnTo>
                  <a:lnTo>
                    <a:pt x="249638" y="946353"/>
                  </a:lnTo>
                  <a:lnTo>
                    <a:pt x="227416" y="986106"/>
                  </a:lnTo>
                  <a:lnTo>
                    <a:pt x="206133" y="1026443"/>
                  </a:lnTo>
                  <a:lnTo>
                    <a:pt x="185805" y="1067351"/>
                  </a:lnTo>
                  <a:lnTo>
                    <a:pt x="166446" y="1108813"/>
                  </a:lnTo>
                  <a:lnTo>
                    <a:pt x="148072" y="1150815"/>
                  </a:lnTo>
                  <a:lnTo>
                    <a:pt x="130696" y="1193342"/>
                  </a:lnTo>
                  <a:lnTo>
                    <a:pt x="114334" y="1236380"/>
                  </a:lnTo>
                  <a:lnTo>
                    <a:pt x="99001" y="1279914"/>
                  </a:lnTo>
                  <a:lnTo>
                    <a:pt x="84711" y="1323929"/>
                  </a:lnTo>
                  <a:lnTo>
                    <a:pt x="71479" y="1368410"/>
                  </a:lnTo>
                  <a:lnTo>
                    <a:pt x="59320" y="1413343"/>
                  </a:lnTo>
                  <a:lnTo>
                    <a:pt x="48249" y="1458711"/>
                  </a:lnTo>
                  <a:lnTo>
                    <a:pt x="38280" y="1504502"/>
                  </a:lnTo>
                  <a:lnTo>
                    <a:pt x="29429" y="1550700"/>
                  </a:lnTo>
                  <a:lnTo>
                    <a:pt x="21710" y="1597290"/>
                  </a:lnTo>
                  <a:lnTo>
                    <a:pt x="15138" y="1644257"/>
                  </a:lnTo>
                  <a:lnTo>
                    <a:pt x="9728" y="1691586"/>
                  </a:lnTo>
                  <a:lnTo>
                    <a:pt x="5494" y="1739264"/>
                  </a:lnTo>
                  <a:lnTo>
                    <a:pt x="2451" y="1787274"/>
                  </a:lnTo>
                  <a:lnTo>
                    <a:pt x="615" y="1835603"/>
                  </a:lnTo>
                  <a:lnTo>
                    <a:pt x="0" y="1884235"/>
                  </a:lnTo>
                  <a:lnTo>
                    <a:pt x="615" y="1932868"/>
                  </a:lnTo>
                  <a:lnTo>
                    <a:pt x="2451" y="1981198"/>
                  </a:lnTo>
                  <a:lnTo>
                    <a:pt x="5494" y="2029209"/>
                  </a:lnTo>
                  <a:lnTo>
                    <a:pt x="9728" y="2076888"/>
                  </a:lnTo>
                  <a:lnTo>
                    <a:pt x="15138" y="2124219"/>
                  </a:lnTo>
                  <a:lnTo>
                    <a:pt x="21710" y="2171187"/>
                  </a:lnTo>
                  <a:lnTo>
                    <a:pt x="29429" y="2217778"/>
                  </a:lnTo>
                  <a:lnTo>
                    <a:pt x="38280" y="2263976"/>
                  </a:lnTo>
                  <a:lnTo>
                    <a:pt x="48249" y="2309768"/>
                  </a:lnTo>
                  <a:lnTo>
                    <a:pt x="59320" y="2355138"/>
                  </a:lnTo>
                  <a:lnTo>
                    <a:pt x="71479" y="2400071"/>
                  </a:lnTo>
                  <a:lnTo>
                    <a:pt x="84711" y="2444553"/>
                  </a:lnTo>
                  <a:lnTo>
                    <a:pt x="99001" y="2488568"/>
                  </a:lnTo>
                  <a:lnTo>
                    <a:pt x="114334" y="2532103"/>
                  </a:lnTo>
                  <a:lnTo>
                    <a:pt x="130696" y="2575142"/>
                  </a:lnTo>
                  <a:lnTo>
                    <a:pt x="148072" y="2617670"/>
                  </a:lnTo>
                  <a:lnTo>
                    <a:pt x="166446" y="2659673"/>
                  </a:lnTo>
                  <a:lnTo>
                    <a:pt x="185805" y="2701135"/>
                  </a:lnTo>
                  <a:lnTo>
                    <a:pt x="206133" y="2742043"/>
                  </a:lnTo>
                  <a:lnTo>
                    <a:pt x="227416" y="2782381"/>
                  </a:lnTo>
                  <a:lnTo>
                    <a:pt x="249638" y="2822134"/>
                  </a:lnTo>
                  <a:lnTo>
                    <a:pt x="272786" y="2861288"/>
                  </a:lnTo>
                  <a:lnTo>
                    <a:pt x="296843" y="2899828"/>
                  </a:lnTo>
                  <a:lnTo>
                    <a:pt x="321796" y="2937739"/>
                  </a:lnTo>
                  <a:lnTo>
                    <a:pt x="347630" y="2975005"/>
                  </a:lnTo>
                  <a:lnTo>
                    <a:pt x="374329" y="3011614"/>
                  </a:lnTo>
                  <a:lnTo>
                    <a:pt x="401880" y="3047549"/>
                  </a:lnTo>
                  <a:lnTo>
                    <a:pt x="430266" y="3082796"/>
                  </a:lnTo>
                  <a:lnTo>
                    <a:pt x="459474" y="3117339"/>
                  </a:lnTo>
                  <a:lnTo>
                    <a:pt x="489489" y="3151165"/>
                  </a:lnTo>
                  <a:lnTo>
                    <a:pt x="520295" y="3184259"/>
                  </a:lnTo>
                  <a:lnTo>
                    <a:pt x="551878" y="3216605"/>
                  </a:lnTo>
                  <a:lnTo>
                    <a:pt x="584223" y="3248189"/>
                  </a:lnTo>
                  <a:lnTo>
                    <a:pt x="617316" y="3278995"/>
                  </a:lnTo>
                  <a:lnTo>
                    <a:pt x="651142" y="3309010"/>
                  </a:lnTo>
                  <a:lnTo>
                    <a:pt x="685685" y="3338219"/>
                  </a:lnTo>
                  <a:lnTo>
                    <a:pt x="720931" y="3366606"/>
                  </a:lnTo>
                  <a:lnTo>
                    <a:pt x="756865" y="3394157"/>
                  </a:lnTo>
                  <a:lnTo>
                    <a:pt x="793473" y="3420857"/>
                  </a:lnTo>
                  <a:lnTo>
                    <a:pt x="830739" y="3446691"/>
                  </a:lnTo>
                  <a:lnTo>
                    <a:pt x="868650" y="3471644"/>
                  </a:lnTo>
                  <a:lnTo>
                    <a:pt x="907189" y="3495703"/>
                  </a:lnTo>
                  <a:lnTo>
                    <a:pt x="946342" y="3518851"/>
                  </a:lnTo>
                  <a:lnTo>
                    <a:pt x="986095" y="3541074"/>
                  </a:lnTo>
                  <a:lnTo>
                    <a:pt x="1026432" y="3562357"/>
                  </a:lnTo>
                  <a:lnTo>
                    <a:pt x="1067339" y="3582686"/>
                  </a:lnTo>
                  <a:lnTo>
                    <a:pt x="1108802" y="3602045"/>
                  </a:lnTo>
                  <a:lnTo>
                    <a:pt x="1150804" y="3620420"/>
                  </a:lnTo>
                  <a:lnTo>
                    <a:pt x="1193332" y="3637796"/>
                  </a:lnTo>
                  <a:lnTo>
                    <a:pt x="1236370" y="3654158"/>
                  </a:lnTo>
                  <a:lnTo>
                    <a:pt x="1279904" y="3669492"/>
                  </a:lnTo>
                  <a:lnTo>
                    <a:pt x="1323920" y="3683782"/>
                  </a:lnTo>
                  <a:lnTo>
                    <a:pt x="1368401" y="3697015"/>
                  </a:lnTo>
                  <a:lnTo>
                    <a:pt x="1413334" y="3709174"/>
                  </a:lnTo>
                  <a:lnTo>
                    <a:pt x="1458704" y="3720245"/>
                  </a:lnTo>
                  <a:lnTo>
                    <a:pt x="1504495" y="3730214"/>
                  </a:lnTo>
                  <a:lnTo>
                    <a:pt x="1550693" y="3739065"/>
                  </a:lnTo>
                  <a:lnTo>
                    <a:pt x="1597284" y="3746785"/>
                  </a:lnTo>
                  <a:lnTo>
                    <a:pt x="1644252" y="3753357"/>
                  </a:lnTo>
                  <a:lnTo>
                    <a:pt x="1691582" y="3758768"/>
                  </a:lnTo>
                  <a:lnTo>
                    <a:pt x="1739261" y="3763002"/>
                  </a:lnTo>
                  <a:lnTo>
                    <a:pt x="1787272" y="3766044"/>
                  </a:lnTo>
                  <a:lnTo>
                    <a:pt x="1835602" y="3767880"/>
                  </a:lnTo>
                  <a:lnTo>
                    <a:pt x="1884235" y="3768496"/>
                  </a:lnTo>
                  <a:lnTo>
                    <a:pt x="1932868" y="3767880"/>
                  </a:lnTo>
                  <a:lnTo>
                    <a:pt x="1981198" y="3766044"/>
                  </a:lnTo>
                  <a:lnTo>
                    <a:pt x="2029209" y="3763002"/>
                  </a:lnTo>
                  <a:lnTo>
                    <a:pt x="2076888" y="3758768"/>
                  </a:lnTo>
                  <a:lnTo>
                    <a:pt x="2124218" y="3753357"/>
                  </a:lnTo>
                  <a:lnTo>
                    <a:pt x="2171186" y="3746785"/>
                  </a:lnTo>
                  <a:lnTo>
                    <a:pt x="2217777" y="3739065"/>
                  </a:lnTo>
                  <a:lnTo>
                    <a:pt x="2263975" y="3730214"/>
                  </a:lnTo>
                  <a:lnTo>
                    <a:pt x="2309766" y="3720245"/>
                  </a:lnTo>
                  <a:lnTo>
                    <a:pt x="2355136" y="3709174"/>
                  </a:lnTo>
                  <a:lnTo>
                    <a:pt x="2400069" y="3697015"/>
                  </a:lnTo>
                  <a:lnTo>
                    <a:pt x="2444550" y="3683782"/>
                  </a:lnTo>
                  <a:lnTo>
                    <a:pt x="2488566" y="3669492"/>
                  </a:lnTo>
                  <a:lnTo>
                    <a:pt x="2532100" y="3654158"/>
                  </a:lnTo>
                  <a:lnTo>
                    <a:pt x="2575138" y="3637796"/>
                  </a:lnTo>
                  <a:lnTo>
                    <a:pt x="2617666" y="3620420"/>
                  </a:lnTo>
                  <a:lnTo>
                    <a:pt x="2659668" y="3602045"/>
                  </a:lnTo>
                  <a:lnTo>
                    <a:pt x="2701131" y="3582686"/>
                  </a:lnTo>
                  <a:lnTo>
                    <a:pt x="2742038" y="3562357"/>
                  </a:lnTo>
                  <a:lnTo>
                    <a:pt x="2782375" y="3541074"/>
                  </a:lnTo>
                  <a:lnTo>
                    <a:pt x="2822128" y="3518851"/>
                  </a:lnTo>
                  <a:lnTo>
                    <a:pt x="2861281" y="3495703"/>
                  </a:lnTo>
                  <a:lnTo>
                    <a:pt x="2899820" y="3471644"/>
                  </a:lnTo>
                  <a:lnTo>
                    <a:pt x="2937731" y="3446691"/>
                  </a:lnTo>
                  <a:lnTo>
                    <a:pt x="2974997" y="3420857"/>
                  </a:lnTo>
                  <a:lnTo>
                    <a:pt x="3011605" y="3394157"/>
                  </a:lnTo>
                  <a:lnTo>
                    <a:pt x="3047539" y="3366606"/>
                  </a:lnTo>
                  <a:lnTo>
                    <a:pt x="3082785" y="3338219"/>
                  </a:lnTo>
                  <a:lnTo>
                    <a:pt x="3117328" y="3309010"/>
                  </a:lnTo>
                  <a:lnTo>
                    <a:pt x="3151154" y="3278995"/>
                  </a:lnTo>
                  <a:lnTo>
                    <a:pt x="3184247" y="3248189"/>
                  </a:lnTo>
                  <a:lnTo>
                    <a:pt x="3216592" y="3216605"/>
                  </a:lnTo>
                  <a:lnTo>
                    <a:pt x="3248175" y="3184259"/>
                  </a:lnTo>
                  <a:lnTo>
                    <a:pt x="3278981" y="3151165"/>
                  </a:lnTo>
                  <a:lnTo>
                    <a:pt x="3308996" y="3117339"/>
                  </a:lnTo>
                  <a:lnTo>
                    <a:pt x="3338204" y="3082796"/>
                  </a:lnTo>
                  <a:lnTo>
                    <a:pt x="3366590" y="3047549"/>
                  </a:lnTo>
                  <a:lnTo>
                    <a:pt x="3394141" y="3011614"/>
                  </a:lnTo>
                  <a:lnTo>
                    <a:pt x="3420840" y="2975005"/>
                  </a:lnTo>
                  <a:lnTo>
                    <a:pt x="3446674" y="2937739"/>
                  </a:lnTo>
                  <a:lnTo>
                    <a:pt x="3471627" y="2899828"/>
                  </a:lnTo>
                  <a:lnTo>
                    <a:pt x="3495684" y="2861288"/>
                  </a:lnTo>
                  <a:lnTo>
                    <a:pt x="3518832" y="2822134"/>
                  </a:lnTo>
                  <a:lnTo>
                    <a:pt x="3541054" y="2782381"/>
                  </a:lnTo>
                  <a:lnTo>
                    <a:pt x="3562337" y="2742043"/>
                  </a:lnTo>
                  <a:lnTo>
                    <a:pt x="3582665" y="2701135"/>
                  </a:lnTo>
                  <a:lnTo>
                    <a:pt x="3602024" y="2659673"/>
                  </a:lnTo>
                  <a:lnTo>
                    <a:pt x="3620398" y="2617670"/>
                  </a:lnTo>
                  <a:lnTo>
                    <a:pt x="3637774" y="2575142"/>
                  </a:lnTo>
                  <a:lnTo>
                    <a:pt x="3654136" y="2532103"/>
                  </a:lnTo>
                  <a:lnTo>
                    <a:pt x="3669469" y="2488568"/>
                  </a:lnTo>
                  <a:lnTo>
                    <a:pt x="3683759" y="2444553"/>
                  </a:lnTo>
                  <a:lnTo>
                    <a:pt x="3696991" y="2400071"/>
                  </a:lnTo>
                  <a:lnTo>
                    <a:pt x="3709150" y="2355138"/>
                  </a:lnTo>
                  <a:lnTo>
                    <a:pt x="3720221" y="2309768"/>
                  </a:lnTo>
                  <a:lnTo>
                    <a:pt x="3730190" y="2263976"/>
                  </a:lnTo>
                  <a:lnTo>
                    <a:pt x="3739041" y="2217778"/>
                  </a:lnTo>
                  <a:lnTo>
                    <a:pt x="3746760" y="2171187"/>
                  </a:lnTo>
                  <a:lnTo>
                    <a:pt x="3753332" y="2124219"/>
                  </a:lnTo>
                  <a:lnTo>
                    <a:pt x="3758742" y="2076888"/>
                  </a:lnTo>
                  <a:lnTo>
                    <a:pt x="3762976" y="2029209"/>
                  </a:lnTo>
                  <a:lnTo>
                    <a:pt x="3766019" y="1981198"/>
                  </a:lnTo>
                  <a:lnTo>
                    <a:pt x="3767855" y="1932868"/>
                  </a:lnTo>
                  <a:lnTo>
                    <a:pt x="3768471" y="1884235"/>
                  </a:lnTo>
                  <a:lnTo>
                    <a:pt x="3767855" y="1835603"/>
                  </a:lnTo>
                  <a:lnTo>
                    <a:pt x="3766019" y="1787274"/>
                  </a:lnTo>
                  <a:lnTo>
                    <a:pt x="3762976" y="1739264"/>
                  </a:lnTo>
                  <a:lnTo>
                    <a:pt x="3758742" y="1691586"/>
                  </a:lnTo>
                  <a:lnTo>
                    <a:pt x="3753332" y="1644257"/>
                  </a:lnTo>
                  <a:lnTo>
                    <a:pt x="3746760" y="1597290"/>
                  </a:lnTo>
                  <a:lnTo>
                    <a:pt x="3739041" y="1550700"/>
                  </a:lnTo>
                  <a:lnTo>
                    <a:pt x="3730190" y="1504502"/>
                  </a:lnTo>
                  <a:lnTo>
                    <a:pt x="3720221" y="1458711"/>
                  </a:lnTo>
                  <a:lnTo>
                    <a:pt x="3709150" y="1413343"/>
                  </a:lnTo>
                  <a:lnTo>
                    <a:pt x="3696991" y="1368410"/>
                  </a:lnTo>
                  <a:lnTo>
                    <a:pt x="3683759" y="1323929"/>
                  </a:lnTo>
                  <a:lnTo>
                    <a:pt x="3669469" y="1279914"/>
                  </a:lnTo>
                  <a:lnTo>
                    <a:pt x="3654136" y="1236380"/>
                  </a:lnTo>
                  <a:lnTo>
                    <a:pt x="3637774" y="1193342"/>
                  </a:lnTo>
                  <a:lnTo>
                    <a:pt x="3620398" y="1150815"/>
                  </a:lnTo>
                  <a:lnTo>
                    <a:pt x="3602024" y="1108813"/>
                  </a:lnTo>
                  <a:lnTo>
                    <a:pt x="3582665" y="1067351"/>
                  </a:lnTo>
                  <a:lnTo>
                    <a:pt x="3562337" y="1026443"/>
                  </a:lnTo>
                  <a:lnTo>
                    <a:pt x="3541054" y="986106"/>
                  </a:lnTo>
                  <a:lnTo>
                    <a:pt x="3518832" y="946353"/>
                  </a:lnTo>
                  <a:lnTo>
                    <a:pt x="3495684" y="907200"/>
                  </a:lnTo>
                  <a:lnTo>
                    <a:pt x="3471627" y="868661"/>
                  </a:lnTo>
                  <a:lnTo>
                    <a:pt x="3446674" y="830751"/>
                  </a:lnTo>
                  <a:lnTo>
                    <a:pt x="3420840" y="793484"/>
                  </a:lnTo>
                  <a:lnTo>
                    <a:pt x="3394141" y="756876"/>
                  </a:lnTo>
                  <a:lnTo>
                    <a:pt x="3366590" y="720942"/>
                  </a:lnTo>
                  <a:lnTo>
                    <a:pt x="3338204" y="685695"/>
                  </a:lnTo>
                  <a:lnTo>
                    <a:pt x="3308996" y="651152"/>
                  </a:lnTo>
                  <a:lnTo>
                    <a:pt x="3278981" y="617326"/>
                  </a:lnTo>
                  <a:lnTo>
                    <a:pt x="3248175" y="584233"/>
                  </a:lnTo>
                  <a:lnTo>
                    <a:pt x="3216592" y="551888"/>
                  </a:lnTo>
                  <a:lnTo>
                    <a:pt x="3184247" y="520304"/>
                  </a:lnTo>
                  <a:lnTo>
                    <a:pt x="3151154" y="489497"/>
                  </a:lnTo>
                  <a:lnTo>
                    <a:pt x="3117328" y="459483"/>
                  </a:lnTo>
                  <a:lnTo>
                    <a:pt x="3082785" y="430274"/>
                  </a:lnTo>
                  <a:lnTo>
                    <a:pt x="3047539" y="401888"/>
                  </a:lnTo>
                  <a:lnTo>
                    <a:pt x="3011605" y="374337"/>
                  </a:lnTo>
                  <a:lnTo>
                    <a:pt x="2974997" y="347637"/>
                  </a:lnTo>
                  <a:lnTo>
                    <a:pt x="2937731" y="321803"/>
                  </a:lnTo>
                  <a:lnTo>
                    <a:pt x="2899820" y="296850"/>
                  </a:lnTo>
                  <a:lnTo>
                    <a:pt x="2861281" y="272792"/>
                  </a:lnTo>
                  <a:lnTo>
                    <a:pt x="2822128" y="249644"/>
                  </a:lnTo>
                  <a:lnTo>
                    <a:pt x="2782375" y="227421"/>
                  </a:lnTo>
                  <a:lnTo>
                    <a:pt x="2742038" y="206138"/>
                  </a:lnTo>
                  <a:lnTo>
                    <a:pt x="2701131" y="185809"/>
                  </a:lnTo>
                  <a:lnTo>
                    <a:pt x="2659668" y="166450"/>
                  </a:lnTo>
                  <a:lnTo>
                    <a:pt x="2617666" y="148075"/>
                  </a:lnTo>
                  <a:lnTo>
                    <a:pt x="2575138" y="130699"/>
                  </a:lnTo>
                  <a:lnTo>
                    <a:pt x="2532100" y="114337"/>
                  </a:lnTo>
                  <a:lnTo>
                    <a:pt x="2488566" y="99003"/>
                  </a:lnTo>
                  <a:lnTo>
                    <a:pt x="2444550" y="84713"/>
                  </a:lnTo>
                  <a:lnTo>
                    <a:pt x="2400069" y="71481"/>
                  </a:lnTo>
                  <a:lnTo>
                    <a:pt x="2355136" y="59322"/>
                  </a:lnTo>
                  <a:lnTo>
                    <a:pt x="2309766" y="48250"/>
                  </a:lnTo>
                  <a:lnTo>
                    <a:pt x="2263975" y="38281"/>
                  </a:lnTo>
                  <a:lnTo>
                    <a:pt x="2217777" y="29430"/>
                  </a:lnTo>
                  <a:lnTo>
                    <a:pt x="2171186" y="21711"/>
                  </a:lnTo>
                  <a:lnTo>
                    <a:pt x="2124218" y="15138"/>
                  </a:lnTo>
                  <a:lnTo>
                    <a:pt x="2076888" y="9728"/>
                  </a:lnTo>
                  <a:lnTo>
                    <a:pt x="2029209" y="5494"/>
                  </a:lnTo>
                  <a:lnTo>
                    <a:pt x="1981198" y="2451"/>
                  </a:lnTo>
                  <a:lnTo>
                    <a:pt x="1932868" y="615"/>
                  </a:lnTo>
                  <a:lnTo>
                    <a:pt x="1884235" y="0"/>
                  </a:lnTo>
                  <a:close/>
                </a:path>
              </a:pathLst>
            </a:custGeom>
            <a:solidFill>
              <a:srgbClr val="CAD4ED"/>
            </a:solidFill>
          </p:spPr>
          <p:txBody>
            <a:bodyPr wrap="square" lIns="0" tIns="0" rIns="0" bIns="0" rtlCol="0"/>
            <a:lstStyle/>
            <a:p>
              <a:endParaRPr/>
            </a:p>
          </p:txBody>
        </p:sp>
        <p:pic>
          <p:nvPicPr>
            <p:cNvPr id="14" name="object 14"/>
            <p:cNvPicPr/>
            <p:nvPr/>
          </p:nvPicPr>
          <p:blipFill>
            <a:blip r:embed="rId9" cstate="print"/>
            <a:stretch>
              <a:fillRect/>
            </a:stretch>
          </p:blipFill>
          <p:spPr>
            <a:xfrm>
              <a:off x="8094847" y="2736908"/>
              <a:ext cx="5039810" cy="1581711"/>
            </a:xfrm>
            <a:prstGeom prst="rect">
              <a:avLst/>
            </a:prstGeom>
          </p:spPr>
        </p:pic>
        <p:sp>
          <p:nvSpPr>
            <p:cNvPr id="15" name="object 15"/>
            <p:cNvSpPr/>
            <p:nvPr/>
          </p:nvSpPr>
          <p:spPr>
            <a:xfrm>
              <a:off x="8125063" y="2829439"/>
              <a:ext cx="4802505" cy="1352550"/>
            </a:xfrm>
            <a:custGeom>
              <a:avLst/>
              <a:gdLst/>
              <a:ahLst/>
              <a:cxnLst/>
              <a:rect l="l" t="t" r="r" b="b"/>
              <a:pathLst>
                <a:path w="4802505" h="1352550">
                  <a:moveTo>
                    <a:pt x="4126090" y="0"/>
                  </a:moveTo>
                  <a:lnTo>
                    <a:pt x="676097" y="0"/>
                  </a:lnTo>
                  <a:lnTo>
                    <a:pt x="627810" y="1697"/>
                  </a:lnTo>
                  <a:lnTo>
                    <a:pt x="580440" y="6714"/>
                  </a:lnTo>
                  <a:lnTo>
                    <a:pt x="534102" y="14935"/>
                  </a:lnTo>
                  <a:lnTo>
                    <a:pt x="488909" y="26246"/>
                  </a:lnTo>
                  <a:lnTo>
                    <a:pt x="444975" y="40532"/>
                  </a:lnTo>
                  <a:lnTo>
                    <a:pt x="402416" y="57681"/>
                  </a:lnTo>
                  <a:lnTo>
                    <a:pt x="361346" y="77575"/>
                  </a:lnTo>
                  <a:lnTo>
                    <a:pt x="321878" y="100103"/>
                  </a:lnTo>
                  <a:lnTo>
                    <a:pt x="284128" y="125148"/>
                  </a:lnTo>
                  <a:lnTo>
                    <a:pt x="248209" y="152597"/>
                  </a:lnTo>
                  <a:lnTo>
                    <a:pt x="214237" y="182336"/>
                  </a:lnTo>
                  <a:lnTo>
                    <a:pt x="182325" y="214249"/>
                  </a:lnTo>
                  <a:lnTo>
                    <a:pt x="152588" y="248222"/>
                  </a:lnTo>
                  <a:lnTo>
                    <a:pt x="125140" y="284142"/>
                  </a:lnTo>
                  <a:lnTo>
                    <a:pt x="100096" y="321893"/>
                  </a:lnTo>
                  <a:lnTo>
                    <a:pt x="77570" y="361361"/>
                  </a:lnTo>
                  <a:lnTo>
                    <a:pt x="57676" y="402432"/>
                  </a:lnTo>
                  <a:lnTo>
                    <a:pt x="40530" y="444991"/>
                  </a:lnTo>
                  <a:lnTo>
                    <a:pt x="26244" y="488925"/>
                  </a:lnTo>
                  <a:lnTo>
                    <a:pt x="14933" y="534118"/>
                  </a:lnTo>
                  <a:lnTo>
                    <a:pt x="6713" y="580456"/>
                  </a:lnTo>
                  <a:lnTo>
                    <a:pt x="1697" y="627824"/>
                  </a:lnTo>
                  <a:lnTo>
                    <a:pt x="0" y="676109"/>
                  </a:lnTo>
                  <a:lnTo>
                    <a:pt x="1697" y="724394"/>
                  </a:lnTo>
                  <a:lnTo>
                    <a:pt x="6713" y="771763"/>
                  </a:lnTo>
                  <a:lnTo>
                    <a:pt x="14933" y="818101"/>
                  </a:lnTo>
                  <a:lnTo>
                    <a:pt x="26244" y="863293"/>
                  </a:lnTo>
                  <a:lnTo>
                    <a:pt x="40530" y="907226"/>
                  </a:lnTo>
                  <a:lnTo>
                    <a:pt x="57676" y="949785"/>
                  </a:lnTo>
                  <a:lnTo>
                    <a:pt x="77570" y="990855"/>
                  </a:lnTo>
                  <a:lnTo>
                    <a:pt x="100096" y="1030323"/>
                  </a:lnTo>
                  <a:lnTo>
                    <a:pt x="125140" y="1068073"/>
                  </a:lnTo>
                  <a:lnTo>
                    <a:pt x="152588" y="1103992"/>
                  </a:lnTo>
                  <a:lnTo>
                    <a:pt x="182325" y="1137964"/>
                  </a:lnTo>
                  <a:lnTo>
                    <a:pt x="214237" y="1169876"/>
                  </a:lnTo>
                  <a:lnTo>
                    <a:pt x="248209" y="1199614"/>
                  </a:lnTo>
                  <a:lnTo>
                    <a:pt x="284128" y="1227062"/>
                  </a:lnTo>
                  <a:lnTo>
                    <a:pt x="321878" y="1252107"/>
                  </a:lnTo>
                  <a:lnTo>
                    <a:pt x="361346" y="1274633"/>
                  </a:lnTo>
                  <a:lnTo>
                    <a:pt x="402416" y="1294528"/>
                  </a:lnTo>
                  <a:lnTo>
                    <a:pt x="444975" y="1311675"/>
                  </a:lnTo>
                  <a:lnTo>
                    <a:pt x="488909" y="1325961"/>
                  </a:lnTo>
                  <a:lnTo>
                    <a:pt x="534102" y="1337272"/>
                  </a:lnTo>
                  <a:lnTo>
                    <a:pt x="580440" y="1345493"/>
                  </a:lnTo>
                  <a:lnTo>
                    <a:pt x="627810" y="1350509"/>
                  </a:lnTo>
                  <a:lnTo>
                    <a:pt x="676097" y="1352207"/>
                  </a:lnTo>
                  <a:lnTo>
                    <a:pt x="4126090" y="1352207"/>
                  </a:lnTo>
                  <a:lnTo>
                    <a:pt x="4174373" y="1350509"/>
                  </a:lnTo>
                  <a:lnTo>
                    <a:pt x="4221741" y="1345493"/>
                  </a:lnTo>
                  <a:lnTo>
                    <a:pt x="4268077" y="1337272"/>
                  </a:lnTo>
                  <a:lnTo>
                    <a:pt x="4313269" y="1325961"/>
                  </a:lnTo>
                  <a:lnTo>
                    <a:pt x="4357201" y="1311675"/>
                  </a:lnTo>
                  <a:lnTo>
                    <a:pt x="4399760" y="1294528"/>
                  </a:lnTo>
                  <a:lnTo>
                    <a:pt x="4440830" y="1274633"/>
                  </a:lnTo>
                  <a:lnTo>
                    <a:pt x="4480297" y="1252107"/>
                  </a:lnTo>
                  <a:lnTo>
                    <a:pt x="4518048" y="1227062"/>
                  </a:lnTo>
                  <a:lnTo>
                    <a:pt x="4553967" y="1199614"/>
                  </a:lnTo>
                  <a:lnTo>
                    <a:pt x="4587940" y="1169876"/>
                  </a:lnTo>
                  <a:lnTo>
                    <a:pt x="4619852" y="1137964"/>
                  </a:lnTo>
                  <a:lnTo>
                    <a:pt x="4649590" y="1103992"/>
                  </a:lnTo>
                  <a:lnTo>
                    <a:pt x="4677039" y="1068073"/>
                  </a:lnTo>
                  <a:lnTo>
                    <a:pt x="4702084" y="1030323"/>
                  </a:lnTo>
                  <a:lnTo>
                    <a:pt x="4724611" y="990855"/>
                  </a:lnTo>
                  <a:lnTo>
                    <a:pt x="4744506" y="949785"/>
                  </a:lnTo>
                  <a:lnTo>
                    <a:pt x="4761654" y="907226"/>
                  </a:lnTo>
                  <a:lnTo>
                    <a:pt x="4775941" y="863293"/>
                  </a:lnTo>
                  <a:lnTo>
                    <a:pt x="4787252" y="818101"/>
                  </a:lnTo>
                  <a:lnTo>
                    <a:pt x="4795473" y="771763"/>
                  </a:lnTo>
                  <a:lnTo>
                    <a:pt x="4800489" y="724394"/>
                  </a:lnTo>
                  <a:lnTo>
                    <a:pt x="4802187" y="676109"/>
                  </a:lnTo>
                  <a:lnTo>
                    <a:pt x="4800489" y="627824"/>
                  </a:lnTo>
                  <a:lnTo>
                    <a:pt x="4795473" y="580456"/>
                  </a:lnTo>
                  <a:lnTo>
                    <a:pt x="4787252" y="534118"/>
                  </a:lnTo>
                  <a:lnTo>
                    <a:pt x="4775941" y="488925"/>
                  </a:lnTo>
                  <a:lnTo>
                    <a:pt x="4761654" y="444991"/>
                  </a:lnTo>
                  <a:lnTo>
                    <a:pt x="4744506" y="402432"/>
                  </a:lnTo>
                  <a:lnTo>
                    <a:pt x="4724611" y="361361"/>
                  </a:lnTo>
                  <a:lnTo>
                    <a:pt x="4702084" y="321893"/>
                  </a:lnTo>
                  <a:lnTo>
                    <a:pt x="4677039" y="284142"/>
                  </a:lnTo>
                  <a:lnTo>
                    <a:pt x="4649590" y="248222"/>
                  </a:lnTo>
                  <a:lnTo>
                    <a:pt x="4619852" y="214249"/>
                  </a:lnTo>
                  <a:lnTo>
                    <a:pt x="4587940" y="182336"/>
                  </a:lnTo>
                  <a:lnTo>
                    <a:pt x="4553967" y="152597"/>
                  </a:lnTo>
                  <a:lnTo>
                    <a:pt x="4518048" y="125148"/>
                  </a:lnTo>
                  <a:lnTo>
                    <a:pt x="4480297" y="100103"/>
                  </a:lnTo>
                  <a:lnTo>
                    <a:pt x="4440830" y="77575"/>
                  </a:lnTo>
                  <a:lnTo>
                    <a:pt x="4399760" y="57681"/>
                  </a:lnTo>
                  <a:lnTo>
                    <a:pt x="4357201" y="40532"/>
                  </a:lnTo>
                  <a:lnTo>
                    <a:pt x="4313269" y="26246"/>
                  </a:lnTo>
                  <a:lnTo>
                    <a:pt x="4268077" y="14935"/>
                  </a:lnTo>
                  <a:lnTo>
                    <a:pt x="4221741" y="6714"/>
                  </a:lnTo>
                  <a:lnTo>
                    <a:pt x="4174373" y="1697"/>
                  </a:lnTo>
                  <a:lnTo>
                    <a:pt x="4126090" y="0"/>
                  </a:lnTo>
                  <a:close/>
                </a:path>
              </a:pathLst>
            </a:custGeom>
            <a:solidFill>
              <a:srgbClr val="60BEB2"/>
            </a:solidFill>
          </p:spPr>
          <p:txBody>
            <a:bodyPr wrap="square" lIns="0" tIns="0" rIns="0" bIns="0" rtlCol="0"/>
            <a:lstStyle/>
            <a:p>
              <a:endParaRPr/>
            </a:p>
          </p:txBody>
        </p:sp>
        <p:sp>
          <p:nvSpPr>
            <p:cNvPr id="16" name="object 16"/>
            <p:cNvSpPr/>
            <p:nvPr/>
          </p:nvSpPr>
          <p:spPr>
            <a:xfrm>
              <a:off x="8165964" y="2870352"/>
              <a:ext cx="4720590" cy="1270635"/>
            </a:xfrm>
            <a:custGeom>
              <a:avLst/>
              <a:gdLst/>
              <a:ahLst/>
              <a:cxnLst/>
              <a:rect l="l" t="t" r="r" b="b"/>
              <a:pathLst>
                <a:path w="4720590" h="1270635">
                  <a:moveTo>
                    <a:pt x="4085183" y="0"/>
                  </a:moveTo>
                  <a:lnTo>
                    <a:pt x="635190" y="0"/>
                  </a:lnTo>
                  <a:lnTo>
                    <a:pt x="587855" y="1745"/>
                  </a:lnTo>
                  <a:lnTo>
                    <a:pt x="541454" y="6899"/>
                  </a:lnTo>
                  <a:lnTo>
                    <a:pt x="496109" y="15338"/>
                  </a:lnTo>
                  <a:lnTo>
                    <a:pt x="451945" y="26939"/>
                  </a:lnTo>
                  <a:lnTo>
                    <a:pt x="409086" y="41576"/>
                  </a:lnTo>
                  <a:lnTo>
                    <a:pt x="367654" y="59127"/>
                  </a:lnTo>
                  <a:lnTo>
                    <a:pt x="327775" y="79468"/>
                  </a:lnTo>
                  <a:lnTo>
                    <a:pt x="289572" y="102475"/>
                  </a:lnTo>
                  <a:lnTo>
                    <a:pt x="253168" y="128024"/>
                  </a:lnTo>
                  <a:lnTo>
                    <a:pt x="218688" y="155991"/>
                  </a:lnTo>
                  <a:lnTo>
                    <a:pt x="186255" y="186253"/>
                  </a:lnTo>
                  <a:lnTo>
                    <a:pt x="155992" y="218686"/>
                  </a:lnTo>
                  <a:lnTo>
                    <a:pt x="128025" y="253166"/>
                  </a:lnTo>
                  <a:lnTo>
                    <a:pt x="102475" y="289569"/>
                  </a:lnTo>
                  <a:lnTo>
                    <a:pt x="79468" y="327771"/>
                  </a:lnTo>
                  <a:lnTo>
                    <a:pt x="59127" y="367650"/>
                  </a:lnTo>
                  <a:lnTo>
                    <a:pt x="41576" y="409080"/>
                  </a:lnTo>
                  <a:lnTo>
                    <a:pt x="26939" y="451938"/>
                  </a:lnTo>
                  <a:lnTo>
                    <a:pt x="15338" y="496101"/>
                  </a:lnTo>
                  <a:lnTo>
                    <a:pt x="6899" y="541444"/>
                  </a:lnTo>
                  <a:lnTo>
                    <a:pt x="1745" y="587844"/>
                  </a:lnTo>
                  <a:lnTo>
                    <a:pt x="0" y="635177"/>
                  </a:lnTo>
                  <a:lnTo>
                    <a:pt x="1745" y="682512"/>
                  </a:lnTo>
                  <a:lnTo>
                    <a:pt x="6899" y="728914"/>
                  </a:lnTo>
                  <a:lnTo>
                    <a:pt x="15338" y="774258"/>
                  </a:lnTo>
                  <a:lnTo>
                    <a:pt x="26939" y="818422"/>
                  </a:lnTo>
                  <a:lnTo>
                    <a:pt x="41576" y="861282"/>
                  </a:lnTo>
                  <a:lnTo>
                    <a:pt x="59127" y="902713"/>
                  </a:lnTo>
                  <a:lnTo>
                    <a:pt x="79468" y="942592"/>
                  </a:lnTo>
                  <a:lnTo>
                    <a:pt x="102475" y="980795"/>
                  </a:lnTo>
                  <a:lnTo>
                    <a:pt x="128025" y="1017199"/>
                  </a:lnTo>
                  <a:lnTo>
                    <a:pt x="155992" y="1051680"/>
                  </a:lnTo>
                  <a:lnTo>
                    <a:pt x="186255" y="1084113"/>
                  </a:lnTo>
                  <a:lnTo>
                    <a:pt x="218688" y="1114375"/>
                  </a:lnTo>
                  <a:lnTo>
                    <a:pt x="253168" y="1142343"/>
                  </a:lnTo>
                  <a:lnTo>
                    <a:pt x="289572" y="1167892"/>
                  </a:lnTo>
                  <a:lnTo>
                    <a:pt x="327775" y="1190899"/>
                  </a:lnTo>
                  <a:lnTo>
                    <a:pt x="367654" y="1211240"/>
                  </a:lnTo>
                  <a:lnTo>
                    <a:pt x="409086" y="1228791"/>
                  </a:lnTo>
                  <a:lnTo>
                    <a:pt x="451945" y="1243429"/>
                  </a:lnTo>
                  <a:lnTo>
                    <a:pt x="496109" y="1255029"/>
                  </a:lnTo>
                  <a:lnTo>
                    <a:pt x="541454" y="1263468"/>
                  </a:lnTo>
                  <a:lnTo>
                    <a:pt x="587855" y="1268622"/>
                  </a:lnTo>
                  <a:lnTo>
                    <a:pt x="635190" y="1270368"/>
                  </a:lnTo>
                  <a:lnTo>
                    <a:pt x="4085183" y="1270368"/>
                  </a:lnTo>
                  <a:lnTo>
                    <a:pt x="4132516" y="1268622"/>
                  </a:lnTo>
                  <a:lnTo>
                    <a:pt x="4178916" y="1263468"/>
                  </a:lnTo>
                  <a:lnTo>
                    <a:pt x="4224260" y="1255029"/>
                  </a:lnTo>
                  <a:lnTo>
                    <a:pt x="4268422" y="1243429"/>
                  </a:lnTo>
                  <a:lnTo>
                    <a:pt x="4311281" y="1228791"/>
                  </a:lnTo>
                  <a:lnTo>
                    <a:pt x="4352711" y="1211240"/>
                  </a:lnTo>
                  <a:lnTo>
                    <a:pt x="4392589" y="1190899"/>
                  </a:lnTo>
                  <a:lnTo>
                    <a:pt x="4430792" y="1167892"/>
                  </a:lnTo>
                  <a:lnTo>
                    <a:pt x="4467195" y="1142343"/>
                  </a:lnTo>
                  <a:lnTo>
                    <a:pt x="4501675" y="1114375"/>
                  </a:lnTo>
                  <a:lnTo>
                    <a:pt x="4534107" y="1084113"/>
                  </a:lnTo>
                  <a:lnTo>
                    <a:pt x="4564369" y="1051680"/>
                  </a:lnTo>
                  <a:lnTo>
                    <a:pt x="4592337" y="1017199"/>
                  </a:lnTo>
                  <a:lnTo>
                    <a:pt x="4617886" y="980795"/>
                  </a:lnTo>
                  <a:lnTo>
                    <a:pt x="4640892" y="942592"/>
                  </a:lnTo>
                  <a:lnTo>
                    <a:pt x="4661233" y="902713"/>
                  </a:lnTo>
                  <a:lnTo>
                    <a:pt x="4678784" y="861282"/>
                  </a:lnTo>
                  <a:lnTo>
                    <a:pt x="4693422" y="818422"/>
                  </a:lnTo>
                  <a:lnTo>
                    <a:pt x="4705022" y="774258"/>
                  </a:lnTo>
                  <a:lnTo>
                    <a:pt x="4713461" y="728914"/>
                  </a:lnTo>
                  <a:lnTo>
                    <a:pt x="4718615" y="682512"/>
                  </a:lnTo>
                  <a:lnTo>
                    <a:pt x="4720361" y="635177"/>
                  </a:lnTo>
                  <a:lnTo>
                    <a:pt x="4718615" y="587844"/>
                  </a:lnTo>
                  <a:lnTo>
                    <a:pt x="4713461" y="541444"/>
                  </a:lnTo>
                  <a:lnTo>
                    <a:pt x="4705022" y="496101"/>
                  </a:lnTo>
                  <a:lnTo>
                    <a:pt x="4693422" y="451938"/>
                  </a:lnTo>
                  <a:lnTo>
                    <a:pt x="4678784" y="409080"/>
                  </a:lnTo>
                  <a:lnTo>
                    <a:pt x="4661233" y="367650"/>
                  </a:lnTo>
                  <a:lnTo>
                    <a:pt x="4640892" y="327771"/>
                  </a:lnTo>
                  <a:lnTo>
                    <a:pt x="4617886" y="289569"/>
                  </a:lnTo>
                  <a:lnTo>
                    <a:pt x="4592337" y="253166"/>
                  </a:lnTo>
                  <a:lnTo>
                    <a:pt x="4564369" y="218686"/>
                  </a:lnTo>
                  <a:lnTo>
                    <a:pt x="4534107" y="186253"/>
                  </a:lnTo>
                  <a:lnTo>
                    <a:pt x="4501675" y="155991"/>
                  </a:lnTo>
                  <a:lnTo>
                    <a:pt x="4467195" y="128024"/>
                  </a:lnTo>
                  <a:lnTo>
                    <a:pt x="4430792" y="102475"/>
                  </a:lnTo>
                  <a:lnTo>
                    <a:pt x="4392589" y="79468"/>
                  </a:lnTo>
                  <a:lnTo>
                    <a:pt x="4352711" y="59127"/>
                  </a:lnTo>
                  <a:lnTo>
                    <a:pt x="4311281" y="41576"/>
                  </a:lnTo>
                  <a:lnTo>
                    <a:pt x="4268422" y="26939"/>
                  </a:lnTo>
                  <a:lnTo>
                    <a:pt x="4224260" y="15338"/>
                  </a:lnTo>
                  <a:lnTo>
                    <a:pt x="4178916" y="6899"/>
                  </a:lnTo>
                  <a:lnTo>
                    <a:pt x="4132516" y="1745"/>
                  </a:lnTo>
                  <a:lnTo>
                    <a:pt x="4085183" y="0"/>
                  </a:lnTo>
                  <a:close/>
                </a:path>
              </a:pathLst>
            </a:custGeom>
            <a:solidFill>
              <a:srgbClr val="60BEB2">
                <a:alpha val="59999"/>
              </a:srgbClr>
            </a:solidFill>
          </p:spPr>
          <p:txBody>
            <a:bodyPr wrap="square" lIns="0" tIns="0" rIns="0" bIns="0" rtlCol="0"/>
            <a:lstStyle/>
            <a:p>
              <a:endParaRPr/>
            </a:p>
          </p:txBody>
        </p:sp>
        <p:pic>
          <p:nvPicPr>
            <p:cNvPr id="17" name="object 17"/>
            <p:cNvPicPr/>
            <p:nvPr/>
          </p:nvPicPr>
          <p:blipFill>
            <a:blip r:embed="rId10" cstate="print"/>
            <a:stretch>
              <a:fillRect/>
            </a:stretch>
          </p:blipFill>
          <p:spPr>
            <a:xfrm>
              <a:off x="6564923" y="3411670"/>
              <a:ext cx="1571236" cy="932922"/>
            </a:xfrm>
            <a:prstGeom prst="rect">
              <a:avLst/>
            </a:prstGeom>
          </p:spPr>
        </p:pic>
        <p:sp>
          <p:nvSpPr>
            <p:cNvPr id="18" name="object 18"/>
            <p:cNvSpPr/>
            <p:nvPr/>
          </p:nvSpPr>
          <p:spPr>
            <a:xfrm>
              <a:off x="6781076" y="3532924"/>
              <a:ext cx="1161415" cy="488315"/>
            </a:xfrm>
            <a:custGeom>
              <a:avLst/>
              <a:gdLst/>
              <a:ahLst/>
              <a:cxnLst/>
              <a:rect l="l" t="t" r="r" b="b"/>
              <a:pathLst>
                <a:path w="1161415" h="488314">
                  <a:moveTo>
                    <a:pt x="0" y="488061"/>
                  </a:moveTo>
                  <a:lnTo>
                    <a:pt x="1161021" y="0"/>
                  </a:lnTo>
                </a:path>
              </a:pathLst>
            </a:custGeom>
            <a:ln w="39255">
              <a:solidFill>
                <a:srgbClr val="FFFFFF"/>
              </a:solidFill>
            </a:ln>
          </p:spPr>
          <p:txBody>
            <a:bodyPr wrap="square" lIns="0" tIns="0" rIns="0" bIns="0" rtlCol="0"/>
            <a:lstStyle/>
            <a:p>
              <a:endParaRPr/>
            </a:p>
          </p:txBody>
        </p:sp>
        <p:sp>
          <p:nvSpPr>
            <p:cNvPr id="19" name="object 19"/>
            <p:cNvSpPr/>
            <p:nvPr/>
          </p:nvSpPr>
          <p:spPr>
            <a:xfrm>
              <a:off x="6627051" y="3827311"/>
              <a:ext cx="373380" cy="373380"/>
            </a:xfrm>
            <a:custGeom>
              <a:avLst/>
              <a:gdLst/>
              <a:ahLst/>
              <a:cxnLst/>
              <a:rect l="l" t="t" r="r" b="b"/>
              <a:pathLst>
                <a:path w="373379" h="373379">
                  <a:moveTo>
                    <a:pt x="186461" y="0"/>
                  </a:moveTo>
                  <a:lnTo>
                    <a:pt x="136952" y="6672"/>
                  </a:lnTo>
                  <a:lnTo>
                    <a:pt x="92427" y="25496"/>
                  </a:lnTo>
                  <a:lnTo>
                    <a:pt x="54678" y="54681"/>
                  </a:lnTo>
                  <a:lnTo>
                    <a:pt x="25495" y="92435"/>
                  </a:lnTo>
                  <a:lnTo>
                    <a:pt x="6672" y="136967"/>
                  </a:lnTo>
                  <a:lnTo>
                    <a:pt x="0" y="186486"/>
                  </a:lnTo>
                  <a:lnTo>
                    <a:pt x="6672" y="235995"/>
                  </a:lnTo>
                  <a:lnTo>
                    <a:pt x="25495" y="280520"/>
                  </a:lnTo>
                  <a:lnTo>
                    <a:pt x="54678" y="318269"/>
                  </a:lnTo>
                  <a:lnTo>
                    <a:pt x="92427" y="347452"/>
                  </a:lnTo>
                  <a:lnTo>
                    <a:pt x="136952" y="366275"/>
                  </a:lnTo>
                  <a:lnTo>
                    <a:pt x="186461" y="372948"/>
                  </a:lnTo>
                  <a:lnTo>
                    <a:pt x="235970" y="366275"/>
                  </a:lnTo>
                  <a:lnTo>
                    <a:pt x="280495" y="347452"/>
                  </a:lnTo>
                  <a:lnTo>
                    <a:pt x="318244" y="318269"/>
                  </a:lnTo>
                  <a:lnTo>
                    <a:pt x="347426" y="280520"/>
                  </a:lnTo>
                  <a:lnTo>
                    <a:pt x="366250" y="235995"/>
                  </a:lnTo>
                  <a:lnTo>
                    <a:pt x="372922" y="186486"/>
                  </a:lnTo>
                  <a:lnTo>
                    <a:pt x="366250" y="136967"/>
                  </a:lnTo>
                  <a:lnTo>
                    <a:pt x="347426" y="92435"/>
                  </a:lnTo>
                  <a:lnTo>
                    <a:pt x="318244" y="54681"/>
                  </a:lnTo>
                  <a:lnTo>
                    <a:pt x="280495" y="25496"/>
                  </a:lnTo>
                  <a:lnTo>
                    <a:pt x="235970" y="6672"/>
                  </a:lnTo>
                  <a:lnTo>
                    <a:pt x="186461" y="0"/>
                  </a:lnTo>
                  <a:close/>
                </a:path>
              </a:pathLst>
            </a:custGeom>
            <a:solidFill>
              <a:srgbClr val="FFFFFF"/>
            </a:solidFill>
          </p:spPr>
          <p:txBody>
            <a:bodyPr wrap="square" lIns="0" tIns="0" rIns="0" bIns="0" rtlCol="0"/>
            <a:lstStyle/>
            <a:p>
              <a:endParaRPr/>
            </a:p>
          </p:txBody>
        </p:sp>
        <p:pic>
          <p:nvPicPr>
            <p:cNvPr id="20" name="object 20"/>
            <p:cNvPicPr/>
            <p:nvPr/>
          </p:nvPicPr>
          <p:blipFill>
            <a:blip r:embed="rId11" cstate="print"/>
            <a:stretch>
              <a:fillRect/>
            </a:stretch>
          </p:blipFill>
          <p:spPr>
            <a:xfrm>
              <a:off x="6705562" y="3905854"/>
              <a:ext cx="215900" cy="215874"/>
            </a:xfrm>
            <a:prstGeom prst="rect">
              <a:avLst/>
            </a:prstGeom>
          </p:spPr>
        </p:pic>
        <p:pic>
          <p:nvPicPr>
            <p:cNvPr id="21" name="object 21"/>
            <p:cNvPicPr/>
            <p:nvPr/>
          </p:nvPicPr>
          <p:blipFill>
            <a:blip r:embed="rId12" cstate="print"/>
            <a:stretch>
              <a:fillRect/>
            </a:stretch>
          </p:blipFill>
          <p:spPr>
            <a:xfrm>
              <a:off x="7409463" y="2925571"/>
              <a:ext cx="1291357" cy="1291356"/>
            </a:xfrm>
            <a:prstGeom prst="rect">
              <a:avLst/>
            </a:prstGeom>
          </p:spPr>
        </p:pic>
        <p:pic>
          <p:nvPicPr>
            <p:cNvPr id="22" name="object 22"/>
            <p:cNvPicPr/>
            <p:nvPr/>
          </p:nvPicPr>
          <p:blipFill>
            <a:blip r:embed="rId13" cstate="print"/>
            <a:stretch>
              <a:fillRect/>
            </a:stretch>
          </p:blipFill>
          <p:spPr>
            <a:xfrm>
              <a:off x="7434834" y="3029090"/>
              <a:ext cx="1040244" cy="1040282"/>
            </a:xfrm>
            <a:prstGeom prst="rect">
              <a:avLst/>
            </a:prstGeom>
          </p:spPr>
        </p:pic>
        <p:pic>
          <p:nvPicPr>
            <p:cNvPr id="23" name="object 23"/>
            <p:cNvPicPr/>
            <p:nvPr/>
          </p:nvPicPr>
          <p:blipFill>
            <a:blip r:embed="rId14" cstate="print"/>
            <a:stretch>
              <a:fillRect/>
            </a:stretch>
          </p:blipFill>
          <p:spPr>
            <a:xfrm>
              <a:off x="8389451" y="4475090"/>
              <a:ext cx="5039783" cy="1581714"/>
            </a:xfrm>
            <a:prstGeom prst="rect">
              <a:avLst/>
            </a:prstGeom>
          </p:spPr>
        </p:pic>
        <p:sp>
          <p:nvSpPr>
            <p:cNvPr id="24" name="object 24"/>
            <p:cNvSpPr/>
            <p:nvPr/>
          </p:nvSpPr>
          <p:spPr>
            <a:xfrm>
              <a:off x="8460377" y="4607288"/>
              <a:ext cx="4720590" cy="1270635"/>
            </a:xfrm>
            <a:custGeom>
              <a:avLst/>
              <a:gdLst/>
              <a:ahLst/>
              <a:cxnLst/>
              <a:rect l="l" t="t" r="r" b="b"/>
              <a:pathLst>
                <a:path w="4720590" h="1270635">
                  <a:moveTo>
                    <a:pt x="4085183" y="0"/>
                  </a:moveTo>
                  <a:lnTo>
                    <a:pt x="635190" y="0"/>
                  </a:lnTo>
                  <a:lnTo>
                    <a:pt x="587855" y="1745"/>
                  </a:lnTo>
                  <a:lnTo>
                    <a:pt x="541454" y="6899"/>
                  </a:lnTo>
                  <a:lnTo>
                    <a:pt x="496109" y="15339"/>
                  </a:lnTo>
                  <a:lnTo>
                    <a:pt x="451945" y="26939"/>
                  </a:lnTo>
                  <a:lnTo>
                    <a:pt x="409086" y="41576"/>
                  </a:lnTo>
                  <a:lnTo>
                    <a:pt x="367654" y="59128"/>
                  </a:lnTo>
                  <a:lnTo>
                    <a:pt x="327775" y="79469"/>
                  </a:lnTo>
                  <a:lnTo>
                    <a:pt x="289572" y="102476"/>
                  </a:lnTo>
                  <a:lnTo>
                    <a:pt x="253168" y="128025"/>
                  </a:lnTo>
                  <a:lnTo>
                    <a:pt x="218688" y="155993"/>
                  </a:lnTo>
                  <a:lnTo>
                    <a:pt x="186255" y="186256"/>
                  </a:lnTo>
                  <a:lnTo>
                    <a:pt x="155992" y="218690"/>
                  </a:lnTo>
                  <a:lnTo>
                    <a:pt x="128025" y="253171"/>
                  </a:lnTo>
                  <a:lnTo>
                    <a:pt x="102475" y="289575"/>
                  </a:lnTo>
                  <a:lnTo>
                    <a:pt x="79468" y="327779"/>
                  </a:lnTo>
                  <a:lnTo>
                    <a:pt x="59127" y="367659"/>
                  </a:lnTo>
                  <a:lnTo>
                    <a:pt x="41576" y="409091"/>
                  </a:lnTo>
                  <a:lnTo>
                    <a:pt x="26939" y="451952"/>
                  </a:lnTo>
                  <a:lnTo>
                    <a:pt x="15338" y="496117"/>
                  </a:lnTo>
                  <a:lnTo>
                    <a:pt x="6899" y="541463"/>
                  </a:lnTo>
                  <a:lnTo>
                    <a:pt x="1745" y="587866"/>
                  </a:lnTo>
                  <a:lnTo>
                    <a:pt x="0" y="635203"/>
                  </a:lnTo>
                  <a:lnTo>
                    <a:pt x="1745" y="682537"/>
                  </a:lnTo>
                  <a:lnTo>
                    <a:pt x="6899" y="728939"/>
                  </a:lnTo>
                  <a:lnTo>
                    <a:pt x="15338" y="774284"/>
                  </a:lnTo>
                  <a:lnTo>
                    <a:pt x="26939" y="818448"/>
                  </a:lnTo>
                  <a:lnTo>
                    <a:pt x="41576" y="861307"/>
                  </a:lnTo>
                  <a:lnTo>
                    <a:pt x="59127" y="902738"/>
                  </a:lnTo>
                  <a:lnTo>
                    <a:pt x="79468" y="942617"/>
                  </a:lnTo>
                  <a:lnTo>
                    <a:pt x="102475" y="980821"/>
                  </a:lnTo>
                  <a:lnTo>
                    <a:pt x="128025" y="1017225"/>
                  </a:lnTo>
                  <a:lnTo>
                    <a:pt x="155992" y="1051705"/>
                  </a:lnTo>
                  <a:lnTo>
                    <a:pt x="186255" y="1084138"/>
                  </a:lnTo>
                  <a:lnTo>
                    <a:pt x="218688" y="1114401"/>
                  </a:lnTo>
                  <a:lnTo>
                    <a:pt x="253168" y="1142368"/>
                  </a:lnTo>
                  <a:lnTo>
                    <a:pt x="289572" y="1167917"/>
                  </a:lnTo>
                  <a:lnTo>
                    <a:pt x="327775" y="1190924"/>
                  </a:lnTo>
                  <a:lnTo>
                    <a:pt x="367654" y="1211265"/>
                  </a:lnTo>
                  <a:lnTo>
                    <a:pt x="409086" y="1228816"/>
                  </a:lnTo>
                  <a:lnTo>
                    <a:pt x="451945" y="1243454"/>
                  </a:lnTo>
                  <a:lnTo>
                    <a:pt x="496109" y="1255054"/>
                  </a:lnTo>
                  <a:lnTo>
                    <a:pt x="541454" y="1263493"/>
                  </a:lnTo>
                  <a:lnTo>
                    <a:pt x="587855" y="1268648"/>
                  </a:lnTo>
                  <a:lnTo>
                    <a:pt x="635190" y="1270393"/>
                  </a:lnTo>
                  <a:lnTo>
                    <a:pt x="4085183" y="1270393"/>
                  </a:lnTo>
                  <a:lnTo>
                    <a:pt x="4132516" y="1268648"/>
                  </a:lnTo>
                  <a:lnTo>
                    <a:pt x="4178916" y="1263493"/>
                  </a:lnTo>
                  <a:lnTo>
                    <a:pt x="4224260" y="1255054"/>
                  </a:lnTo>
                  <a:lnTo>
                    <a:pt x="4268422" y="1243454"/>
                  </a:lnTo>
                  <a:lnTo>
                    <a:pt x="4311281" y="1228816"/>
                  </a:lnTo>
                  <a:lnTo>
                    <a:pt x="4352711" y="1211265"/>
                  </a:lnTo>
                  <a:lnTo>
                    <a:pt x="4392589" y="1190924"/>
                  </a:lnTo>
                  <a:lnTo>
                    <a:pt x="4430792" y="1167917"/>
                  </a:lnTo>
                  <a:lnTo>
                    <a:pt x="4467195" y="1142367"/>
                  </a:lnTo>
                  <a:lnTo>
                    <a:pt x="4501675" y="1114399"/>
                  </a:lnTo>
                  <a:lnTo>
                    <a:pt x="4534107" y="1084137"/>
                  </a:lnTo>
                  <a:lnTo>
                    <a:pt x="4564369" y="1051703"/>
                  </a:lnTo>
                  <a:lnTo>
                    <a:pt x="4592337" y="1017222"/>
                  </a:lnTo>
                  <a:lnTo>
                    <a:pt x="4617886" y="980818"/>
                  </a:lnTo>
                  <a:lnTo>
                    <a:pt x="4640892" y="942613"/>
                  </a:lnTo>
                  <a:lnTo>
                    <a:pt x="4661233" y="902733"/>
                  </a:lnTo>
                  <a:lnTo>
                    <a:pt x="4678784" y="861301"/>
                  </a:lnTo>
                  <a:lnTo>
                    <a:pt x="4693422" y="818441"/>
                  </a:lnTo>
                  <a:lnTo>
                    <a:pt x="4705022" y="774276"/>
                  </a:lnTo>
                  <a:lnTo>
                    <a:pt x="4713461" y="728930"/>
                  </a:lnTo>
                  <a:lnTo>
                    <a:pt x="4718615" y="682526"/>
                  </a:lnTo>
                  <a:lnTo>
                    <a:pt x="4720361" y="635190"/>
                  </a:lnTo>
                  <a:lnTo>
                    <a:pt x="4718615" y="587855"/>
                  </a:lnTo>
                  <a:lnTo>
                    <a:pt x="4713461" y="541454"/>
                  </a:lnTo>
                  <a:lnTo>
                    <a:pt x="4705022" y="496109"/>
                  </a:lnTo>
                  <a:lnTo>
                    <a:pt x="4693422" y="451945"/>
                  </a:lnTo>
                  <a:lnTo>
                    <a:pt x="4678784" y="409086"/>
                  </a:lnTo>
                  <a:lnTo>
                    <a:pt x="4661233" y="367654"/>
                  </a:lnTo>
                  <a:lnTo>
                    <a:pt x="4640892" y="327775"/>
                  </a:lnTo>
                  <a:lnTo>
                    <a:pt x="4617886" y="289572"/>
                  </a:lnTo>
                  <a:lnTo>
                    <a:pt x="4592337" y="253168"/>
                  </a:lnTo>
                  <a:lnTo>
                    <a:pt x="4564369" y="218688"/>
                  </a:lnTo>
                  <a:lnTo>
                    <a:pt x="4534107" y="186255"/>
                  </a:lnTo>
                  <a:lnTo>
                    <a:pt x="4501675" y="155992"/>
                  </a:lnTo>
                  <a:lnTo>
                    <a:pt x="4467195" y="128025"/>
                  </a:lnTo>
                  <a:lnTo>
                    <a:pt x="4430792" y="102475"/>
                  </a:lnTo>
                  <a:lnTo>
                    <a:pt x="4392589" y="79468"/>
                  </a:lnTo>
                  <a:lnTo>
                    <a:pt x="4352711" y="59127"/>
                  </a:lnTo>
                  <a:lnTo>
                    <a:pt x="4311281" y="41576"/>
                  </a:lnTo>
                  <a:lnTo>
                    <a:pt x="4268422" y="26939"/>
                  </a:lnTo>
                  <a:lnTo>
                    <a:pt x="4224260" y="15338"/>
                  </a:lnTo>
                  <a:lnTo>
                    <a:pt x="4178916" y="6899"/>
                  </a:lnTo>
                  <a:lnTo>
                    <a:pt x="4132516" y="1745"/>
                  </a:lnTo>
                  <a:lnTo>
                    <a:pt x="4085183" y="0"/>
                  </a:lnTo>
                  <a:close/>
                </a:path>
              </a:pathLst>
            </a:custGeom>
            <a:solidFill>
              <a:srgbClr val="9B70A8"/>
            </a:solidFill>
          </p:spPr>
          <p:txBody>
            <a:bodyPr wrap="square" lIns="0" tIns="0" rIns="0" bIns="0" rtlCol="0"/>
            <a:lstStyle/>
            <a:p>
              <a:endParaRPr/>
            </a:p>
          </p:txBody>
        </p:sp>
        <p:sp>
          <p:nvSpPr>
            <p:cNvPr id="25" name="object 25"/>
            <p:cNvSpPr/>
            <p:nvPr/>
          </p:nvSpPr>
          <p:spPr>
            <a:xfrm>
              <a:off x="8419467" y="4566380"/>
              <a:ext cx="4802505" cy="1352550"/>
            </a:xfrm>
            <a:custGeom>
              <a:avLst/>
              <a:gdLst/>
              <a:ahLst/>
              <a:cxnLst/>
              <a:rect l="l" t="t" r="r" b="b"/>
              <a:pathLst>
                <a:path w="4802505" h="1352550">
                  <a:moveTo>
                    <a:pt x="4126090" y="0"/>
                  </a:moveTo>
                  <a:lnTo>
                    <a:pt x="676097" y="0"/>
                  </a:lnTo>
                  <a:lnTo>
                    <a:pt x="627813" y="1697"/>
                  </a:lnTo>
                  <a:lnTo>
                    <a:pt x="580446" y="6714"/>
                  </a:lnTo>
                  <a:lnTo>
                    <a:pt x="534109" y="14935"/>
                  </a:lnTo>
                  <a:lnTo>
                    <a:pt x="488918" y="26246"/>
                  </a:lnTo>
                  <a:lnTo>
                    <a:pt x="444985" y="40532"/>
                  </a:lnTo>
                  <a:lnTo>
                    <a:pt x="402427" y="57680"/>
                  </a:lnTo>
                  <a:lnTo>
                    <a:pt x="361357" y="77575"/>
                  </a:lnTo>
                  <a:lnTo>
                    <a:pt x="321889" y="100102"/>
                  </a:lnTo>
                  <a:lnTo>
                    <a:pt x="284139" y="125147"/>
                  </a:lnTo>
                  <a:lnTo>
                    <a:pt x="248220" y="152596"/>
                  </a:lnTo>
                  <a:lnTo>
                    <a:pt x="214247" y="182334"/>
                  </a:lnTo>
                  <a:lnTo>
                    <a:pt x="182334" y="214247"/>
                  </a:lnTo>
                  <a:lnTo>
                    <a:pt x="152596" y="248220"/>
                  </a:lnTo>
                  <a:lnTo>
                    <a:pt x="125147" y="284139"/>
                  </a:lnTo>
                  <a:lnTo>
                    <a:pt x="100102" y="321889"/>
                  </a:lnTo>
                  <a:lnTo>
                    <a:pt x="77575" y="361357"/>
                  </a:lnTo>
                  <a:lnTo>
                    <a:pt x="57680" y="402427"/>
                  </a:lnTo>
                  <a:lnTo>
                    <a:pt x="40532" y="444985"/>
                  </a:lnTo>
                  <a:lnTo>
                    <a:pt x="26246" y="488918"/>
                  </a:lnTo>
                  <a:lnTo>
                    <a:pt x="14935" y="534109"/>
                  </a:lnTo>
                  <a:lnTo>
                    <a:pt x="6714" y="580446"/>
                  </a:lnTo>
                  <a:lnTo>
                    <a:pt x="1697" y="627813"/>
                  </a:lnTo>
                  <a:lnTo>
                    <a:pt x="0" y="676097"/>
                  </a:lnTo>
                  <a:lnTo>
                    <a:pt x="1697" y="724406"/>
                  </a:lnTo>
                  <a:lnTo>
                    <a:pt x="6714" y="771773"/>
                  </a:lnTo>
                  <a:lnTo>
                    <a:pt x="14935" y="818110"/>
                  </a:lnTo>
                  <a:lnTo>
                    <a:pt x="26246" y="863301"/>
                  </a:lnTo>
                  <a:lnTo>
                    <a:pt x="40532" y="907233"/>
                  </a:lnTo>
                  <a:lnTo>
                    <a:pt x="57680" y="949792"/>
                  </a:lnTo>
                  <a:lnTo>
                    <a:pt x="77575" y="990862"/>
                  </a:lnTo>
                  <a:lnTo>
                    <a:pt x="100102" y="1030330"/>
                  </a:lnTo>
                  <a:lnTo>
                    <a:pt x="125147" y="1068080"/>
                  </a:lnTo>
                  <a:lnTo>
                    <a:pt x="152596" y="1103999"/>
                  </a:lnTo>
                  <a:lnTo>
                    <a:pt x="182334" y="1137972"/>
                  </a:lnTo>
                  <a:lnTo>
                    <a:pt x="214247" y="1169885"/>
                  </a:lnTo>
                  <a:lnTo>
                    <a:pt x="248220" y="1199623"/>
                  </a:lnTo>
                  <a:lnTo>
                    <a:pt x="284139" y="1227071"/>
                  </a:lnTo>
                  <a:lnTo>
                    <a:pt x="321889" y="1252117"/>
                  </a:lnTo>
                  <a:lnTo>
                    <a:pt x="361357" y="1274644"/>
                  </a:lnTo>
                  <a:lnTo>
                    <a:pt x="402427" y="1294538"/>
                  </a:lnTo>
                  <a:lnTo>
                    <a:pt x="444985" y="1311686"/>
                  </a:lnTo>
                  <a:lnTo>
                    <a:pt x="488918" y="1325973"/>
                  </a:lnTo>
                  <a:lnTo>
                    <a:pt x="534109" y="1337284"/>
                  </a:lnTo>
                  <a:lnTo>
                    <a:pt x="580446" y="1345505"/>
                  </a:lnTo>
                  <a:lnTo>
                    <a:pt x="627813" y="1350522"/>
                  </a:lnTo>
                  <a:lnTo>
                    <a:pt x="676097" y="1352219"/>
                  </a:lnTo>
                  <a:lnTo>
                    <a:pt x="4126090" y="1352219"/>
                  </a:lnTo>
                  <a:lnTo>
                    <a:pt x="4174373" y="1350522"/>
                  </a:lnTo>
                  <a:lnTo>
                    <a:pt x="4221741" y="1345505"/>
                  </a:lnTo>
                  <a:lnTo>
                    <a:pt x="4268077" y="1337284"/>
                  </a:lnTo>
                  <a:lnTo>
                    <a:pt x="4313269" y="1325973"/>
                  </a:lnTo>
                  <a:lnTo>
                    <a:pt x="4357201" y="1311686"/>
                  </a:lnTo>
                  <a:lnTo>
                    <a:pt x="4399760" y="1294538"/>
                  </a:lnTo>
                  <a:lnTo>
                    <a:pt x="4440830" y="1274644"/>
                  </a:lnTo>
                  <a:lnTo>
                    <a:pt x="4480297" y="1252117"/>
                  </a:lnTo>
                  <a:lnTo>
                    <a:pt x="4518048" y="1227071"/>
                  </a:lnTo>
                  <a:lnTo>
                    <a:pt x="4553967" y="1199623"/>
                  </a:lnTo>
                  <a:lnTo>
                    <a:pt x="4587940" y="1169885"/>
                  </a:lnTo>
                  <a:lnTo>
                    <a:pt x="4619852" y="1137972"/>
                  </a:lnTo>
                  <a:lnTo>
                    <a:pt x="4649590" y="1103999"/>
                  </a:lnTo>
                  <a:lnTo>
                    <a:pt x="4677039" y="1068080"/>
                  </a:lnTo>
                  <a:lnTo>
                    <a:pt x="4702084" y="1030330"/>
                  </a:lnTo>
                  <a:lnTo>
                    <a:pt x="4724611" y="990862"/>
                  </a:lnTo>
                  <a:lnTo>
                    <a:pt x="4744506" y="949792"/>
                  </a:lnTo>
                  <a:lnTo>
                    <a:pt x="4761654" y="907233"/>
                  </a:lnTo>
                  <a:lnTo>
                    <a:pt x="4775941" y="863301"/>
                  </a:lnTo>
                  <a:lnTo>
                    <a:pt x="4787252" y="818110"/>
                  </a:lnTo>
                  <a:lnTo>
                    <a:pt x="4795473" y="771773"/>
                  </a:lnTo>
                  <a:lnTo>
                    <a:pt x="4800489" y="724406"/>
                  </a:lnTo>
                  <a:lnTo>
                    <a:pt x="4802187" y="676122"/>
                  </a:lnTo>
                  <a:lnTo>
                    <a:pt x="4800489" y="627813"/>
                  </a:lnTo>
                  <a:lnTo>
                    <a:pt x="4795473" y="580446"/>
                  </a:lnTo>
                  <a:lnTo>
                    <a:pt x="4787252" y="534109"/>
                  </a:lnTo>
                  <a:lnTo>
                    <a:pt x="4775941" y="488918"/>
                  </a:lnTo>
                  <a:lnTo>
                    <a:pt x="4761654" y="444985"/>
                  </a:lnTo>
                  <a:lnTo>
                    <a:pt x="4744506" y="402427"/>
                  </a:lnTo>
                  <a:lnTo>
                    <a:pt x="4724611" y="361357"/>
                  </a:lnTo>
                  <a:lnTo>
                    <a:pt x="4702084" y="321889"/>
                  </a:lnTo>
                  <a:lnTo>
                    <a:pt x="4677039" y="284139"/>
                  </a:lnTo>
                  <a:lnTo>
                    <a:pt x="4649590" y="248220"/>
                  </a:lnTo>
                  <a:lnTo>
                    <a:pt x="4619852" y="214247"/>
                  </a:lnTo>
                  <a:lnTo>
                    <a:pt x="4587940" y="182334"/>
                  </a:lnTo>
                  <a:lnTo>
                    <a:pt x="4553967" y="152596"/>
                  </a:lnTo>
                  <a:lnTo>
                    <a:pt x="4518048" y="125147"/>
                  </a:lnTo>
                  <a:lnTo>
                    <a:pt x="4480297" y="100102"/>
                  </a:lnTo>
                  <a:lnTo>
                    <a:pt x="4440830" y="77575"/>
                  </a:lnTo>
                  <a:lnTo>
                    <a:pt x="4399760" y="57680"/>
                  </a:lnTo>
                  <a:lnTo>
                    <a:pt x="4357201" y="40532"/>
                  </a:lnTo>
                  <a:lnTo>
                    <a:pt x="4313269" y="26246"/>
                  </a:lnTo>
                  <a:lnTo>
                    <a:pt x="4268077" y="14935"/>
                  </a:lnTo>
                  <a:lnTo>
                    <a:pt x="4221741" y="6714"/>
                  </a:lnTo>
                  <a:lnTo>
                    <a:pt x="4174373" y="1697"/>
                  </a:lnTo>
                  <a:lnTo>
                    <a:pt x="4126090" y="0"/>
                  </a:lnTo>
                  <a:close/>
                </a:path>
              </a:pathLst>
            </a:custGeom>
            <a:solidFill>
              <a:srgbClr val="AB71AC"/>
            </a:solidFill>
          </p:spPr>
          <p:txBody>
            <a:bodyPr wrap="square" lIns="0" tIns="0" rIns="0" bIns="0" rtlCol="0"/>
            <a:lstStyle/>
            <a:p>
              <a:endParaRPr/>
            </a:p>
          </p:txBody>
        </p:sp>
        <p:pic>
          <p:nvPicPr>
            <p:cNvPr id="26" name="object 26"/>
            <p:cNvPicPr/>
            <p:nvPr/>
          </p:nvPicPr>
          <p:blipFill>
            <a:blip r:embed="rId15" cstate="print"/>
            <a:stretch>
              <a:fillRect/>
            </a:stretch>
          </p:blipFill>
          <p:spPr>
            <a:xfrm>
              <a:off x="6810429" y="4963274"/>
              <a:ext cx="1566324" cy="623570"/>
            </a:xfrm>
            <a:prstGeom prst="rect">
              <a:avLst/>
            </a:prstGeom>
          </p:spPr>
        </p:pic>
        <p:sp>
          <p:nvSpPr>
            <p:cNvPr id="27" name="object 27"/>
            <p:cNvSpPr/>
            <p:nvPr/>
          </p:nvSpPr>
          <p:spPr>
            <a:xfrm>
              <a:off x="7006513" y="5253587"/>
              <a:ext cx="1184275" cy="0"/>
            </a:xfrm>
            <a:custGeom>
              <a:avLst/>
              <a:gdLst/>
              <a:ahLst/>
              <a:cxnLst/>
              <a:rect l="l" t="t" r="r" b="b"/>
              <a:pathLst>
                <a:path w="1184275">
                  <a:moveTo>
                    <a:pt x="0" y="0"/>
                  </a:moveTo>
                  <a:lnTo>
                    <a:pt x="1184198" y="0"/>
                  </a:lnTo>
                </a:path>
              </a:pathLst>
            </a:custGeom>
            <a:ln w="39255">
              <a:solidFill>
                <a:srgbClr val="FFFFFF"/>
              </a:solidFill>
            </a:ln>
          </p:spPr>
          <p:txBody>
            <a:bodyPr wrap="square" lIns="0" tIns="0" rIns="0" bIns="0" rtlCol="0"/>
            <a:lstStyle/>
            <a:p>
              <a:endParaRPr/>
            </a:p>
          </p:txBody>
        </p:sp>
        <p:sp>
          <p:nvSpPr>
            <p:cNvPr id="28" name="object 28"/>
            <p:cNvSpPr/>
            <p:nvPr/>
          </p:nvSpPr>
          <p:spPr>
            <a:xfrm>
              <a:off x="6875673" y="5070384"/>
              <a:ext cx="373380" cy="373380"/>
            </a:xfrm>
            <a:custGeom>
              <a:avLst/>
              <a:gdLst/>
              <a:ahLst/>
              <a:cxnLst/>
              <a:rect l="l" t="t" r="r" b="b"/>
              <a:pathLst>
                <a:path w="373379" h="373379">
                  <a:moveTo>
                    <a:pt x="186461" y="0"/>
                  </a:moveTo>
                  <a:lnTo>
                    <a:pt x="136943" y="6672"/>
                  </a:lnTo>
                  <a:lnTo>
                    <a:pt x="92416" y="25496"/>
                  </a:lnTo>
                  <a:lnTo>
                    <a:pt x="54668" y="54681"/>
                  </a:lnTo>
                  <a:lnTo>
                    <a:pt x="25490" y="92435"/>
                  </a:lnTo>
                  <a:lnTo>
                    <a:pt x="6670" y="136967"/>
                  </a:lnTo>
                  <a:lnTo>
                    <a:pt x="0" y="186486"/>
                  </a:lnTo>
                  <a:lnTo>
                    <a:pt x="6670" y="235995"/>
                  </a:lnTo>
                  <a:lnTo>
                    <a:pt x="25490" y="280520"/>
                  </a:lnTo>
                  <a:lnTo>
                    <a:pt x="54668" y="318269"/>
                  </a:lnTo>
                  <a:lnTo>
                    <a:pt x="92416" y="347452"/>
                  </a:lnTo>
                  <a:lnTo>
                    <a:pt x="136943" y="366275"/>
                  </a:lnTo>
                  <a:lnTo>
                    <a:pt x="186461" y="372948"/>
                  </a:lnTo>
                  <a:lnTo>
                    <a:pt x="235970" y="366275"/>
                  </a:lnTo>
                  <a:lnTo>
                    <a:pt x="280495" y="347452"/>
                  </a:lnTo>
                  <a:lnTo>
                    <a:pt x="318244" y="318269"/>
                  </a:lnTo>
                  <a:lnTo>
                    <a:pt x="347426" y="280520"/>
                  </a:lnTo>
                  <a:lnTo>
                    <a:pt x="366250" y="235995"/>
                  </a:lnTo>
                  <a:lnTo>
                    <a:pt x="372922" y="186486"/>
                  </a:lnTo>
                  <a:lnTo>
                    <a:pt x="366250" y="136967"/>
                  </a:lnTo>
                  <a:lnTo>
                    <a:pt x="347426" y="92435"/>
                  </a:lnTo>
                  <a:lnTo>
                    <a:pt x="318244" y="54681"/>
                  </a:lnTo>
                  <a:lnTo>
                    <a:pt x="280495" y="25496"/>
                  </a:lnTo>
                  <a:lnTo>
                    <a:pt x="235970" y="6672"/>
                  </a:lnTo>
                  <a:lnTo>
                    <a:pt x="186461" y="0"/>
                  </a:lnTo>
                  <a:close/>
                </a:path>
              </a:pathLst>
            </a:custGeom>
            <a:solidFill>
              <a:srgbClr val="FFFFFF"/>
            </a:solidFill>
          </p:spPr>
          <p:txBody>
            <a:bodyPr wrap="square" lIns="0" tIns="0" rIns="0" bIns="0" rtlCol="0"/>
            <a:lstStyle/>
            <a:p>
              <a:endParaRPr/>
            </a:p>
          </p:txBody>
        </p:sp>
        <p:pic>
          <p:nvPicPr>
            <p:cNvPr id="29" name="object 29"/>
            <p:cNvPicPr/>
            <p:nvPr/>
          </p:nvPicPr>
          <p:blipFill>
            <a:blip r:embed="rId16" cstate="print"/>
            <a:stretch>
              <a:fillRect/>
            </a:stretch>
          </p:blipFill>
          <p:spPr>
            <a:xfrm>
              <a:off x="6954178" y="5148927"/>
              <a:ext cx="215900" cy="215874"/>
            </a:xfrm>
            <a:prstGeom prst="rect">
              <a:avLst/>
            </a:prstGeom>
          </p:spPr>
        </p:pic>
        <p:pic>
          <p:nvPicPr>
            <p:cNvPr id="30" name="object 30"/>
            <p:cNvPicPr/>
            <p:nvPr/>
          </p:nvPicPr>
          <p:blipFill>
            <a:blip r:embed="rId17" cstate="print"/>
            <a:stretch>
              <a:fillRect/>
            </a:stretch>
          </p:blipFill>
          <p:spPr>
            <a:xfrm>
              <a:off x="7704074" y="4663750"/>
              <a:ext cx="1296263" cy="1291355"/>
            </a:xfrm>
            <a:prstGeom prst="rect">
              <a:avLst/>
            </a:prstGeom>
          </p:spPr>
        </p:pic>
        <p:pic>
          <p:nvPicPr>
            <p:cNvPr id="31" name="object 31"/>
            <p:cNvPicPr/>
            <p:nvPr/>
          </p:nvPicPr>
          <p:blipFill>
            <a:blip r:embed="rId18" cstate="print"/>
            <a:stretch>
              <a:fillRect/>
            </a:stretch>
          </p:blipFill>
          <p:spPr>
            <a:xfrm>
              <a:off x="7729245" y="4766043"/>
              <a:ext cx="1040244" cy="1040244"/>
            </a:xfrm>
            <a:prstGeom prst="rect">
              <a:avLst/>
            </a:prstGeom>
          </p:spPr>
        </p:pic>
        <p:pic>
          <p:nvPicPr>
            <p:cNvPr id="32" name="object 32"/>
            <p:cNvPicPr/>
            <p:nvPr/>
          </p:nvPicPr>
          <p:blipFill>
            <a:blip r:embed="rId19" cstate="print"/>
            <a:stretch>
              <a:fillRect/>
            </a:stretch>
          </p:blipFill>
          <p:spPr>
            <a:xfrm>
              <a:off x="8016285" y="6213276"/>
              <a:ext cx="5039810" cy="1581710"/>
            </a:xfrm>
            <a:prstGeom prst="rect">
              <a:avLst/>
            </a:prstGeom>
          </p:spPr>
        </p:pic>
        <p:sp>
          <p:nvSpPr>
            <p:cNvPr id="33" name="object 33"/>
            <p:cNvSpPr/>
            <p:nvPr/>
          </p:nvSpPr>
          <p:spPr>
            <a:xfrm>
              <a:off x="8046542" y="6303352"/>
              <a:ext cx="4802505" cy="1352550"/>
            </a:xfrm>
            <a:custGeom>
              <a:avLst/>
              <a:gdLst/>
              <a:ahLst/>
              <a:cxnLst/>
              <a:rect l="l" t="t" r="r" b="b"/>
              <a:pathLst>
                <a:path w="4802505" h="1352550">
                  <a:moveTo>
                    <a:pt x="4802187" y="676097"/>
                  </a:moveTo>
                  <a:lnTo>
                    <a:pt x="4800485" y="627811"/>
                  </a:lnTo>
                  <a:lnTo>
                    <a:pt x="4795469" y="580440"/>
                  </a:lnTo>
                  <a:lnTo>
                    <a:pt x="4787252" y="534098"/>
                  </a:lnTo>
                  <a:lnTo>
                    <a:pt x="4775936" y="488911"/>
                  </a:lnTo>
                  <a:lnTo>
                    <a:pt x="4761649" y="444969"/>
                  </a:lnTo>
                  <a:lnTo>
                    <a:pt x="4744504" y="402412"/>
                  </a:lnTo>
                  <a:lnTo>
                    <a:pt x="4724603" y="361340"/>
                  </a:lnTo>
                  <a:lnTo>
                    <a:pt x="4702086" y="321881"/>
                  </a:lnTo>
                  <a:lnTo>
                    <a:pt x="4677041" y="284124"/>
                  </a:lnTo>
                  <a:lnTo>
                    <a:pt x="4649584" y="248208"/>
                  </a:lnTo>
                  <a:lnTo>
                    <a:pt x="4619853" y="214236"/>
                  </a:lnTo>
                  <a:lnTo>
                    <a:pt x="4587938" y="182321"/>
                  </a:lnTo>
                  <a:lnTo>
                    <a:pt x="4553966" y="152590"/>
                  </a:lnTo>
                  <a:lnTo>
                    <a:pt x="4518050" y="125133"/>
                  </a:lnTo>
                  <a:lnTo>
                    <a:pt x="4480293" y="100088"/>
                  </a:lnTo>
                  <a:lnTo>
                    <a:pt x="4440821" y="77571"/>
                  </a:lnTo>
                  <a:lnTo>
                    <a:pt x="4399762" y="57670"/>
                  </a:lnTo>
                  <a:lnTo>
                    <a:pt x="4357192" y="40525"/>
                  </a:lnTo>
                  <a:lnTo>
                    <a:pt x="4313263" y="26238"/>
                  </a:lnTo>
                  <a:lnTo>
                    <a:pt x="4268076" y="14935"/>
                  </a:lnTo>
                  <a:lnTo>
                    <a:pt x="4221734" y="6705"/>
                  </a:lnTo>
                  <a:lnTo>
                    <a:pt x="4174375" y="1689"/>
                  </a:lnTo>
                  <a:lnTo>
                    <a:pt x="4126090" y="0"/>
                  </a:lnTo>
                  <a:lnTo>
                    <a:pt x="676097" y="0"/>
                  </a:lnTo>
                  <a:lnTo>
                    <a:pt x="627811" y="1689"/>
                  </a:lnTo>
                  <a:lnTo>
                    <a:pt x="580440" y="6705"/>
                  </a:lnTo>
                  <a:lnTo>
                    <a:pt x="534111" y="14935"/>
                  </a:lnTo>
                  <a:lnTo>
                    <a:pt x="488911" y="26238"/>
                  </a:lnTo>
                  <a:lnTo>
                    <a:pt x="444982" y="40525"/>
                  </a:lnTo>
                  <a:lnTo>
                    <a:pt x="402424" y="57670"/>
                  </a:lnTo>
                  <a:lnTo>
                    <a:pt x="361353" y="77571"/>
                  </a:lnTo>
                  <a:lnTo>
                    <a:pt x="321881" y="100088"/>
                  </a:lnTo>
                  <a:lnTo>
                    <a:pt x="284137" y="125133"/>
                  </a:lnTo>
                  <a:lnTo>
                    <a:pt x="248221" y="152590"/>
                  </a:lnTo>
                  <a:lnTo>
                    <a:pt x="214249" y="182321"/>
                  </a:lnTo>
                  <a:lnTo>
                    <a:pt x="182333" y="214236"/>
                  </a:lnTo>
                  <a:lnTo>
                    <a:pt x="152590" y="248208"/>
                  </a:lnTo>
                  <a:lnTo>
                    <a:pt x="125145" y="284124"/>
                  </a:lnTo>
                  <a:lnTo>
                    <a:pt x="100101" y="321881"/>
                  </a:lnTo>
                  <a:lnTo>
                    <a:pt x="77571" y="361340"/>
                  </a:lnTo>
                  <a:lnTo>
                    <a:pt x="57670" y="402412"/>
                  </a:lnTo>
                  <a:lnTo>
                    <a:pt x="40525" y="444969"/>
                  </a:lnTo>
                  <a:lnTo>
                    <a:pt x="26238" y="488911"/>
                  </a:lnTo>
                  <a:lnTo>
                    <a:pt x="14935" y="534098"/>
                  </a:lnTo>
                  <a:lnTo>
                    <a:pt x="6705" y="580440"/>
                  </a:lnTo>
                  <a:lnTo>
                    <a:pt x="1689" y="627811"/>
                  </a:lnTo>
                  <a:lnTo>
                    <a:pt x="0" y="676097"/>
                  </a:lnTo>
                  <a:lnTo>
                    <a:pt x="1689" y="724382"/>
                  </a:lnTo>
                  <a:lnTo>
                    <a:pt x="6705" y="771740"/>
                  </a:lnTo>
                  <a:lnTo>
                    <a:pt x="14935" y="818083"/>
                  </a:lnTo>
                  <a:lnTo>
                    <a:pt x="26238" y="863282"/>
                  </a:lnTo>
                  <a:lnTo>
                    <a:pt x="40525" y="907211"/>
                  </a:lnTo>
                  <a:lnTo>
                    <a:pt x="57670" y="949769"/>
                  </a:lnTo>
                  <a:lnTo>
                    <a:pt x="77571" y="990841"/>
                  </a:lnTo>
                  <a:lnTo>
                    <a:pt x="100101" y="1030312"/>
                  </a:lnTo>
                  <a:lnTo>
                    <a:pt x="125145" y="1068057"/>
                  </a:lnTo>
                  <a:lnTo>
                    <a:pt x="152590" y="1103985"/>
                  </a:lnTo>
                  <a:lnTo>
                    <a:pt x="182333" y="1137958"/>
                  </a:lnTo>
                  <a:lnTo>
                    <a:pt x="214249" y="1169860"/>
                  </a:lnTo>
                  <a:lnTo>
                    <a:pt x="248221" y="1199603"/>
                  </a:lnTo>
                  <a:lnTo>
                    <a:pt x="284137" y="1227048"/>
                  </a:lnTo>
                  <a:lnTo>
                    <a:pt x="321881" y="1252093"/>
                  </a:lnTo>
                  <a:lnTo>
                    <a:pt x="361353" y="1274622"/>
                  </a:lnTo>
                  <a:lnTo>
                    <a:pt x="402424" y="1294523"/>
                  </a:lnTo>
                  <a:lnTo>
                    <a:pt x="444982" y="1311668"/>
                  </a:lnTo>
                  <a:lnTo>
                    <a:pt x="488911" y="1325956"/>
                  </a:lnTo>
                  <a:lnTo>
                    <a:pt x="534111" y="1337271"/>
                  </a:lnTo>
                  <a:lnTo>
                    <a:pt x="580440" y="1345488"/>
                  </a:lnTo>
                  <a:lnTo>
                    <a:pt x="627811" y="1350505"/>
                  </a:lnTo>
                  <a:lnTo>
                    <a:pt x="676097" y="1352207"/>
                  </a:lnTo>
                  <a:lnTo>
                    <a:pt x="4126090" y="1352207"/>
                  </a:lnTo>
                  <a:lnTo>
                    <a:pt x="4174375" y="1350505"/>
                  </a:lnTo>
                  <a:lnTo>
                    <a:pt x="4221734" y="1345488"/>
                  </a:lnTo>
                  <a:lnTo>
                    <a:pt x="4268076" y="1337271"/>
                  </a:lnTo>
                  <a:lnTo>
                    <a:pt x="4313263" y="1325956"/>
                  </a:lnTo>
                  <a:lnTo>
                    <a:pt x="4357192" y="1311668"/>
                  </a:lnTo>
                  <a:lnTo>
                    <a:pt x="4399762" y="1294523"/>
                  </a:lnTo>
                  <a:lnTo>
                    <a:pt x="4440821" y="1274622"/>
                  </a:lnTo>
                  <a:lnTo>
                    <a:pt x="4480293" y="1252093"/>
                  </a:lnTo>
                  <a:lnTo>
                    <a:pt x="4518050" y="1227048"/>
                  </a:lnTo>
                  <a:lnTo>
                    <a:pt x="4553966" y="1199603"/>
                  </a:lnTo>
                  <a:lnTo>
                    <a:pt x="4587938" y="1169860"/>
                  </a:lnTo>
                  <a:lnTo>
                    <a:pt x="4619853" y="1137958"/>
                  </a:lnTo>
                  <a:lnTo>
                    <a:pt x="4649584" y="1103985"/>
                  </a:lnTo>
                  <a:lnTo>
                    <a:pt x="4677041" y="1068057"/>
                  </a:lnTo>
                  <a:lnTo>
                    <a:pt x="4702086" y="1030312"/>
                  </a:lnTo>
                  <a:lnTo>
                    <a:pt x="4724603" y="990841"/>
                  </a:lnTo>
                  <a:lnTo>
                    <a:pt x="4744504" y="949769"/>
                  </a:lnTo>
                  <a:lnTo>
                    <a:pt x="4761649" y="907211"/>
                  </a:lnTo>
                  <a:lnTo>
                    <a:pt x="4775936" y="863282"/>
                  </a:lnTo>
                  <a:lnTo>
                    <a:pt x="4787252" y="818083"/>
                  </a:lnTo>
                  <a:lnTo>
                    <a:pt x="4795469" y="771740"/>
                  </a:lnTo>
                  <a:lnTo>
                    <a:pt x="4800485" y="724382"/>
                  </a:lnTo>
                  <a:lnTo>
                    <a:pt x="4802187" y="676097"/>
                  </a:lnTo>
                  <a:close/>
                </a:path>
              </a:pathLst>
            </a:custGeom>
            <a:solidFill>
              <a:srgbClr val="F9BB5A"/>
            </a:solidFill>
          </p:spPr>
          <p:txBody>
            <a:bodyPr wrap="square" lIns="0" tIns="0" rIns="0" bIns="0" rtlCol="0"/>
            <a:lstStyle/>
            <a:p>
              <a:endParaRPr/>
            </a:p>
          </p:txBody>
        </p:sp>
        <p:pic>
          <p:nvPicPr>
            <p:cNvPr id="34" name="object 34"/>
            <p:cNvPicPr/>
            <p:nvPr/>
          </p:nvPicPr>
          <p:blipFill>
            <a:blip r:embed="rId20" cstate="print"/>
            <a:stretch>
              <a:fillRect/>
            </a:stretch>
          </p:blipFill>
          <p:spPr>
            <a:xfrm>
              <a:off x="6555105" y="6230086"/>
              <a:ext cx="1581048" cy="923086"/>
            </a:xfrm>
            <a:prstGeom prst="rect">
              <a:avLst/>
            </a:prstGeom>
          </p:spPr>
        </p:pic>
        <p:sp>
          <p:nvSpPr>
            <p:cNvPr id="35" name="object 35"/>
            <p:cNvSpPr/>
            <p:nvPr/>
          </p:nvSpPr>
          <p:spPr>
            <a:xfrm>
              <a:off x="6747830" y="6485313"/>
              <a:ext cx="1194435" cy="502284"/>
            </a:xfrm>
            <a:custGeom>
              <a:avLst/>
              <a:gdLst/>
              <a:ahLst/>
              <a:cxnLst/>
              <a:rect l="l" t="t" r="r" b="b"/>
              <a:pathLst>
                <a:path w="1194434" h="502284">
                  <a:moveTo>
                    <a:pt x="0" y="0"/>
                  </a:moveTo>
                  <a:lnTo>
                    <a:pt x="1194257" y="502043"/>
                  </a:lnTo>
                </a:path>
              </a:pathLst>
            </a:custGeom>
            <a:ln w="39255">
              <a:solidFill>
                <a:srgbClr val="FFFFFF"/>
              </a:solidFill>
            </a:ln>
          </p:spPr>
          <p:txBody>
            <a:bodyPr wrap="square" lIns="0" tIns="0" rIns="0" bIns="0" rtlCol="0"/>
            <a:lstStyle/>
            <a:p>
              <a:endParaRPr/>
            </a:p>
          </p:txBody>
        </p:sp>
        <p:sp>
          <p:nvSpPr>
            <p:cNvPr id="36" name="object 36"/>
            <p:cNvSpPr/>
            <p:nvPr/>
          </p:nvSpPr>
          <p:spPr>
            <a:xfrm>
              <a:off x="6620508" y="6333101"/>
              <a:ext cx="373380" cy="373380"/>
            </a:xfrm>
            <a:custGeom>
              <a:avLst/>
              <a:gdLst/>
              <a:ahLst/>
              <a:cxnLst/>
              <a:rect l="l" t="t" r="r" b="b"/>
              <a:pathLst>
                <a:path w="373379" h="373379">
                  <a:moveTo>
                    <a:pt x="186461" y="0"/>
                  </a:moveTo>
                  <a:lnTo>
                    <a:pt x="136952" y="6670"/>
                  </a:lnTo>
                  <a:lnTo>
                    <a:pt x="92427" y="25490"/>
                  </a:lnTo>
                  <a:lnTo>
                    <a:pt x="54678" y="54668"/>
                  </a:lnTo>
                  <a:lnTo>
                    <a:pt x="25495" y="92416"/>
                  </a:lnTo>
                  <a:lnTo>
                    <a:pt x="6672" y="136943"/>
                  </a:lnTo>
                  <a:lnTo>
                    <a:pt x="0" y="186461"/>
                  </a:lnTo>
                  <a:lnTo>
                    <a:pt x="6672" y="235970"/>
                  </a:lnTo>
                  <a:lnTo>
                    <a:pt x="25495" y="280495"/>
                  </a:lnTo>
                  <a:lnTo>
                    <a:pt x="54678" y="318244"/>
                  </a:lnTo>
                  <a:lnTo>
                    <a:pt x="92427" y="347426"/>
                  </a:lnTo>
                  <a:lnTo>
                    <a:pt x="136952" y="366250"/>
                  </a:lnTo>
                  <a:lnTo>
                    <a:pt x="186461" y="372922"/>
                  </a:lnTo>
                  <a:lnTo>
                    <a:pt x="235970" y="366250"/>
                  </a:lnTo>
                  <a:lnTo>
                    <a:pt x="280495" y="347426"/>
                  </a:lnTo>
                  <a:lnTo>
                    <a:pt x="318244" y="318244"/>
                  </a:lnTo>
                  <a:lnTo>
                    <a:pt x="347426" y="280495"/>
                  </a:lnTo>
                  <a:lnTo>
                    <a:pt x="366250" y="235970"/>
                  </a:lnTo>
                  <a:lnTo>
                    <a:pt x="372922" y="186461"/>
                  </a:lnTo>
                  <a:lnTo>
                    <a:pt x="366250" y="136943"/>
                  </a:lnTo>
                  <a:lnTo>
                    <a:pt x="347426" y="92416"/>
                  </a:lnTo>
                  <a:lnTo>
                    <a:pt x="318244" y="54668"/>
                  </a:lnTo>
                  <a:lnTo>
                    <a:pt x="280495" y="25490"/>
                  </a:lnTo>
                  <a:lnTo>
                    <a:pt x="235970" y="6670"/>
                  </a:lnTo>
                  <a:lnTo>
                    <a:pt x="186461" y="0"/>
                  </a:lnTo>
                  <a:close/>
                </a:path>
              </a:pathLst>
            </a:custGeom>
            <a:solidFill>
              <a:srgbClr val="FFFFFF"/>
            </a:solidFill>
          </p:spPr>
          <p:txBody>
            <a:bodyPr wrap="square" lIns="0" tIns="0" rIns="0" bIns="0" rtlCol="0"/>
            <a:lstStyle/>
            <a:p>
              <a:endParaRPr/>
            </a:p>
          </p:txBody>
        </p:sp>
        <p:pic>
          <p:nvPicPr>
            <p:cNvPr id="37" name="object 37"/>
            <p:cNvPicPr/>
            <p:nvPr/>
          </p:nvPicPr>
          <p:blipFill>
            <a:blip r:embed="rId21" cstate="print"/>
            <a:stretch>
              <a:fillRect/>
            </a:stretch>
          </p:blipFill>
          <p:spPr>
            <a:xfrm>
              <a:off x="6699033" y="6411607"/>
              <a:ext cx="215874" cy="215912"/>
            </a:xfrm>
            <a:prstGeom prst="rect">
              <a:avLst/>
            </a:prstGeom>
          </p:spPr>
        </p:pic>
        <p:pic>
          <p:nvPicPr>
            <p:cNvPr id="38" name="object 38"/>
            <p:cNvPicPr/>
            <p:nvPr/>
          </p:nvPicPr>
          <p:blipFill>
            <a:blip r:embed="rId22" cstate="print"/>
            <a:stretch>
              <a:fillRect/>
            </a:stretch>
          </p:blipFill>
          <p:spPr>
            <a:xfrm>
              <a:off x="7335812" y="6397021"/>
              <a:ext cx="1286446" cy="1291355"/>
            </a:xfrm>
            <a:prstGeom prst="rect">
              <a:avLst/>
            </a:prstGeom>
          </p:spPr>
        </p:pic>
        <p:pic>
          <p:nvPicPr>
            <p:cNvPr id="39" name="object 39"/>
            <p:cNvPicPr/>
            <p:nvPr/>
          </p:nvPicPr>
          <p:blipFill>
            <a:blip r:embed="rId23" cstate="print"/>
            <a:stretch>
              <a:fillRect/>
            </a:stretch>
          </p:blipFill>
          <p:spPr>
            <a:xfrm>
              <a:off x="7356309" y="6502996"/>
              <a:ext cx="1040244" cy="1040269"/>
            </a:xfrm>
            <a:prstGeom prst="rect">
              <a:avLst/>
            </a:prstGeom>
          </p:spPr>
        </p:pic>
      </p:grpSp>
      <p:sp>
        <p:nvSpPr>
          <p:cNvPr id="40" name="object 40"/>
          <p:cNvSpPr txBox="1"/>
          <p:nvPr/>
        </p:nvSpPr>
        <p:spPr>
          <a:xfrm>
            <a:off x="2822322" y="3850833"/>
            <a:ext cx="1967230" cy="2707640"/>
          </a:xfrm>
          <a:prstGeom prst="rect">
            <a:avLst/>
          </a:prstGeom>
        </p:spPr>
        <p:txBody>
          <a:bodyPr vert="horz" wrap="square" lIns="0" tIns="12700" rIns="0" bIns="0" rtlCol="0">
            <a:spAutoFit/>
          </a:bodyPr>
          <a:lstStyle/>
          <a:p>
            <a:pPr marL="123825" marR="116205" indent="-635" algn="ctr">
              <a:lnSpc>
                <a:spcPct val="100000"/>
              </a:lnSpc>
              <a:spcBef>
                <a:spcPts val="100"/>
              </a:spcBef>
            </a:pPr>
            <a:r>
              <a:rPr sz="2200" b="1" spc="80" dirty="0">
                <a:latin typeface="Century Gothic"/>
                <a:cs typeface="Century Gothic"/>
              </a:rPr>
              <a:t>Implica</a:t>
            </a:r>
            <a:r>
              <a:rPr sz="2200" b="1" spc="60" dirty="0">
                <a:latin typeface="Century Gothic"/>
                <a:cs typeface="Century Gothic"/>
              </a:rPr>
              <a:t> la </a:t>
            </a:r>
            <a:r>
              <a:rPr sz="2200" b="1" spc="55" dirty="0">
                <a:latin typeface="Century Gothic"/>
                <a:cs typeface="Century Gothic"/>
              </a:rPr>
              <a:t>adopción </a:t>
            </a:r>
            <a:r>
              <a:rPr sz="2200" b="1" dirty="0">
                <a:latin typeface="Century Gothic"/>
                <a:cs typeface="Century Gothic"/>
              </a:rPr>
              <a:t>de</a:t>
            </a:r>
            <a:r>
              <a:rPr sz="2200" b="1" spc="145" dirty="0">
                <a:latin typeface="Century Gothic"/>
                <a:cs typeface="Century Gothic"/>
              </a:rPr>
              <a:t> </a:t>
            </a:r>
            <a:r>
              <a:rPr sz="2200" b="1" spc="65" dirty="0">
                <a:latin typeface="Century Gothic"/>
                <a:cs typeface="Century Gothic"/>
              </a:rPr>
              <a:t>medidas </a:t>
            </a:r>
            <a:r>
              <a:rPr sz="2200" b="1" spc="60" dirty="0">
                <a:latin typeface="Century Gothic"/>
                <a:cs typeface="Century Gothic"/>
              </a:rPr>
              <a:t>pertinentes, </a:t>
            </a:r>
            <a:r>
              <a:rPr sz="2200" b="1" spc="80" dirty="0">
                <a:latin typeface="Century Gothic"/>
                <a:cs typeface="Century Gothic"/>
              </a:rPr>
              <a:t>oportunas</a:t>
            </a:r>
            <a:r>
              <a:rPr sz="2200" b="1" spc="85" dirty="0">
                <a:latin typeface="Century Gothic"/>
                <a:cs typeface="Century Gothic"/>
              </a:rPr>
              <a:t> </a:t>
            </a:r>
            <a:r>
              <a:rPr sz="2200" b="1" spc="-50" dirty="0">
                <a:latin typeface="Century Gothic"/>
                <a:cs typeface="Century Gothic"/>
              </a:rPr>
              <a:t>y</a:t>
            </a:r>
            <a:endParaRPr sz="2200">
              <a:latin typeface="Century Gothic"/>
              <a:cs typeface="Century Gothic"/>
            </a:endParaRPr>
          </a:p>
          <a:p>
            <a:pPr marL="20955" marR="5080" indent="-8890" algn="just">
              <a:lnSpc>
                <a:spcPct val="100000"/>
              </a:lnSpc>
            </a:pPr>
            <a:r>
              <a:rPr sz="2200" b="1" spc="60" dirty="0">
                <a:latin typeface="Century Gothic"/>
                <a:cs typeface="Century Gothic"/>
              </a:rPr>
              <a:t>efectivas</a:t>
            </a:r>
            <a:r>
              <a:rPr sz="2200" b="1" spc="100" dirty="0">
                <a:latin typeface="Century Gothic"/>
                <a:cs typeface="Century Gothic"/>
              </a:rPr>
              <a:t> </a:t>
            </a:r>
            <a:r>
              <a:rPr sz="2200" b="1" spc="-25" dirty="0">
                <a:latin typeface="Century Gothic"/>
                <a:cs typeface="Century Gothic"/>
              </a:rPr>
              <a:t>con </a:t>
            </a:r>
            <a:r>
              <a:rPr sz="2200" b="1" spc="80" dirty="0">
                <a:latin typeface="Century Gothic"/>
                <a:cs typeface="Century Gothic"/>
              </a:rPr>
              <a:t>tres</a:t>
            </a:r>
            <a:r>
              <a:rPr sz="2200" b="1" spc="75" dirty="0">
                <a:latin typeface="Century Gothic"/>
                <a:cs typeface="Century Gothic"/>
              </a:rPr>
              <a:t> </a:t>
            </a:r>
            <a:r>
              <a:rPr sz="2200" b="1" spc="65" dirty="0">
                <a:latin typeface="Century Gothic"/>
                <a:cs typeface="Century Gothic"/>
              </a:rPr>
              <a:t>objetivos </a:t>
            </a:r>
            <a:r>
              <a:rPr sz="2200" b="1" spc="60" dirty="0">
                <a:latin typeface="Century Gothic"/>
                <a:cs typeface="Century Gothic"/>
              </a:rPr>
              <a:t>principales:</a:t>
            </a:r>
            <a:endParaRPr sz="2200">
              <a:latin typeface="Century Gothic"/>
              <a:cs typeface="Century Gothic"/>
            </a:endParaRPr>
          </a:p>
        </p:txBody>
      </p:sp>
      <p:sp>
        <p:nvSpPr>
          <p:cNvPr id="41" name="object 41"/>
          <p:cNvSpPr txBox="1"/>
          <p:nvPr/>
        </p:nvSpPr>
        <p:spPr>
          <a:xfrm>
            <a:off x="8771027" y="3160155"/>
            <a:ext cx="3404235" cy="695960"/>
          </a:xfrm>
          <a:prstGeom prst="rect">
            <a:avLst/>
          </a:prstGeom>
        </p:spPr>
        <p:txBody>
          <a:bodyPr vert="horz" wrap="square" lIns="0" tIns="12700" rIns="0" bIns="0" rtlCol="0">
            <a:spAutoFit/>
          </a:bodyPr>
          <a:lstStyle/>
          <a:p>
            <a:pPr marL="12700" marR="5080">
              <a:lnSpc>
                <a:spcPct val="100000"/>
              </a:lnSpc>
              <a:spcBef>
                <a:spcPts val="100"/>
              </a:spcBef>
            </a:pPr>
            <a:r>
              <a:rPr sz="2200" dirty="0">
                <a:latin typeface="Century Gothic"/>
                <a:cs typeface="Century Gothic"/>
              </a:rPr>
              <a:t>Evitar</a:t>
            </a:r>
            <a:r>
              <a:rPr sz="2200" spc="-40" dirty="0">
                <a:latin typeface="Century Gothic"/>
                <a:cs typeface="Century Gothic"/>
              </a:rPr>
              <a:t> </a:t>
            </a:r>
            <a:r>
              <a:rPr sz="2200" dirty="0">
                <a:latin typeface="Century Gothic"/>
                <a:cs typeface="Century Gothic"/>
              </a:rPr>
              <a:t>que</a:t>
            </a:r>
            <a:r>
              <a:rPr sz="2200" spc="-40" dirty="0">
                <a:latin typeface="Century Gothic"/>
                <a:cs typeface="Century Gothic"/>
              </a:rPr>
              <a:t> </a:t>
            </a:r>
            <a:r>
              <a:rPr sz="2200" dirty="0">
                <a:latin typeface="Century Gothic"/>
                <a:cs typeface="Century Gothic"/>
              </a:rPr>
              <a:t>aparezcan</a:t>
            </a:r>
            <a:r>
              <a:rPr sz="2200" spc="-35" dirty="0">
                <a:latin typeface="Century Gothic"/>
                <a:cs typeface="Century Gothic"/>
              </a:rPr>
              <a:t> </a:t>
            </a:r>
            <a:r>
              <a:rPr sz="2200" spc="35" dirty="0">
                <a:latin typeface="Century Gothic"/>
                <a:cs typeface="Century Gothic"/>
              </a:rPr>
              <a:t>los </a:t>
            </a:r>
            <a:r>
              <a:rPr sz="2200" dirty="0">
                <a:latin typeface="Century Gothic"/>
                <a:cs typeface="Century Gothic"/>
              </a:rPr>
              <a:t>conflictos</a:t>
            </a:r>
            <a:r>
              <a:rPr sz="2200" spc="-15" dirty="0">
                <a:latin typeface="Century Gothic"/>
                <a:cs typeface="Century Gothic"/>
              </a:rPr>
              <a:t> </a:t>
            </a:r>
            <a:r>
              <a:rPr sz="2200" dirty="0">
                <a:latin typeface="Century Gothic"/>
                <a:cs typeface="Century Gothic"/>
              </a:rPr>
              <a:t>de</a:t>
            </a:r>
            <a:r>
              <a:rPr sz="2200" spc="-15" dirty="0">
                <a:latin typeface="Century Gothic"/>
                <a:cs typeface="Century Gothic"/>
              </a:rPr>
              <a:t> </a:t>
            </a:r>
            <a:r>
              <a:rPr sz="2200" spc="-10" dirty="0">
                <a:latin typeface="Century Gothic"/>
                <a:cs typeface="Century Gothic"/>
              </a:rPr>
              <a:t>intereses</a:t>
            </a:r>
            <a:endParaRPr sz="2200">
              <a:latin typeface="Century Gothic"/>
              <a:cs typeface="Century Gothic"/>
            </a:endParaRPr>
          </a:p>
        </p:txBody>
      </p:sp>
      <p:sp>
        <p:nvSpPr>
          <p:cNvPr id="42" name="object 42"/>
          <p:cNvSpPr txBox="1"/>
          <p:nvPr/>
        </p:nvSpPr>
        <p:spPr>
          <a:xfrm>
            <a:off x="8999577" y="4718929"/>
            <a:ext cx="3729990" cy="1031240"/>
          </a:xfrm>
          <a:prstGeom prst="rect">
            <a:avLst/>
          </a:prstGeom>
        </p:spPr>
        <p:txBody>
          <a:bodyPr vert="horz" wrap="square" lIns="0" tIns="12700" rIns="0" bIns="0" rtlCol="0">
            <a:spAutoFit/>
          </a:bodyPr>
          <a:lstStyle/>
          <a:p>
            <a:pPr marL="12700" marR="5080">
              <a:lnSpc>
                <a:spcPct val="100000"/>
              </a:lnSpc>
              <a:spcBef>
                <a:spcPts val="100"/>
              </a:spcBef>
            </a:pPr>
            <a:r>
              <a:rPr sz="2200" dirty="0">
                <a:latin typeface="Century Gothic"/>
                <a:cs typeface="Century Gothic"/>
              </a:rPr>
              <a:t>Identificar </a:t>
            </a:r>
            <a:r>
              <a:rPr sz="2200" spc="80" dirty="0">
                <a:latin typeface="Century Gothic"/>
                <a:cs typeface="Century Gothic"/>
              </a:rPr>
              <a:t>y</a:t>
            </a:r>
            <a:r>
              <a:rPr sz="2200" dirty="0">
                <a:latin typeface="Century Gothic"/>
                <a:cs typeface="Century Gothic"/>
              </a:rPr>
              <a:t> </a:t>
            </a:r>
            <a:r>
              <a:rPr sz="2200" spc="-10" dirty="0">
                <a:latin typeface="Century Gothic"/>
                <a:cs typeface="Century Gothic"/>
              </a:rPr>
              <a:t>transparentar </a:t>
            </a:r>
            <a:r>
              <a:rPr sz="2200" spc="55" dirty="0">
                <a:latin typeface="Century Gothic"/>
                <a:cs typeface="Century Gothic"/>
              </a:rPr>
              <a:t>las</a:t>
            </a:r>
            <a:r>
              <a:rPr sz="2200" spc="65" dirty="0">
                <a:latin typeface="Century Gothic"/>
                <a:cs typeface="Century Gothic"/>
              </a:rPr>
              <a:t> </a:t>
            </a:r>
            <a:r>
              <a:rPr sz="2200" dirty="0">
                <a:latin typeface="Century Gothic"/>
                <a:cs typeface="Century Gothic"/>
              </a:rPr>
              <a:t>situaciones</a:t>
            </a:r>
            <a:r>
              <a:rPr sz="2200" spc="70" dirty="0">
                <a:latin typeface="Century Gothic"/>
                <a:cs typeface="Century Gothic"/>
              </a:rPr>
              <a:t> </a:t>
            </a:r>
            <a:r>
              <a:rPr sz="2200" dirty="0">
                <a:latin typeface="Century Gothic"/>
                <a:cs typeface="Century Gothic"/>
              </a:rPr>
              <a:t>de</a:t>
            </a:r>
            <a:r>
              <a:rPr sz="2200" spc="70" dirty="0">
                <a:latin typeface="Century Gothic"/>
                <a:cs typeface="Century Gothic"/>
              </a:rPr>
              <a:t> </a:t>
            </a:r>
            <a:r>
              <a:rPr sz="2200" spc="-10" dirty="0">
                <a:latin typeface="Century Gothic"/>
                <a:cs typeface="Century Gothic"/>
              </a:rPr>
              <a:t>conflicto </a:t>
            </a:r>
            <a:r>
              <a:rPr sz="2200" dirty="0">
                <a:latin typeface="Century Gothic"/>
                <a:cs typeface="Century Gothic"/>
              </a:rPr>
              <a:t>de</a:t>
            </a:r>
            <a:r>
              <a:rPr sz="2200" spc="30" dirty="0">
                <a:latin typeface="Century Gothic"/>
                <a:cs typeface="Century Gothic"/>
              </a:rPr>
              <a:t> </a:t>
            </a:r>
            <a:r>
              <a:rPr sz="2200" dirty="0">
                <a:latin typeface="Century Gothic"/>
                <a:cs typeface="Century Gothic"/>
              </a:rPr>
              <a:t>intereses</a:t>
            </a:r>
            <a:r>
              <a:rPr sz="2200" spc="30" dirty="0">
                <a:latin typeface="Century Gothic"/>
                <a:cs typeface="Century Gothic"/>
              </a:rPr>
              <a:t> </a:t>
            </a:r>
            <a:r>
              <a:rPr sz="2200" spc="-10" dirty="0">
                <a:latin typeface="Century Gothic"/>
                <a:cs typeface="Century Gothic"/>
              </a:rPr>
              <a:t>existentes</a:t>
            </a:r>
            <a:endParaRPr sz="2200">
              <a:latin typeface="Century Gothic"/>
              <a:cs typeface="Century Gothic"/>
            </a:endParaRPr>
          </a:p>
        </p:txBody>
      </p:sp>
      <p:sp>
        <p:nvSpPr>
          <p:cNvPr id="43" name="object 43"/>
          <p:cNvSpPr txBox="1"/>
          <p:nvPr/>
        </p:nvSpPr>
        <p:spPr>
          <a:xfrm>
            <a:off x="8599475" y="6433327"/>
            <a:ext cx="3084830" cy="1031240"/>
          </a:xfrm>
          <a:prstGeom prst="rect">
            <a:avLst/>
          </a:prstGeom>
        </p:spPr>
        <p:txBody>
          <a:bodyPr vert="horz" wrap="square" lIns="0" tIns="12700" rIns="0" bIns="0" rtlCol="0">
            <a:spAutoFit/>
          </a:bodyPr>
          <a:lstStyle/>
          <a:p>
            <a:pPr marL="12700" marR="5080" algn="just">
              <a:lnSpc>
                <a:spcPct val="100000"/>
              </a:lnSpc>
              <a:spcBef>
                <a:spcPts val="100"/>
              </a:spcBef>
            </a:pPr>
            <a:r>
              <a:rPr sz="2200" dirty="0">
                <a:latin typeface="Century Gothic"/>
                <a:cs typeface="Century Gothic"/>
              </a:rPr>
              <a:t>Dar</a:t>
            </a:r>
            <a:r>
              <a:rPr sz="2200" spc="120" dirty="0">
                <a:latin typeface="Century Gothic"/>
                <a:cs typeface="Century Gothic"/>
              </a:rPr>
              <a:t> </a:t>
            </a:r>
            <a:r>
              <a:rPr sz="2200" dirty="0">
                <a:latin typeface="Century Gothic"/>
                <a:cs typeface="Century Gothic"/>
              </a:rPr>
              <a:t>una</a:t>
            </a:r>
            <a:r>
              <a:rPr sz="2200" spc="120" dirty="0">
                <a:latin typeface="Century Gothic"/>
                <a:cs typeface="Century Gothic"/>
              </a:rPr>
              <a:t> </a:t>
            </a:r>
            <a:r>
              <a:rPr sz="2200" dirty="0">
                <a:latin typeface="Century Gothic"/>
                <a:cs typeface="Century Gothic"/>
              </a:rPr>
              <a:t>solución</a:t>
            </a:r>
            <a:r>
              <a:rPr sz="2200" spc="120" dirty="0">
                <a:latin typeface="Century Gothic"/>
                <a:cs typeface="Century Gothic"/>
              </a:rPr>
              <a:t> </a:t>
            </a:r>
            <a:r>
              <a:rPr sz="2200" dirty="0">
                <a:latin typeface="Century Gothic"/>
                <a:cs typeface="Century Gothic"/>
              </a:rPr>
              <a:t>a</a:t>
            </a:r>
            <a:r>
              <a:rPr sz="2200" spc="120" dirty="0">
                <a:latin typeface="Century Gothic"/>
                <a:cs typeface="Century Gothic"/>
              </a:rPr>
              <a:t> </a:t>
            </a:r>
            <a:r>
              <a:rPr sz="2200" spc="-25" dirty="0">
                <a:latin typeface="Century Gothic"/>
                <a:cs typeface="Century Gothic"/>
              </a:rPr>
              <a:t>los </a:t>
            </a:r>
            <a:r>
              <a:rPr sz="2200" dirty="0">
                <a:latin typeface="Century Gothic"/>
                <a:cs typeface="Century Gothic"/>
              </a:rPr>
              <a:t>conflictos</a:t>
            </a:r>
            <a:r>
              <a:rPr sz="2200" spc="-15" dirty="0">
                <a:latin typeface="Century Gothic"/>
                <a:cs typeface="Century Gothic"/>
              </a:rPr>
              <a:t> </a:t>
            </a:r>
            <a:r>
              <a:rPr sz="2200" dirty="0">
                <a:latin typeface="Century Gothic"/>
                <a:cs typeface="Century Gothic"/>
              </a:rPr>
              <a:t>de</a:t>
            </a:r>
            <a:r>
              <a:rPr sz="2200" spc="-15" dirty="0">
                <a:latin typeface="Century Gothic"/>
                <a:cs typeface="Century Gothic"/>
              </a:rPr>
              <a:t> </a:t>
            </a:r>
            <a:r>
              <a:rPr sz="2200" spc="-10" dirty="0">
                <a:latin typeface="Century Gothic"/>
                <a:cs typeface="Century Gothic"/>
              </a:rPr>
              <a:t>intereses identificados</a:t>
            </a:r>
            <a:endParaRPr sz="2200">
              <a:latin typeface="Century Gothic"/>
              <a:cs typeface="Century Gothic"/>
            </a:endParaRPr>
          </a:p>
        </p:txBody>
      </p:sp>
      <p:sp>
        <p:nvSpPr>
          <p:cNvPr id="44" name="object 44"/>
          <p:cNvSpPr txBox="1"/>
          <p:nvPr/>
        </p:nvSpPr>
        <p:spPr>
          <a:xfrm>
            <a:off x="7648999" y="2514310"/>
            <a:ext cx="947419" cy="3487420"/>
          </a:xfrm>
          <a:prstGeom prst="rect">
            <a:avLst/>
          </a:prstGeom>
        </p:spPr>
        <p:txBody>
          <a:bodyPr vert="horz" wrap="square" lIns="0" tIns="249554" rIns="0" bIns="0" rtlCol="0">
            <a:spAutoFit/>
          </a:bodyPr>
          <a:lstStyle/>
          <a:p>
            <a:pPr marL="12700">
              <a:lnSpc>
                <a:spcPct val="100000"/>
              </a:lnSpc>
              <a:spcBef>
                <a:spcPts val="1964"/>
              </a:spcBef>
            </a:pPr>
            <a:r>
              <a:rPr sz="9800" b="1" spc="-50" dirty="0">
                <a:solidFill>
                  <a:srgbClr val="60BEB2"/>
                </a:solidFill>
                <a:latin typeface="Impact"/>
                <a:cs typeface="Impact"/>
              </a:rPr>
              <a:t>1</a:t>
            </a:r>
            <a:endParaRPr sz="9800">
              <a:latin typeface="Impact"/>
              <a:cs typeface="Impact"/>
            </a:endParaRPr>
          </a:p>
          <a:p>
            <a:pPr marL="309245">
              <a:lnSpc>
                <a:spcPct val="100000"/>
              </a:lnSpc>
              <a:spcBef>
                <a:spcPts val="1870"/>
              </a:spcBef>
            </a:pPr>
            <a:r>
              <a:rPr sz="9800" b="1" spc="-50" dirty="0">
                <a:solidFill>
                  <a:srgbClr val="9B71A8"/>
                </a:solidFill>
                <a:latin typeface="Impact"/>
                <a:cs typeface="Impact"/>
              </a:rPr>
              <a:t>2</a:t>
            </a:r>
            <a:endParaRPr sz="9800">
              <a:latin typeface="Impact"/>
              <a:cs typeface="Impact"/>
            </a:endParaRPr>
          </a:p>
        </p:txBody>
      </p:sp>
      <p:sp>
        <p:nvSpPr>
          <p:cNvPr id="45" name="object 45"/>
          <p:cNvSpPr txBox="1"/>
          <p:nvPr/>
        </p:nvSpPr>
        <p:spPr>
          <a:xfrm>
            <a:off x="7551799" y="6236740"/>
            <a:ext cx="685800" cy="1518920"/>
          </a:xfrm>
          <a:prstGeom prst="rect">
            <a:avLst/>
          </a:prstGeom>
        </p:spPr>
        <p:txBody>
          <a:bodyPr vert="horz" wrap="square" lIns="0" tIns="12700" rIns="0" bIns="0" rtlCol="0">
            <a:spAutoFit/>
          </a:bodyPr>
          <a:lstStyle/>
          <a:p>
            <a:pPr marL="12700">
              <a:lnSpc>
                <a:spcPct val="100000"/>
              </a:lnSpc>
              <a:spcBef>
                <a:spcPts val="100"/>
              </a:spcBef>
            </a:pPr>
            <a:r>
              <a:rPr sz="9800" b="1" spc="-50" dirty="0">
                <a:solidFill>
                  <a:srgbClr val="F9BB5A"/>
                </a:solidFill>
                <a:latin typeface="Impact"/>
                <a:cs typeface="Impact"/>
              </a:rPr>
              <a:t>3</a:t>
            </a:r>
            <a:endParaRPr sz="9800">
              <a:latin typeface="Impact"/>
              <a:cs typeface="Impact"/>
            </a:endParaRPr>
          </a:p>
        </p:txBody>
      </p:sp>
      <p:sp>
        <p:nvSpPr>
          <p:cNvPr id="46" name="object 46"/>
          <p:cNvSpPr/>
          <p:nvPr/>
        </p:nvSpPr>
        <p:spPr>
          <a:xfrm>
            <a:off x="4508" y="0"/>
            <a:ext cx="15540355" cy="1582420"/>
          </a:xfrm>
          <a:custGeom>
            <a:avLst/>
            <a:gdLst/>
            <a:ahLst/>
            <a:cxnLst/>
            <a:rect l="l" t="t" r="r" b="b"/>
            <a:pathLst>
              <a:path w="15540355" h="1582420">
                <a:moveTo>
                  <a:pt x="15540291" y="0"/>
                </a:moveTo>
                <a:lnTo>
                  <a:pt x="0" y="0"/>
                </a:lnTo>
                <a:lnTo>
                  <a:pt x="0" y="1581911"/>
                </a:lnTo>
                <a:lnTo>
                  <a:pt x="15540291" y="1581911"/>
                </a:lnTo>
                <a:lnTo>
                  <a:pt x="15540291" y="0"/>
                </a:lnTo>
                <a:close/>
              </a:path>
            </a:pathLst>
          </a:custGeom>
          <a:solidFill>
            <a:srgbClr val="3970B2"/>
          </a:solidFill>
        </p:spPr>
        <p:txBody>
          <a:bodyPr wrap="square" lIns="0" tIns="0" rIns="0" bIns="0" rtlCol="0"/>
          <a:lstStyle/>
          <a:p>
            <a:endParaRPr/>
          </a:p>
        </p:txBody>
      </p:sp>
      <p:sp>
        <p:nvSpPr>
          <p:cNvPr id="47" name="object 47"/>
          <p:cNvSpPr txBox="1"/>
          <p:nvPr/>
        </p:nvSpPr>
        <p:spPr>
          <a:xfrm>
            <a:off x="1837698" y="404466"/>
            <a:ext cx="9425940" cy="1122680"/>
          </a:xfrm>
          <a:prstGeom prst="rect">
            <a:avLst/>
          </a:prstGeom>
        </p:spPr>
        <p:txBody>
          <a:bodyPr vert="horz" wrap="square" lIns="0" tIns="12700" rIns="0" bIns="0" rtlCol="0">
            <a:spAutoFit/>
          </a:bodyPr>
          <a:lstStyle/>
          <a:p>
            <a:pPr marL="12700" marR="5080">
              <a:lnSpc>
                <a:spcPct val="100000"/>
              </a:lnSpc>
              <a:spcBef>
                <a:spcPts val="100"/>
              </a:spcBef>
            </a:pPr>
            <a:r>
              <a:rPr sz="3600" b="1" dirty="0">
                <a:solidFill>
                  <a:srgbClr val="FFFFFF"/>
                </a:solidFill>
                <a:latin typeface="Century Gothic"/>
                <a:cs typeface="Century Gothic"/>
              </a:rPr>
              <a:t>Qué</a:t>
            </a:r>
            <a:r>
              <a:rPr sz="3600" b="1" spc="-15" dirty="0">
                <a:solidFill>
                  <a:srgbClr val="FFFFFF"/>
                </a:solidFill>
                <a:latin typeface="Century Gothic"/>
                <a:cs typeface="Century Gothic"/>
              </a:rPr>
              <a:t> </a:t>
            </a:r>
            <a:r>
              <a:rPr sz="3600" b="1" dirty="0">
                <a:solidFill>
                  <a:srgbClr val="FFFFFF"/>
                </a:solidFill>
                <a:latin typeface="Century Gothic"/>
                <a:cs typeface="Century Gothic"/>
              </a:rPr>
              <a:t>implica</a:t>
            </a:r>
            <a:r>
              <a:rPr sz="3600" b="1" spc="-10" dirty="0">
                <a:solidFill>
                  <a:srgbClr val="FFFFFF"/>
                </a:solidFill>
                <a:latin typeface="Century Gothic"/>
                <a:cs typeface="Century Gothic"/>
              </a:rPr>
              <a:t> </a:t>
            </a:r>
            <a:r>
              <a:rPr sz="3600" b="1" dirty="0">
                <a:solidFill>
                  <a:srgbClr val="FFFFFF"/>
                </a:solidFill>
                <a:latin typeface="Century Gothic"/>
                <a:cs typeface="Century Gothic"/>
              </a:rPr>
              <a:t>una</a:t>
            </a:r>
            <a:r>
              <a:rPr sz="3600" b="1" spc="-10" dirty="0">
                <a:solidFill>
                  <a:srgbClr val="FFFFFF"/>
                </a:solidFill>
                <a:latin typeface="Century Gothic"/>
                <a:cs typeface="Century Gothic"/>
              </a:rPr>
              <a:t> </a:t>
            </a:r>
            <a:r>
              <a:rPr sz="3600" b="1" dirty="0">
                <a:solidFill>
                  <a:srgbClr val="FFFFFF"/>
                </a:solidFill>
                <a:latin typeface="Century Gothic"/>
                <a:cs typeface="Century Gothic"/>
              </a:rPr>
              <a:t>gestión</a:t>
            </a:r>
            <a:r>
              <a:rPr sz="3600" b="1" spc="-10" dirty="0">
                <a:solidFill>
                  <a:srgbClr val="FFFFFF"/>
                </a:solidFill>
                <a:latin typeface="Century Gothic"/>
                <a:cs typeface="Century Gothic"/>
              </a:rPr>
              <a:t> </a:t>
            </a:r>
            <a:r>
              <a:rPr sz="3600" b="1" dirty="0">
                <a:solidFill>
                  <a:srgbClr val="FFFFFF"/>
                </a:solidFill>
                <a:latin typeface="Century Gothic"/>
                <a:cs typeface="Century Gothic"/>
              </a:rPr>
              <a:t>adecuada</a:t>
            </a:r>
            <a:r>
              <a:rPr sz="3600" b="1" spc="-15" dirty="0">
                <a:solidFill>
                  <a:srgbClr val="FFFFFF"/>
                </a:solidFill>
                <a:latin typeface="Century Gothic"/>
                <a:cs typeface="Century Gothic"/>
              </a:rPr>
              <a:t> </a:t>
            </a:r>
            <a:r>
              <a:rPr sz="3600" b="1" dirty="0">
                <a:solidFill>
                  <a:srgbClr val="FFFFFF"/>
                </a:solidFill>
                <a:latin typeface="Century Gothic"/>
                <a:cs typeface="Century Gothic"/>
              </a:rPr>
              <a:t>de</a:t>
            </a:r>
            <a:r>
              <a:rPr sz="3600" b="1" spc="-10" dirty="0">
                <a:solidFill>
                  <a:srgbClr val="FFFFFF"/>
                </a:solidFill>
                <a:latin typeface="Century Gothic"/>
                <a:cs typeface="Century Gothic"/>
              </a:rPr>
              <a:t> </a:t>
            </a:r>
            <a:r>
              <a:rPr sz="3600" b="1" spc="-25" dirty="0">
                <a:solidFill>
                  <a:srgbClr val="FFFFFF"/>
                </a:solidFill>
                <a:latin typeface="Century Gothic"/>
                <a:cs typeface="Century Gothic"/>
              </a:rPr>
              <a:t>los </a:t>
            </a:r>
            <a:r>
              <a:rPr sz="3600" b="1" dirty="0">
                <a:solidFill>
                  <a:srgbClr val="FFFFFF"/>
                </a:solidFill>
                <a:latin typeface="Century Gothic"/>
                <a:cs typeface="Century Gothic"/>
              </a:rPr>
              <a:t>conflictos de </a:t>
            </a:r>
            <a:r>
              <a:rPr sz="3600" b="1" spc="-10" dirty="0">
                <a:solidFill>
                  <a:srgbClr val="FFFFFF"/>
                </a:solidFill>
                <a:latin typeface="Century Gothic"/>
                <a:cs typeface="Century Gothic"/>
              </a:rPr>
              <a:t>intereses?</a:t>
            </a:r>
            <a:endParaRPr sz="3600">
              <a:latin typeface="Century Gothic"/>
              <a:cs typeface="Century Gothic"/>
            </a:endParaRPr>
          </a:p>
        </p:txBody>
      </p:sp>
      <p:sp>
        <p:nvSpPr>
          <p:cNvPr id="48" name="object 48"/>
          <p:cNvSpPr/>
          <p:nvPr/>
        </p:nvSpPr>
        <p:spPr>
          <a:xfrm>
            <a:off x="457200" y="0"/>
            <a:ext cx="1003300" cy="1573530"/>
          </a:xfrm>
          <a:custGeom>
            <a:avLst/>
            <a:gdLst/>
            <a:ahLst/>
            <a:cxnLst/>
            <a:rect l="l" t="t" r="r" b="b"/>
            <a:pathLst>
              <a:path w="1003300" h="1573530">
                <a:moveTo>
                  <a:pt x="0" y="1573199"/>
                </a:moveTo>
                <a:lnTo>
                  <a:pt x="1003300" y="1573199"/>
                </a:lnTo>
                <a:lnTo>
                  <a:pt x="1003300" y="0"/>
                </a:lnTo>
                <a:lnTo>
                  <a:pt x="0" y="0"/>
                </a:lnTo>
                <a:lnTo>
                  <a:pt x="0" y="1573199"/>
                </a:lnTo>
                <a:close/>
              </a:path>
            </a:pathLst>
          </a:custGeom>
          <a:solidFill>
            <a:srgbClr val="005FAB">
              <a:alpha val="19999"/>
            </a:srgbClr>
          </a:solidFill>
        </p:spPr>
        <p:txBody>
          <a:bodyPr wrap="square" lIns="0" tIns="0" rIns="0" bIns="0" rtlCol="0"/>
          <a:lstStyle/>
          <a:p>
            <a:endParaRPr/>
          </a:p>
        </p:txBody>
      </p:sp>
      <p:sp>
        <p:nvSpPr>
          <p:cNvPr id="49" name="object 49"/>
          <p:cNvSpPr txBox="1">
            <a:spLocks noGrp="1"/>
          </p:cNvSpPr>
          <p:nvPr>
            <p:ph type="title"/>
          </p:nvPr>
        </p:nvSpPr>
        <p:spPr>
          <a:xfrm>
            <a:off x="703510" y="523699"/>
            <a:ext cx="543560" cy="1122680"/>
          </a:xfrm>
          <a:prstGeom prst="rect">
            <a:avLst/>
          </a:prstGeom>
        </p:spPr>
        <p:txBody>
          <a:bodyPr vert="horz" wrap="square" lIns="0" tIns="12700" rIns="0" bIns="0" rtlCol="0">
            <a:spAutoFit/>
          </a:bodyPr>
          <a:lstStyle/>
          <a:p>
            <a:pPr marL="12700">
              <a:lnSpc>
                <a:spcPct val="100000"/>
              </a:lnSpc>
              <a:spcBef>
                <a:spcPts val="100"/>
              </a:spcBef>
            </a:pPr>
            <a:r>
              <a:rPr sz="7200" spc="-25" dirty="0">
                <a:solidFill>
                  <a:srgbClr val="F7A707"/>
                </a:solidFill>
                <a:latin typeface="Impact"/>
                <a:cs typeface="Impact"/>
              </a:rPr>
              <a:t>1.</a:t>
            </a:r>
            <a:endParaRPr sz="7200">
              <a:latin typeface="Impact"/>
              <a:cs typeface="Impact"/>
            </a:endParaRPr>
          </a:p>
        </p:txBody>
      </p:sp>
      <p:sp>
        <p:nvSpPr>
          <p:cNvPr id="50" name="object 50"/>
          <p:cNvSpPr txBox="1"/>
          <p:nvPr/>
        </p:nvSpPr>
        <p:spPr>
          <a:xfrm rot="10800000">
            <a:off x="1414141" y="455656"/>
            <a:ext cx="524256" cy="457200"/>
          </a:xfrm>
          <a:prstGeom prst="rect">
            <a:avLst/>
          </a:prstGeom>
        </p:spPr>
        <p:txBody>
          <a:bodyPr vert="horz" wrap="square" lIns="0" tIns="0" rIns="0" bIns="0" rtlCol="0">
            <a:spAutoFit/>
          </a:bodyPr>
          <a:lstStyle/>
          <a:p>
            <a:pPr>
              <a:lnSpc>
                <a:spcPts val="3600"/>
              </a:lnSpc>
            </a:pPr>
            <a:r>
              <a:rPr sz="3600" b="1" spc="-50" dirty="0">
                <a:solidFill>
                  <a:srgbClr val="FFFFFF"/>
                </a:solidFill>
                <a:latin typeface="Century Gothic"/>
                <a:cs typeface="Century Gothic"/>
              </a:rPr>
              <a:t>?</a:t>
            </a:r>
            <a:endParaRPr sz="3600">
              <a:latin typeface="Century Gothic"/>
              <a:cs typeface="Century Gothic"/>
            </a:endParaRPr>
          </a:p>
        </p:txBody>
      </p:sp>
    </p:spTree>
  </p:cSld>
  <p:clrMapOvr>
    <a:masterClrMapping/>
  </p:clrMapOvr>
  <p:transition>
    <p:pull dir="r"/>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2">
            <a:extLst>
              <a:ext uri="{FF2B5EF4-FFF2-40B4-BE49-F238E27FC236}">
                <a16:creationId xmlns:a16="http://schemas.microsoft.com/office/drawing/2014/main" id="{5448169E-7D16-49F7-A4A7-7B059288A1F2}"/>
              </a:ext>
            </a:extLst>
          </p:cNvPr>
          <p:cNvSpPr/>
          <p:nvPr/>
        </p:nvSpPr>
        <p:spPr>
          <a:xfrm>
            <a:off x="7848600" y="685800"/>
            <a:ext cx="7696200" cy="304800"/>
          </a:xfrm>
          <a:custGeom>
            <a:avLst/>
            <a:gdLst/>
            <a:ahLst/>
            <a:cxnLst/>
            <a:rect l="l" t="t" r="r" b="b"/>
            <a:pathLst>
              <a:path w="11506200" h="267334">
                <a:moveTo>
                  <a:pt x="11505603" y="0"/>
                </a:moveTo>
                <a:lnTo>
                  <a:pt x="0" y="0"/>
                </a:lnTo>
                <a:lnTo>
                  <a:pt x="0" y="267296"/>
                </a:lnTo>
                <a:lnTo>
                  <a:pt x="11505603" y="267296"/>
                </a:lnTo>
                <a:lnTo>
                  <a:pt x="11505603" y="0"/>
                </a:lnTo>
                <a:close/>
              </a:path>
            </a:pathLst>
          </a:custGeom>
          <a:solidFill>
            <a:srgbClr val="8FB5E1"/>
          </a:solidFill>
        </p:spPr>
        <p:txBody>
          <a:bodyPr wrap="square" lIns="0" tIns="0" rIns="0" bIns="0" rtlCol="0"/>
          <a:lstStyle/>
          <a:p>
            <a:endParaRPr/>
          </a:p>
        </p:txBody>
      </p:sp>
      <p:sp>
        <p:nvSpPr>
          <p:cNvPr id="4" name="CuadroTexto 3">
            <a:extLst>
              <a:ext uri="{FF2B5EF4-FFF2-40B4-BE49-F238E27FC236}">
                <a16:creationId xmlns:a16="http://schemas.microsoft.com/office/drawing/2014/main" id="{8345CBBC-88FB-40E0-B5DB-087229B6FC7E}"/>
              </a:ext>
            </a:extLst>
          </p:cNvPr>
          <p:cNvSpPr txBox="1"/>
          <p:nvPr/>
        </p:nvSpPr>
        <p:spPr>
          <a:xfrm>
            <a:off x="304800" y="-381000"/>
            <a:ext cx="685800" cy="1569660"/>
          </a:xfrm>
          <a:prstGeom prst="rect">
            <a:avLst/>
          </a:prstGeom>
          <a:noFill/>
        </p:spPr>
        <p:txBody>
          <a:bodyPr wrap="square">
            <a:spAutoFit/>
          </a:bodyPr>
          <a:lstStyle/>
          <a:p>
            <a:r>
              <a:rPr lang="es-CR" sz="9600" baseline="-21219" dirty="0">
                <a:solidFill>
                  <a:srgbClr val="F7A707"/>
                </a:solidFill>
                <a:latin typeface="Impact"/>
                <a:cs typeface="Impact"/>
              </a:rPr>
              <a:t>1</a:t>
            </a:r>
            <a:endParaRPr lang="es-CR" dirty="0"/>
          </a:p>
        </p:txBody>
      </p:sp>
      <p:sp>
        <p:nvSpPr>
          <p:cNvPr id="6" name="CuadroTexto 5">
            <a:extLst>
              <a:ext uri="{FF2B5EF4-FFF2-40B4-BE49-F238E27FC236}">
                <a16:creationId xmlns:a16="http://schemas.microsoft.com/office/drawing/2014/main" id="{A258A04A-A6C5-4493-999C-160E108B5259}"/>
              </a:ext>
            </a:extLst>
          </p:cNvPr>
          <p:cNvSpPr txBox="1"/>
          <p:nvPr/>
        </p:nvSpPr>
        <p:spPr>
          <a:xfrm>
            <a:off x="1371600" y="621268"/>
            <a:ext cx="8129450" cy="369332"/>
          </a:xfrm>
          <a:prstGeom prst="rect">
            <a:avLst/>
          </a:prstGeom>
          <a:noFill/>
        </p:spPr>
        <p:txBody>
          <a:bodyPr wrap="square">
            <a:spAutoFit/>
          </a:bodyPr>
          <a:lstStyle/>
          <a:p>
            <a:r>
              <a:rPr lang="es-MX" sz="1800" spc="-110" dirty="0"/>
              <a:t>¿Qué implic</a:t>
            </a:r>
            <a:r>
              <a:rPr lang="es-MX" spc="-110" dirty="0"/>
              <a:t>a una gestión adecuada de los conflictos de intereses?</a:t>
            </a:r>
            <a:endParaRPr lang="es-CR" dirty="0"/>
          </a:p>
        </p:txBody>
      </p:sp>
      <p:sp>
        <p:nvSpPr>
          <p:cNvPr id="7" name="object 35">
            <a:extLst>
              <a:ext uri="{FF2B5EF4-FFF2-40B4-BE49-F238E27FC236}">
                <a16:creationId xmlns:a16="http://schemas.microsoft.com/office/drawing/2014/main" id="{43B3A4B5-8C2F-48FD-9E28-37DB306B35A9}"/>
              </a:ext>
            </a:extLst>
          </p:cNvPr>
          <p:cNvSpPr txBox="1"/>
          <p:nvPr/>
        </p:nvSpPr>
        <p:spPr>
          <a:xfrm>
            <a:off x="892629" y="1371600"/>
            <a:ext cx="12287250" cy="412934"/>
          </a:xfrm>
          <a:prstGeom prst="rect">
            <a:avLst/>
          </a:prstGeom>
        </p:spPr>
        <p:txBody>
          <a:bodyPr vert="horz" wrap="square" lIns="0" tIns="12700" rIns="0" bIns="0" rtlCol="0">
            <a:spAutoFit/>
          </a:bodyPr>
          <a:lstStyle/>
          <a:p>
            <a:pPr marL="12700">
              <a:lnSpc>
                <a:spcPct val="100000"/>
              </a:lnSpc>
              <a:spcBef>
                <a:spcPts val="100"/>
              </a:spcBef>
            </a:pPr>
            <a:r>
              <a:rPr lang="es-CR" sz="2600" b="1" spc="60" dirty="0">
                <a:latin typeface="Century Gothic"/>
                <a:cs typeface="Century Gothic"/>
              </a:rPr>
              <a:t>Responsables de la gestión adecuada de los conflictos de intereses</a:t>
            </a:r>
            <a:r>
              <a:rPr sz="2600" b="1" spc="70" dirty="0">
                <a:latin typeface="Century Gothic"/>
                <a:cs typeface="Century Gothic"/>
              </a:rPr>
              <a:t>.</a:t>
            </a:r>
            <a:endParaRPr sz="2600" dirty="0">
              <a:latin typeface="Century Gothic"/>
              <a:cs typeface="Century Gothic"/>
            </a:endParaRPr>
          </a:p>
        </p:txBody>
      </p:sp>
      <p:sp>
        <p:nvSpPr>
          <p:cNvPr id="8" name="object 42">
            <a:extLst>
              <a:ext uri="{FF2B5EF4-FFF2-40B4-BE49-F238E27FC236}">
                <a16:creationId xmlns:a16="http://schemas.microsoft.com/office/drawing/2014/main" id="{FD4B33D5-67C3-4B8C-9525-0E176E4D5288}"/>
              </a:ext>
            </a:extLst>
          </p:cNvPr>
          <p:cNvSpPr/>
          <p:nvPr/>
        </p:nvSpPr>
        <p:spPr>
          <a:xfrm>
            <a:off x="1010194" y="2565643"/>
            <a:ext cx="11963400" cy="4139958"/>
          </a:xfrm>
          <a:custGeom>
            <a:avLst/>
            <a:gdLst/>
            <a:ahLst/>
            <a:cxnLst/>
            <a:rect l="l" t="t" r="r" b="b"/>
            <a:pathLst>
              <a:path w="6172200" h="914400">
                <a:moveTo>
                  <a:pt x="6115050" y="0"/>
                </a:moveTo>
                <a:lnTo>
                  <a:pt x="57150" y="0"/>
                </a:lnTo>
                <a:lnTo>
                  <a:pt x="34906" y="4491"/>
                </a:lnTo>
                <a:lnTo>
                  <a:pt x="16740" y="16740"/>
                </a:lnTo>
                <a:lnTo>
                  <a:pt x="4491" y="34906"/>
                </a:lnTo>
                <a:lnTo>
                  <a:pt x="0" y="57150"/>
                </a:lnTo>
                <a:lnTo>
                  <a:pt x="0" y="857250"/>
                </a:lnTo>
                <a:lnTo>
                  <a:pt x="4491" y="879493"/>
                </a:lnTo>
                <a:lnTo>
                  <a:pt x="16740" y="897659"/>
                </a:lnTo>
                <a:lnTo>
                  <a:pt x="34906" y="909908"/>
                </a:lnTo>
                <a:lnTo>
                  <a:pt x="57150" y="914400"/>
                </a:lnTo>
                <a:lnTo>
                  <a:pt x="6115050" y="914400"/>
                </a:lnTo>
                <a:lnTo>
                  <a:pt x="6137293" y="909908"/>
                </a:lnTo>
                <a:lnTo>
                  <a:pt x="6155459" y="897659"/>
                </a:lnTo>
                <a:lnTo>
                  <a:pt x="6167708" y="879493"/>
                </a:lnTo>
                <a:lnTo>
                  <a:pt x="6172200" y="857250"/>
                </a:lnTo>
                <a:lnTo>
                  <a:pt x="6172200" y="57150"/>
                </a:lnTo>
                <a:lnTo>
                  <a:pt x="6167708" y="34906"/>
                </a:lnTo>
                <a:lnTo>
                  <a:pt x="6155459" y="16740"/>
                </a:lnTo>
                <a:lnTo>
                  <a:pt x="6137293" y="4491"/>
                </a:lnTo>
                <a:lnTo>
                  <a:pt x="6115050" y="0"/>
                </a:lnTo>
                <a:close/>
              </a:path>
            </a:pathLst>
          </a:custGeom>
          <a:solidFill>
            <a:srgbClr val="FABC5A"/>
          </a:solidFill>
        </p:spPr>
        <p:txBody>
          <a:bodyPr wrap="square" lIns="0" tIns="0" rIns="0" bIns="0" rtlCol="0"/>
          <a:lstStyle/>
          <a:p>
            <a:pPr marL="285750" indent="-285750">
              <a:buFont typeface="Arial" panose="020B0604020202020204" pitchFamily="34" charset="0"/>
              <a:buChar char="•"/>
            </a:pPr>
            <a:r>
              <a:rPr lang="es-MX" sz="2400" u="sng" dirty="0"/>
              <a:t>Persona funcionaria pública</a:t>
            </a:r>
            <a:r>
              <a:rPr lang="es-MX" sz="2400" dirty="0"/>
              <a:t>: por ser la que mejor conoce de sus intereses privados (sus relaciones familiares, de amistad, intereses económicos, etc.)</a:t>
            </a:r>
          </a:p>
          <a:p>
            <a:endParaRPr lang="es-MX" sz="2400" dirty="0"/>
          </a:p>
          <a:p>
            <a:pPr marL="285750" indent="-285750">
              <a:buFont typeface="Arial" panose="020B0604020202020204" pitchFamily="34" charset="0"/>
              <a:buChar char="•"/>
            </a:pPr>
            <a:endParaRPr lang="es-MX" sz="2400" dirty="0"/>
          </a:p>
          <a:p>
            <a:pPr marL="285750" indent="-285750">
              <a:buFont typeface="Arial" panose="020B0604020202020204" pitchFamily="34" charset="0"/>
              <a:buChar char="•"/>
            </a:pPr>
            <a:r>
              <a:rPr lang="es-MX" sz="2400" u="sng" dirty="0"/>
              <a:t>Administraciones</a:t>
            </a:r>
            <a:r>
              <a:rPr lang="es-MX" sz="2400" dirty="0"/>
              <a:t>: como parte de las obligaciones de control interno y en su condición de garantes de la integridad pública.</a:t>
            </a:r>
          </a:p>
          <a:p>
            <a:pPr marL="285750" indent="-285750">
              <a:buFont typeface="Arial" panose="020B0604020202020204" pitchFamily="34" charset="0"/>
              <a:buChar char="•"/>
            </a:pPr>
            <a:endParaRPr lang="es-MX" sz="2400" dirty="0"/>
          </a:p>
          <a:p>
            <a:pPr marL="285750" indent="-285750">
              <a:buFont typeface="Arial" panose="020B0604020202020204" pitchFamily="34" charset="0"/>
              <a:buChar char="•"/>
            </a:pPr>
            <a:endParaRPr lang="es-MX" sz="2400" dirty="0"/>
          </a:p>
          <a:p>
            <a:pPr marL="285750" indent="-285750">
              <a:buFont typeface="Arial" panose="020B0604020202020204" pitchFamily="34" charset="0"/>
              <a:buChar char="•"/>
            </a:pPr>
            <a:r>
              <a:rPr lang="es-MX" sz="2400" u="sng" dirty="0"/>
              <a:t>Jefaturas inmediatas</a:t>
            </a:r>
            <a:r>
              <a:rPr lang="es-MX" sz="2400" dirty="0"/>
              <a:t>: tienen un papel muy relevantes por sus funciones de vigilancia, orden y disciplina respecto al personal subalterno.</a:t>
            </a:r>
          </a:p>
          <a:p>
            <a:pPr marL="285750" indent="-285750">
              <a:buFont typeface="Arial" panose="020B0604020202020204" pitchFamily="34" charset="0"/>
              <a:buChar char="•"/>
            </a:pPr>
            <a:endParaRPr lang="es-MX" sz="2000" dirty="0"/>
          </a:p>
        </p:txBody>
      </p:sp>
      <p:grpSp>
        <p:nvGrpSpPr>
          <p:cNvPr id="10" name="object 16">
            <a:extLst>
              <a:ext uri="{FF2B5EF4-FFF2-40B4-BE49-F238E27FC236}">
                <a16:creationId xmlns:a16="http://schemas.microsoft.com/office/drawing/2014/main" id="{E9008FD9-046B-4D86-99DB-221C88077724}"/>
              </a:ext>
            </a:extLst>
          </p:cNvPr>
          <p:cNvGrpSpPr/>
          <p:nvPr/>
        </p:nvGrpSpPr>
        <p:grpSpPr>
          <a:xfrm>
            <a:off x="3962400" y="7620000"/>
            <a:ext cx="10363198" cy="1066798"/>
            <a:chOff x="184613" y="3997771"/>
            <a:chExt cx="4928737" cy="2345688"/>
          </a:xfrm>
        </p:grpSpPr>
        <p:sp>
          <p:nvSpPr>
            <p:cNvPr id="11" name="object 17">
              <a:extLst>
                <a:ext uri="{FF2B5EF4-FFF2-40B4-BE49-F238E27FC236}">
                  <a16:creationId xmlns:a16="http://schemas.microsoft.com/office/drawing/2014/main" id="{7B636A66-5E09-4F0B-A34D-B41C44A00E74}"/>
                </a:ext>
              </a:extLst>
            </p:cNvPr>
            <p:cNvSpPr/>
            <p:nvPr/>
          </p:nvSpPr>
          <p:spPr>
            <a:xfrm>
              <a:off x="453542" y="4000309"/>
              <a:ext cx="4514850" cy="2343150"/>
            </a:xfrm>
            <a:custGeom>
              <a:avLst/>
              <a:gdLst/>
              <a:ahLst/>
              <a:cxnLst/>
              <a:rect l="l" t="t" r="r" b="b"/>
              <a:pathLst>
                <a:path w="4514850" h="2343150">
                  <a:moveTo>
                    <a:pt x="4514850" y="0"/>
                  </a:moveTo>
                  <a:lnTo>
                    <a:pt x="0" y="0"/>
                  </a:lnTo>
                  <a:lnTo>
                    <a:pt x="0" y="2343150"/>
                  </a:lnTo>
                  <a:lnTo>
                    <a:pt x="4514850" y="2343150"/>
                  </a:lnTo>
                  <a:lnTo>
                    <a:pt x="4514850" y="0"/>
                  </a:lnTo>
                  <a:close/>
                </a:path>
              </a:pathLst>
            </a:custGeom>
            <a:solidFill>
              <a:srgbClr val="000000">
                <a:alpha val="25000"/>
              </a:srgbClr>
            </a:solidFill>
          </p:spPr>
          <p:txBody>
            <a:bodyPr wrap="square" lIns="0" tIns="0" rIns="0" bIns="0" rtlCol="0"/>
            <a:lstStyle/>
            <a:p>
              <a:endParaRPr/>
            </a:p>
          </p:txBody>
        </p:sp>
        <p:sp>
          <p:nvSpPr>
            <p:cNvPr id="12" name="object 18">
              <a:extLst>
                <a:ext uri="{FF2B5EF4-FFF2-40B4-BE49-F238E27FC236}">
                  <a16:creationId xmlns:a16="http://schemas.microsoft.com/office/drawing/2014/main" id="{DE785BE1-7F4F-4BCD-A014-2E81D46C189A}"/>
                </a:ext>
              </a:extLst>
            </p:cNvPr>
            <p:cNvSpPr/>
            <p:nvPr/>
          </p:nvSpPr>
          <p:spPr>
            <a:xfrm>
              <a:off x="293335" y="3997771"/>
              <a:ext cx="4602572" cy="2343151"/>
            </a:xfrm>
            <a:custGeom>
              <a:avLst/>
              <a:gdLst/>
              <a:ahLst/>
              <a:cxnLst/>
              <a:rect l="l" t="t" r="r" b="b"/>
              <a:pathLst>
                <a:path w="4344670" h="2173604">
                  <a:moveTo>
                    <a:pt x="4236097" y="0"/>
                  </a:moveTo>
                  <a:lnTo>
                    <a:pt x="108000" y="0"/>
                  </a:lnTo>
                  <a:lnTo>
                    <a:pt x="65960" y="8486"/>
                  </a:lnTo>
                  <a:lnTo>
                    <a:pt x="31630" y="31630"/>
                  </a:lnTo>
                  <a:lnTo>
                    <a:pt x="8486" y="65960"/>
                  </a:lnTo>
                  <a:lnTo>
                    <a:pt x="0" y="108000"/>
                  </a:lnTo>
                  <a:lnTo>
                    <a:pt x="0" y="2065426"/>
                  </a:lnTo>
                  <a:lnTo>
                    <a:pt x="8486" y="2107467"/>
                  </a:lnTo>
                  <a:lnTo>
                    <a:pt x="31630" y="2141796"/>
                  </a:lnTo>
                  <a:lnTo>
                    <a:pt x="65960" y="2164940"/>
                  </a:lnTo>
                  <a:lnTo>
                    <a:pt x="108000" y="2173427"/>
                  </a:lnTo>
                  <a:lnTo>
                    <a:pt x="4236097" y="2173427"/>
                  </a:lnTo>
                  <a:lnTo>
                    <a:pt x="4278138" y="2164940"/>
                  </a:lnTo>
                  <a:lnTo>
                    <a:pt x="4312467" y="2141796"/>
                  </a:lnTo>
                  <a:lnTo>
                    <a:pt x="4335611" y="2107467"/>
                  </a:lnTo>
                  <a:lnTo>
                    <a:pt x="4344098" y="2065426"/>
                  </a:lnTo>
                  <a:lnTo>
                    <a:pt x="4344098" y="108000"/>
                  </a:lnTo>
                  <a:lnTo>
                    <a:pt x="4335611" y="65960"/>
                  </a:lnTo>
                  <a:lnTo>
                    <a:pt x="4312467" y="31630"/>
                  </a:lnTo>
                  <a:lnTo>
                    <a:pt x="4278138" y="8486"/>
                  </a:lnTo>
                  <a:lnTo>
                    <a:pt x="4236097" y="0"/>
                  </a:lnTo>
                  <a:close/>
                </a:path>
              </a:pathLst>
            </a:custGeom>
            <a:solidFill>
              <a:srgbClr val="F5F8FD"/>
            </a:solidFill>
          </p:spPr>
          <p:txBody>
            <a:bodyPr wrap="square" lIns="0" tIns="0" rIns="0" bIns="0" rtlCol="0"/>
            <a:lstStyle/>
            <a:p>
              <a:endParaRPr lang="es-CR" sz="2000" dirty="0"/>
            </a:p>
            <a:p>
              <a:pPr algn="l"/>
              <a:r>
                <a:rPr lang="es-CR" sz="2000" dirty="0"/>
                <a:t>Resulta fundamental que, unos y otros, conozcan el alcance de sus deberes y, lo más importante, cumplan en forma efectiva con ellos.</a:t>
              </a:r>
              <a:endParaRPr sz="2000" dirty="0"/>
            </a:p>
          </p:txBody>
        </p:sp>
        <p:sp>
          <p:nvSpPr>
            <p:cNvPr id="13" name="object 19">
              <a:extLst>
                <a:ext uri="{FF2B5EF4-FFF2-40B4-BE49-F238E27FC236}">
                  <a16:creationId xmlns:a16="http://schemas.microsoft.com/office/drawing/2014/main" id="{3A2AD596-ACE6-4D3D-BC06-3E7ABDD424FD}"/>
                </a:ext>
              </a:extLst>
            </p:cNvPr>
            <p:cNvSpPr/>
            <p:nvPr/>
          </p:nvSpPr>
          <p:spPr>
            <a:xfrm>
              <a:off x="184613" y="3997771"/>
              <a:ext cx="4928737" cy="2173605"/>
            </a:xfrm>
            <a:custGeom>
              <a:avLst/>
              <a:gdLst/>
              <a:ahLst/>
              <a:cxnLst/>
              <a:rect l="l" t="t" r="r" b="b"/>
              <a:pathLst>
                <a:path w="4344670" h="2173604">
                  <a:moveTo>
                    <a:pt x="108000" y="0"/>
                  </a:moveTo>
                  <a:lnTo>
                    <a:pt x="65960" y="8486"/>
                  </a:lnTo>
                  <a:lnTo>
                    <a:pt x="31630" y="31630"/>
                  </a:lnTo>
                  <a:lnTo>
                    <a:pt x="8486" y="65960"/>
                  </a:lnTo>
                  <a:lnTo>
                    <a:pt x="0" y="108000"/>
                  </a:lnTo>
                  <a:lnTo>
                    <a:pt x="0" y="2065426"/>
                  </a:lnTo>
                  <a:lnTo>
                    <a:pt x="8486" y="2107467"/>
                  </a:lnTo>
                  <a:lnTo>
                    <a:pt x="31630" y="2141796"/>
                  </a:lnTo>
                  <a:lnTo>
                    <a:pt x="65960" y="2164940"/>
                  </a:lnTo>
                  <a:lnTo>
                    <a:pt x="108000" y="2173427"/>
                  </a:lnTo>
                  <a:lnTo>
                    <a:pt x="4236097" y="2173427"/>
                  </a:lnTo>
                  <a:lnTo>
                    <a:pt x="4278138" y="2164940"/>
                  </a:lnTo>
                  <a:lnTo>
                    <a:pt x="4312467" y="2141796"/>
                  </a:lnTo>
                  <a:lnTo>
                    <a:pt x="4335611" y="2107467"/>
                  </a:lnTo>
                  <a:lnTo>
                    <a:pt x="4344098" y="2065426"/>
                  </a:lnTo>
                  <a:lnTo>
                    <a:pt x="4344098" y="108000"/>
                  </a:lnTo>
                  <a:lnTo>
                    <a:pt x="4335611" y="65960"/>
                  </a:lnTo>
                  <a:lnTo>
                    <a:pt x="4312467" y="31630"/>
                  </a:lnTo>
                  <a:lnTo>
                    <a:pt x="4278138" y="8486"/>
                  </a:lnTo>
                  <a:lnTo>
                    <a:pt x="4236097" y="0"/>
                  </a:lnTo>
                  <a:lnTo>
                    <a:pt x="108000" y="0"/>
                  </a:lnTo>
                  <a:close/>
                </a:path>
              </a:pathLst>
            </a:custGeom>
            <a:ln w="25400">
              <a:solidFill>
                <a:srgbClr val="FFFFFF"/>
              </a:solidFill>
            </a:ln>
          </p:spPr>
          <p:txBody>
            <a:bodyPr wrap="square" lIns="0" tIns="0" rIns="0" bIns="0" rtlCol="0"/>
            <a:lstStyle/>
            <a:p>
              <a:endParaRPr/>
            </a:p>
          </p:txBody>
        </p:sp>
      </p:grpSp>
    </p:spTree>
    <p:extLst>
      <p:ext uri="{BB962C8B-B14F-4D97-AF65-F5344CB8AC3E}">
        <p14:creationId xmlns:p14="http://schemas.microsoft.com/office/powerpoint/2010/main" val="207593889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3" name="object 3"/>
          <p:cNvPicPr/>
          <p:nvPr/>
        </p:nvPicPr>
        <p:blipFill>
          <a:blip r:embed="rId2" cstate="print"/>
          <a:stretch>
            <a:fillRect/>
          </a:stretch>
        </p:blipFill>
        <p:spPr>
          <a:xfrm>
            <a:off x="2868295" y="8648700"/>
            <a:ext cx="12676505" cy="1409700"/>
          </a:xfrm>
          <a:prstGeom prst="rect">
            <a:avLst/>
          </a:prstGeom>
        </p:spPr>
      </p:pic>
      <p:sp>
        <p:nvSpPr>
          <p:cNvPr id="14" name="object 14"/>
          <p:cNvSpPr txBox="1">
            <a:spLocks noGrp="1"/>
          </p:cNvSpPr>
          <p:nvPr>
            <p:ph type="title"/>
          </p:nvPr>
        </p:nvSpPr>
        <p:spPr>
          <a:xfrm>
            <a:off x="418555" y="-513175"/>
            <a:ext cx="14707689" cy="2174564"/>
          </a:xfrm>
          <a:prstGeom prst="rect">
            <a:avLst/>
          </a:prstGeom>
        </p:spPr>
        <p:txBody>
          <a:bodyPr vert="horz" wrap="square" lIns="0" tIns="507613" rIns="0" bIns="0" rtlCol="0">
            <a:spAutoFit/>
          </a:bodyPr>
          <a:lstStyle/>
          <a:p>
            <a:pPr marL="7792720">
              <a:lnSpc>
                <a:spcPct val="100000"/>
              </a:lnSpc>
              <a:spcBef>
                <a:spcPts val="100"/>
              </a:spcBef>
            </a:pPr>
            <a:r>
              <a:rPr sz="10800" spc="-427" baseline="-21219" dirty="0">
                <a:solidFill>
                  <a:srgbClr val="F7A707"/>
                </a:solidFill>
                <a:latin typeface="Impact"/>
                <a:cs typeface="Impact"/>
              </a:rPr>
              <a:t> </a:t>
            </a:r>
            <a:endParaRPr sz="1800" dirty="0">
              <a:latin typeface="Impact"/>
              <a:cs typeface="Impact"/>
            </a:endParaRPr>
          </a:p>
        </p:txBody>
      </p:sp>
      <p:grpSp>
        <p:nvGrpSpPr>
          <p:cNvPr id="16" name="object 16"/>
          <p:cNvGrpSpPr/>
          <p:nvPr/>
        </p:nvGrpSpPr>
        <p:grpSpPr>
          <a:xfrm>
            <a:off x="438298" y="3985071"/>
            <a:ext cx="4530090" cy="2358390"/>
            <a:chOff x="438298" y="3985071"/>
            <a:chExt cx="4530090" cy="2358390"/>
          </a:xfrm>
        </p:grpSpPr>
        <p:sp>
          <p:nvSpPr>
            <p:cNvPr id="17" name="object 17"/>
            <p:cNvSpPr/>
            <p:nvPr/>
          </p:nvSpPr>
          <p:spPr>
            <a:xfrm>
              <a:off x="453542" y="4000309"/>
              <a:ext cx="4514850" cy="2343150"/>
            </a:xfrm>
            <a:custGeom>
              <a:avLst/>
              <a:gdLst/>
              <a:ahLst/>
              <a:cxnLst/>
              <a:rect l="l" t="t" r="r" b="b"/>
              <a:pathLst>
                <a:path w="4514850" h="2343150">
                  <a:moveTo>
                    <a:pt x="4514850" y="0"/>
                  </a:moveTo>
                  <a:lnTo>
                    <a:pt x="0" y="0"/>
                  </a:lnTo>
                  <a:lnTo>
                    <a:pt x="0" y="2343150"/>
                  </a:lnTo>
                  <a:lnTo>
                    <a:pt x="4514850" y="2343150"/>
                  </a:lnTo>
                  <a:lnTo>
                    <a:pt x="4514850" y="0"/>
                  </a:lnTo>
                  <a:close/>
                </a:path>
              </a:pathLst>
            </a:custGeom>
            <a:solidFill>
              <a:srgbClr val="000000">
                <a:alpha val="25000"/>
              </a:srgbClr>
            </a:solidFill>
          </p:spPr>
          <p:txBody>
            <a:bodyPr wrap="square" lIns="0" tIns="0" rIns="0" bIns="0" rtlCol="0"/>
            <a:lstStyle/>
            <a:p>
              <a:endParaRPr/>
            </a:p>
          </p:txBody>
        </p:sp>
        <p:sp>
          <p:nvSpPr>
            <p:cNvPr id="18" name="object 18"/>
            <p:cNvSpPr/>
            <p:nvPr/>
          </p:nvSpPr>
          <p:spPr>
            <a:xfrm>
              <a:off x="450998" y="3997771"/>
              <a:ext cx="4344670" cy="2173605"/>
            </a:xfrm>
            <a:custGeom>
              <a:avLst/>
              <a:gdLst/>
              <a:ahLst/>
              <a:cxnLst/>
              <a:rect l="l" t="t" r="r" b="b"/>
              <a:pathLst>
                <a:path w="4344670" h="2173604">
                  <a:moveTo>
                    <a:pt x="4236097" y="0"/>
                  </a:moveTo>
                  <a:lnTo>
                    <a:pt x="108000" y="0"/>
                  </a:lnTo>
                  <a:lnTo>
                    <a:pt x="65960" y="8486"/>
                  </a:lnTo>
                  <a:lnTo>
                    <a:pt x="31630" y="31630"/>
                  </a:lnTo>
                  <a:lnTo>
                    <a:pt x="8486" y="65960"/>
                  </a:lnTo>
                  <a:lnTo>
                    <a:pt x="0" y="108000"/>
                  </a:lnTo>
                  <a:lnTo>
                    <a:pt x="0" y="2065426"/>
                  </a:lnTo>
                  <a:lnTo>
                    <a:pt x="8486" y="2107467"/>
                  </a:lnTo>
                  <a:lnTo>
                    <a:pt x="31630" y="2141796"/>
                  </a:lnTo>
                  <a:lnTo>
                    <a:pt x="65960" y="2164940"/>
                  </a:lnTo>
                  <a:lnTo>
                    <a:pt x="108000" y="2173427"/>
                  </a:lnTo>
                  <a:lnTo>
                    <a:pt x="4236097" y="2173427"/>
                  </a:lnTo>
                  <a:lnTo>
                    <a:pt x="4278138" y="2164940"/>
                  </a:lnTo>
                  <a:lnTo>
                    <a:pt x="4312467" y="2141796"/>
                  </a:lnTo>
                  <a:lnTo>
                    <a:pt x="4335611" y="2107467"/>
                  </a:lnTo>
                  <a:lnTo>
                    <a:pt x="4344098" y="2065426"/>
                  </a:lnTo>
                  <a:lnTo>
                    <a:pt x="4344098" y="108000"/>
                  </a:lnTo>
                  <a:lnTo>
                    <a:pt x="4335611" y="65960"/>
                  </a:lnTo>
                  <a:lnTo>
                    <a:pt x="4312467" y="31630"/>
                  </a:lnTo>
                  <a:lnTo>
                    <a:pt x="4278138" y="8486"/>
                  </a:lnTo>
                  <a:lnTo>
                    <a:pt x="4236097" y="0"/>
                  </a:lnTo>
                  <a:close/>
                </a:path>
              </a:pathLst>
            </a:custGeom>
            <a:solidFill>
              <a:srgbClr val="F5F8FD"/>
            </a:solidFill>
          </p:spPr>
          <p:txBody>
            <a:bodyPr wrap="square" lIns="0" tIns="0" rIns="0" bIns="0" rtlCol="0"/>
            <a:lstStyle/>
            <a:p>
              <a:endParaRPr/>
            </a:p>
          </p:txBody>
        </p:sp>
        <p:sp>
          <p:nvSpPr>
            <p:cNvPr id="19" name="object 19"/>
            <p:cNvSpPr/>
            <p:nvPr/>
          </p:nvSpPr>
          <p:spPr>
            <a:xfrm>
              <a:off x="450998" y="3997771"/>
              <a:ext cx="4344670" cy="2173605"/>
            </a:xfrm>
            <a:custGeom>
              <a:avLst/>
              <a:gdLst/>
              <a:ahLst/>
              <a:cxnLst/>
              <a:rect l="l" t="t" r="r" b="b"/>
              <a:pathLst>
                <a:path w="4344670" h="2173604">
                  <a:moveTo>
                    <a:pt x="108000" y="0"/>
                  </a:moveTo>
                  <a:lnTo>
                    <a:pt x="65960" y="8486"/>
                  </a:lnTo>
                  <a:lnTo>
                    <a:pt x="31630" y="31630"/>
                  </a:lnTo>
                  <a:lnTo>
                    <a:pt x="8486" y="65960"/>
                  </a:lnTo>
                  <a:lnTo>
                    <a:pt x="0" y="108000"/>
                  </a:lnTo>
                  <a:lnTo>
                    <a:pt x="0" y="2065426"/>
                  </a:lnTo>
                  <a:lnTo>
                    <a:pt x="8486" y="2107467"/>
                  </a:lnTo>
                  <a:lnTo>
                    <a:pt x="31630" y="2141796"/>
                  </a:lnTo>
                  <a:lnTo>
                    <a:pt x="65960" y="2164940"/>
                  </a:lnTo>
                  <a:lnTo>
                    <a:pt x="108000" y="2173427"/>
                  </a:lnTo>
                  <a:lnTo>
                    <a:pt x="4236097" y="2173427"/>
                  </a:lnTo>
                  <a:lnTo>
                    <a:pt x="4278138" y="2164940"/>
                  </a:lnTo>
                  <a:lnTo>
                    <a:pt x="4312467" y="2141796"/>
                  </a:lnTo>
                  <a:lnTo>
                    <a:pt x="4335611" y="2107467"/>
                  </a:lnTo>
                  <a:lnTo>
                    <a:pt x="4344098" y="2065426"/>
                  </a:lnTo>
                  <a:lnTo>
                    <a:pt x="4344098" y="108000"/>
                  </a:lnTo>
                  <a:lnTo>
                    <a:pt x="4335611" y="65960"/>
                  </a:lnTo>
                  <a:lnTo>
                    <a:pt x="4312467" y="31630"/>
                  </a:lnTo>
                  <a:lnTo>
                    <a:pt x="4278138" y="8486"/>
                  </a:lnTo>
                  <a:lnTo>
                    <a:pt x="4236097" y="0"/>
                  </a:lnTo>
                  <a:lnTo>
                    <a:pt x="108000" y="0"/>
                  </a:lnTo>
                  <a:close/>
                </a:path>
              </a:pathLst>
            </a:custGeom>
            <a:ln w="25400">
              <a:solidFill>
                <a:srgbClr val="FFFFFF"/>
              </a:solidFill>
            </a:ln>
          </p:spPr>
          <p:txBody>
            <a:bodyPr wrap="square" lIns="0" tIns="0" rIns="0" bIns="0" rtlCol="0"/>
            <a:lstStyle/>
            <a:p>
              <a:endParaRPr/>
            </a:p>
          </p:txBody>
        </p:sp>
      </p:grpSp>
      <p:grpSp>
        <p:nvGrpSpPr>
          <p:cNvPr id="20" name="object 20"/>
          <p:cNvGrpSpPr/>
          <p:nvPr/>
        </p:nvGrpSpPr>
        <p:grpSpPr>
          <a:xfrm>
            <a:off x="5088597" y="3985071"/>
            <a:ext cx="4530090" cy="3431540"/>
            <a:chOff x="5088597" y="3985071"/>
            <a:chExt cx="4530090" cy="3431540"/>
          </a:xfrm>
        </p:grpSpPr>
        <p:sp>
          <p:nvSpPr>
            <p:cNvPr id="21" name="object 21"/>
            <p:cNvSpPr/>
            <p:nvPr/>
          </p:nvSpPr>
          <p:spPr>
            <a:xfrm>
              <a:off x="5103837" y="4000309"/>
              <a:ext cx="4514850" cy="3416300"/>
            </a:xfrm>
            <a:custGeom>
              <a:avLst/>
              <a:gdLst/>
              <a:ahLst/>
              <a:cxnLst/>
              <a:rect l="l" t="t" r="r" b="b"/>
              <a:pathLst>
                <a:path w="4514850" h="3416300">
                  <a:moveTo>
                    <a:pt x="4514849" y="0"/>
                  </a:moveTo>
                  <a:lnTo>
                    <a:pt x="0" y="0"/>
                  </a:lnTo>
                  <a:lnTo>
                    <a:pt x="0" y="3416300"/>
                  </a:lnTo>
                  <a:lnTo>
                    <a:pt x="4514849" y="3416300"/>
                  </a:lnTo>
                  <a:lnTo>
                    <a:pt x="4514849" y="0"/>
                  </a:lnTo>
                  <a:close/>
                </a:path>
              </a:pathLst>
            </a:custGeom>
            <a:solidFill>
              <a:srgbClr val="000000">
                <a:alpha val="25000"/>
              </a:srgbClr>
            </a:solidFill>
          </p:spPr>
          <p:txBody>
            <a:bodyPr wrap="square" lIns="0" tIns="0" rIns="0" bIns="0" rtlCol="0"/>
            <a:lstStyle/>
            <a:p>
              <a:endParaRPr/>
            </a:p>
          </p:txBody>
        </p:sp>
        <p:sp>
          <p:nvSpPr>
            <p:cNvPr id="22" name="object 22"/>
            <p:cNvSpPr/>
            <p:nvPr/>
          </p:nvSpPr>
          <p:spPr>
            <a:xfrm>
              <a:off x="5101297" y="3997771"/>
              <a:ext cx="4344670" cy="3246120"/>
            </a:xfrm>
            <a:custGeom>
              <a:avLst/>
              <a:gdLst/>
              <a:ahLst/>
              <a:cxnLst/>
              <a:rect l="l" t="t" r="r" b="b"/>
              <a:pathLst>
                <a:path w="4344670" h="3246120">
                  <a:moveTo>
                    <a:pt x="4236097" y="0"/>
                  </a:moveTo>
                  <a:lnTo>
                    <a:pt x="108000" y="0"/>
                  </a:lnTo>
                  <a:lnTo>
                    <a:pt x="65960" y="8486"/>
                  </a:lnTo>
                  <a:lnTo>
                    <a:pt x="31630" y="31630"/>
                  </a:lnTo>
                  <a:lnTo>
                    <a:pt x="8486" y="65960"/>
                  </a:lnTo>
                  <a:lnTo>
                    <a:pt x="0" y="108000"/>
                  </a:lnTo>
                  <a:lnTo>
                    <a:pt x="0" y="3137649"/>
                  </a:lnTo>
                  <a:lnTo>
                    <a:pt x="8486" y="3179684"/>
                  </a:lnTo>
                  <a:lnTo>
                    <a:pt x="31630" y="3214014"/>
                  </a:lnTo>
                  <a:lnTo>
                    <a:pt x="65960" y="3237161"/>
                  </a:lnTo>
                  <a:lnTo>
                    <a:pt x="108000" y="3245650"/>
                  </a:lnTo>
                  <a:lnTo>
                    <a:pt x="4236097" y="3245650"/>
                  </a:lnTo>
                  <a:lnTo>
                    <a:pt x="4278138" y="3237161"/>
                  </a:lnTo>
                  <a:lnTo>
                    <a:pt x="4312467" y="3214014"/>
                  </a:lnTo>
                  <a:lnTo>
                    <a:pt x="4335611" y="3179684"/>
                  </a:lnTo>
                  <a:lnTo>
                    <a:pt x="4344098" y="3137649"/>
                  </a:lnTo>
                  <a:lnTo>
                    <a:pt x="4344098" y="108000"/>
                  </a:lnTo>
                  <a:lnTo>
                    <a:pt x="4335611" y="65960"/>
                  </a:lnTo>
                  <a:lnTo>
                    <a:pt x="4312467" y="31630"/>
                  </a:lnTo>
                  <a:lnTo>
                    <a:pt x="4278138" y="8486"/>
                  </a:lnTo>
                  <a:lnTo>
                    <a:pt x="4236097" y="0"/>
                  </a:lnTo>
                  <a:close/>
                </a:path>
              </a:pathLst>
            </a:custGeom>
            <a:solidFill>
              <a:srgbClr val="FDF7E8"/>
            </a:solidFill>
          </p:spPr>
          <p:txBody>
            <a:bodyPr wrap="square" lIns="0" tIns="0" rIns="0" bIns="0" rtlCol="0"/>
            <a:lstStyle/>
            <a:p>
              <a:endParaRPr/>
            </a:p>
          </p:txBody>
        </p:sp>
        <p:sp>
          <p:nvSpPr>
            <p:cNvPr id="23" name="object 23"/>
            <p:cNvSpPr/>
            <p:nvPr/>
          </p:nvSpPr>
          <p:spPr>
            <a:xfrm>
              <a:off x="5101297" y="3997771"/>
              <a:ext cx="4344670" cy="3246120"/>
            </a:xfrm>
            <a:custGeom>
              <a:avLst/>
              <a:gdLst/>
              <a:ahLst/>
              <a:cxnLst/>
              <a:rect l="l" t="t" r="r" b="b"/>
              <a:pathLst>
                <a:path w="4344670" h="3246120">
                  <a:moveTo>
                    <a:pt x="108000" y="0"/>
                  </a:moveTo>
                  <a:lnTo>
                    <a:pt x="65960" y="8486"/>
                  </a:lnTo>
                  <a:lnTo>
                    <a:pt x="31630" y="31630"/>
                  </a:lnTo>
                  <a:lnTo>
                    <a:pt x="8486" y="65960"/>
                  </a:lnTo>
                  <a:lnTo>
                    <a:pt x="0" y="108000"/>
                  </a:lnTo>
                  <a:lnTo>
                    <a:pt x="0" y="3137649"/>
                  </a:lnTo>
                  <a:lnTo>
                    <a:pt x="8486" y="3179684"/>
                  </a:lnTo>
                  <a:lnTo>
                    <a:pt x="31630" y="3214014"/>
                  </a:lnTo>
                  <a:lnTo>
                    <a:pt x="65960" y="3237161"/>
                  </a:lnTo>
                  <a:lnTo>
                    <a:pt x="108000" y="3245650"/>
                  </a:lnTo>
                  <a:lnTo>
                    <a:pt x="4236097" y="3245650"/>
                  </a:lnTo>
                  <a:lnTo>
                    <a:pt x="4278138" y="3237161"/>
                  </a:lnTo>
                  <a:lnTo>
                    <a:pt x="4312467" y="3214014"/>
                  </a:lnTo>
                  <a:lnTo>
                    <a:pt x="4335611" y="3179684"/>
                  </a:lnTo>
                  <a:lnTo>
                    <a:pt x="4344098" y="3137649"/>
                  </a:lnTo>
                  <a:lnTo>
                    <a:pt x="4344098" y="108000"/>
                  </a:lnTo>
                  <a:lnTo>
                    <a:pt x="4335611" y="65960"/>
                  </a:lnTo>
                  <a:lnTo>
                    <a:pt x="4312467" y="31630"/>
                  </a:lnTo>
                  <a:lnTo>
                    <a:pt x="4278138" y="8486"/>
                  </a:lnTo>
                  <a:lnTo>
                    <a:pt x="4236097" y="0"/>
                  </a:lnTo>
                  <a:lnTo>
                    <a:pt x="108000" y="0"/>
                  </a:lnTo>
                  <a:close/>
                </a:path>
              </a:pathLst>
            </a:custGeom>
            <a:ln w="25399">
              <a:solidFill>
                <a:srgbClr val="FFFFFF"/>
              </a:solidFill>
            </a:ln>
          </p:spPr>
          <p:txBody>
            <a:bodyPr wrap="square" lIns="0" tIns="0" rIns="0" bIns="0" rtlCol="0"/>
            <a:lstStyle/>
            <a:p>
              <a:endParaRPr/>
            </a:p>
          </p:txBody>
        </p:sp>
      </p:grpSp>
      <p:grpSp>
        <p:nvGrpSpPr>
          <p:cNvPr id="24" name="object 24"/>
          <p:cNvGrpSpPr/>
          <p:nvPr/>
        </p:nvGrpSpPr>
        <p:grpSpPr>
          <a:xfrm>
            <a:off x="9915298" y="3985071"/>
            <a:ext cx="4530090" cy="4460240"/>
            <a:chOff x="9915298" y="3985071"/>
            <a:chExt cx="4530090" cy="4460240"/>
          </a:xfrm>
        </p:grpSpPr>
        <p:sp>
          <p:nvSpPr>
            <p:cNvPr id="25" name="object 25"/>
            <p:cNvSpPr/>
            <p:nvPr/>
          </p:nvSpPr>
          <p:spPr>
            <a:xfrm>
              <a:off x="9930536" y="4000309"/>
              <a:ext cx="4514850" cy="4445000"/>
            </a:xfrm>
            <a:custGeom>
              <a:avLst/>
              <a:gdLst/>
              <a:ahLst/>
              <a:cxnLst/>
              <a:rect l="l" t="t" r="r" b="b"/>
              <a:pathLst>
                <a:path w="4514850" h="4445000">
                  <a:moveTo>
                    <a:pt x="4514850" y="0"/>
                  </a:moveTo>
                  <a:lnTo>
                    <a:pt x="0" y="0"/>
                  </a:lnTo>
                  <a:lnTo>
                    <a:pt x="0" y="4445000"/>
                  </a:lnTo>
                  <a:lnTo>
                    <a:pt x="4514850" y="4445000"/>
                  </a:lnTo>
                  <a:lnTo>
                    <a:pt x="4514850" y="0"/>
                  </a:lnTo>
                  <a:close/>
                </a:path>
              </a:pathLst>
            </a:custGeom>
            <a:solidFill>
              <a:srgbClr val="000000">
                <a:alpha val="25000"/>
              </a:srgbClr>
            </a:solidFill>
          </p:spPr>
          <p:txBody>
            <a:bodyPr wrap="square" lIns="0" tIns="0" rIns="0" bIns="0" rtlCol="0"/>
            <a:lstStyle/>
            <a:p>
              <a:endParaRPr/>
            </a:p>
          </p:txBody>
        </p:sp>
        <p:sp>
          <p:nvSpPr>
            <p:cNvPr id="26" name="object 26"/>
            <p:cNvSpPr/>
            <p:nvPr/>
          </p:nvSpPr>
          <p:spPr>
            <a:xfrm>
              <a:off x="9927998" y="3997771"/>
              <a:ext cx="4344670" cy="4276725"/>
            </a:xfrm>
            <a:custGeom>
              <a:avLst/>
              <a:gdLst/>
              <a:ahLst/>
              <a:cxnLst/>
              <a:rect l="l" t="t" r="r" b="b"/>
              <a:pathLst>
                <a:path w="4344669" h="4276725">
                  <a:moveTo>
                    <a:pt x="4236097" y="0"/>
                  </a:moveTo>
                  <a:lnTo>
                    <a:pt x="108000" y="0"/>
                  </a:lnTo>
                  <a:lnTo>
                    <a:pt x="65960" y="8486"/>
                  </a:lnTo>
                  <a:lnTo>
                    <a:pt x="31630" y="31630"/>
                  </a:lnTo>
                  <a:lnTo>
                    <a:pt x="8486" y="65960"/>
                  </a:lnTo>
                  <a:lnTo>
                    <a:pt x="0" y="108000"/>
                  </a:lnTo>
                  <a:lnTo>
                    <a:pt x="0" y="4168736"/>
                  </a:lnTo>
                  <a:lnTo>
                    <a:pt x="8486" y="4210770"/>
                  </a:lnTo>
                  <a:lnTo>
                    <a:pt x="31630" y="4245095"/>
                  </a:lnTo>
                  <a:lnTo>
                    <a:pt x="65960" y="4268238"/>
                  </a:lnTo>
                  <a:lnTo>
                    <a:pt x="108000" y="4276725"/>
                  </a:lnTo>
                  <a:lnTo>
                    <a:pt x="4236097" y="4276725"/>
                  </a:lnTo>
                  <a:lnTo>
                    <a:pt x="4278138" y="4268238"/>
                  </a:lnTo>
                  <a:lnTo>
                    <a:pt x="4312467" y="4245095"/>
                  </a:lnTo>
                  <a:lnTo>
                    <a:pt x="4335611" y="4210770"/>
                  </a:lnTo>
                  <a:lnTo>
                    <a:pt x="4344098" y="4168736"/>
                  </a:lnTo>
                  <a:lnTo>
                    <a:pt x="4344098" y="108000"/>
                  </a:lnTo>
                  <a:lnTo>
                    <a:pt x="4335611" y="65960"/>
                  </a:lnTo>
                  <a:lnTo>
                    <a:pt x="4312467" y="31630"/>
                  </a:lnTo>
                  <a:lnTo>
                    <a:pt x="4278138" y="8486"/>
                  </a:lnTo>
                  <a:lnTo>
                    <a:pt x="4236097" y="0"/>
                  </a:lnTo>
                  <a:close/>
                </a:path>
              </a:pathLst>
            </a:custGeom>
            <a:solidFill>
              <a:srgbClr val="FDEDE7"/>
            </a:solidFill>
          </p:spPr>
          <p:txBody>
            <a:bodyPr wrap="square" lIns="0" tIns="0" rIns="0" bIns="0" rtlCol="0"/>
            <a:lstStyle/>
            <a:p>
              <a:endParaRPr/>
            </a:p>
          </p:txBody>
        </p:sp>
        <p:sp>
          <p:nvSpPr>
            <p:cNvPr id="27" name="object 27"/>
            <p:cNvSpPr/>
            <p:nvPr/>
          </p:nvSpPr>
          <p:spPr>
            <a:xfrm>
              <a:off x="9927998" y="3997771"/>
              <a:ext cx="4344670" cy="4276725"/>
            </a:xfrm>
            <a:custGeom>
              <a:avLst/>
              <a:gdLst/>
              <a:ahLst/>
              <a:cxnLst/>
              <a:rect l="l" t="t" r="r" b="b"/>
              <a:pathLst>
                <a:path w="4344669" h="4276725">
                  <a:moveTo>
                    <a:pt x="108000" y="0"/>
                  </a:moveTo>
                  <a:lnTo>
                    <a:pt x="65960" y="8486"/>
                  </a:lnTo>
                  <a:lnTo>
                    <a:pt x="31630" y="31630"/>
                  </a:lnTo>
                  <a:lnTo>
                    <a:pt x="8486" y="65960"/>
                  </a:lnTo>
                  <a:lnTo>
                    <a:pt x="0" y="108000"/>
                  </a:lnTo>
                  <a:lnTo>
                    <a:pt x="0" y="4168736"/>
                  </a:lnTo>
                  <a:lnTo>
                    <a:pt x="8486" y="4210770"/>
                  </a:lnTo>
                  <a:lnTo>
                    <a:pt x="31630" y="4245095"/>
                  </a:lnTo>
                  <a:lnTo>
                    <a:pt x="65960" y="4268238"/>
                  </a:lnTo>
                  <a:lnTo>
                    <a:pt x="108000" y="4276725"/>
                  </a:lnTo>
                  <a:lnTo>
                    <a:pt x="4236097" y="4276725"/>
                  </a:lnTo>
                  <a:lnTo>
                    <a:pt x="4278138" y="4268238"/>
                  </a:lnTo>
                  <a:lnTo>
                    <a:pt x="4312467" y="4245095"/>
                  </a:lnTo>
                  <a:lnTo>
                    <a:pt x="4335611" y="4210770"/>
                  </a:lnTo>
                  <a:lnTo>
                    <a:pt x="4344098" y="4168736"/>
                  </a:lnTo>
                  <a:lnTo>
                    <a:pt x="4344098" y="108000"/>
                  </a:lnTo>
                  <a:lnTo>
                    <a:pt x="4335611" y="65960"/>
                  </a:lnTo>
                  <a:lnTo>
                    <a:pt x="4312467" y="31630"/>
                  </a:lnTo>
                  <a:lnTo>
                    <a:pt x="4278138" y="8486"/>
                  </a:lnTo>
                  <a:lnTo>
                    <a:pt x="4236097" y="0"/>
                  </a:lnTo>
                  <a:lnTo>
                    <a:pt x="108000" y="0"/>
                  </a:lnTo>
                  <a:close/>
                </a:path>
              </a:pathLst>
            </a:custGeom>
            <a:ln w="25400">
              <a:solidFill>
                <a:srgbClr val="FFFFFF"/>
              </a:solidFill>
            </a:ln>
          </p:spPr>
          <p:txBody>
            <a:bodyPr wrap="square" lIns="0" tIns="0" rIns="0" bIns="0" rtlCol="0"/>
            <a:lstStyle/>
            <a:p>
              <a:endParaRPr/>
            </a:p>
          </p:txBody>
        </p:sp>
      </p:grpSp>
      <p:grpSp>
        <p:nvGrpSpPr>
          <p:cNvPr id="28" name="object 28"/>
          <p:cNvGrpSpPr/>
          <p:nvPr/>
        </p:nvGrpSpPr>
        <p:grpSpPr>
          <a:xfrm>
            <a:off x="1832848" y="1824751"/>
            <a:ext cx="11019790" cy="1062990"/>
            <a:chOff x="1832848" y="1824751"/>
            <a:chExt cx="11019790" cy="1062990"/>
          </a:xfrm>
        </p:grpSpPr>
        <p:sp>
          <p:nvSpPr>
            <p:cNvPr id="29" name="object 29"/>
            <p:cNvSpPr/>
            <p:nvPr/>
          </p:nvSpPr>
          <p:spPr>
            <a:xfrm>
              <a:off x="1848091" y="1839988"/>
              <a:ext cx="11004550" cy="1047750"/>
            </a:xfrm>
            <a:custGeom>
              <a:avLst/>
              <a:gdLst/>
              <a:ahLst/>
              <a:cxnLst/>
              <a:rect l="l" t="t" r="r" b="b"/>
              <a:pathLst>
                <a:path w="11004550" h="1047750">
                  <a:moveTo>
                    <a:pt x="11004550" y="0"/>
                  </a:moveTo>
                  <a:lnTo>
                    <a:pt x="0" y="0"/>
                  </a:lnTo>
                  <a:lnTo>
                    <a:pt x="0" y="1047750"/>
                  </a:lnTo>
                  <a:lnTo>
                    <a:pt x="11004550" y="1047750"/>
                  </a:lnTo>
                  <a:lnTo>
                    <a:pt x="11004550" y="0"/>
                  </a:lnTo>
                  <a:close/>
                </a:path>
              </a:pathLst>
            </a:custGeom>
            <a:solidFill>
              <a:srgbClr val="000000">
                <a:alpha val="25000"/>
              </a:srgbClr>
            </a:solidFill>
          </p:spPr>
          <p:txBody>
            <a:bodyPr wrap="square" lIns="0" tIns="0" rIns="0" bIns="0" rtlCol="0"/>
            <a:lstStyle/>
            <a:p>
              <a:endParaRPr/>
            </a:p>
          </p:txBody>
        </p:sp>
        <p:sp>
          <p:nvSpPr>
            <p:cNvPr id="30" name="object 30"/>
            <p:cNvSpPr/>
            <p:nvPr/>
          </p:nvSpPr>
          <p:spPr>
            <a:xfrm>
              <a:off x="1845548" y="1837451"/>
              <a:ext cx="10833100" cy="880110"/>
            </a:xfrm>
            <a:custGeom>
              <a:avLst/>
              <a:gdLst/>
              <a:ahLst/>
              <a:cxnLst/>
              <a:rect l="l" t="t" r="r" b="b"/>
              <a:pathLst>
                <a:path w="10833100" h="880110">
                  <a:moveTo>
                    <a:pt x="10617098" y="0"/>
                  </a:moveTo>
                  <a:lnTo>
                    <a:pt x="216001" y="0"/>
                  </a:lnTo>
                  <a:lnTo>
                    <a:pt x="166475" y="5704"/>
                  </a:lnTo>
                  <a:lnTo>
                    <a:pt x="121011" y="21953"/>
                  </a:lnTo>
                  <a:lnTo>
                    <a:pt x="80904" y="47450"/>
                  </a:lnTo>
                  <a:lnTo>
                    <a:pt x="47454" y="80899"/>
                  </a:lnTo>
                  <a:lnTo>
                    <a:pt x="21955" y="121005"/>
                  </a:lnTo>
                  <a:lnTo>
                    <a:pt x="5704" y="166471"/>
                  </a:lnTo>
                  <a:lnTo>
                    <a:pt x="0" y="216001"/>
                  </a:lnTo>
                  <a:lnTo>
                    <a:pt x="0" y="663994"/>
                  </a:lnTo>
                  <a:lnTo>
                    <a:pt x="5704" y="713520"/>
                  </a:lnTo>
                  <a:lnTo>
                    <a:pt x="21955" y="758984"/>
                  </a:lnTo>
                  <a:lnTo>
                    <a:pt x="47454" y="799090"/>
                  </a:lnTo>
                  <a:lnTo>
                    <a:pt x="80904" y="832541"/>
                  </a:lnTo>
                  <a:lnTo>
                    <a:pt x="121011" y="858040"/>
                  </a:lnTo>
                  <a:lnTo>
                    <a:pt x="166475" y="874290"/>
                  </a:lnTo>
                  <a:lnTo>
                    <a:pt x="216001" y="879995"/>
                  </a:lnTo>
                  <a:lnTo>
                    <a:pt x="10617098" y="879995"/>
                  </a:lnTo>
                  <a:lnTo>
                    <a:pt x="10666624" y="874290"/>
                  </a:lnTo>
                  <a:lnTo>
                    <a:pt x="10712088" y="858040"/>
                  </a:lnTo>
                  <a:lnTo>
                    <a:pt x="10752195" y="832541"/>
                  </a:lnTo>
                  <a:lnTo>
                    <a:pt x="10785645" y="799090"/>
                  </a:lnTo>
                  <a:lnTo>
                    <a:pt x="10811144" y="758984"/>
                  </a:lnTo>
                  <a:lnTo>
                    <a:pt x="10827395" y="713520"/>
                  </a:lnTo>
                  <a:lnTo>
                    <a:pt x="10833100" y="663994"/>
                  </a:lnTo>
                  <a:lnTo>
                    <a:pt x="10833100" y="216001"/>
                  </a:lnTo>
                  <a:lnTo>
                    <a:pt x="10827395" y="166471"/>
                  </a:lnTo>
                  <a:lnTo>
                    <a:pt x="10811144" y="121005"/>
                  </a:lnTo>
                  <a:lnTo>
                    <a:pt x="10785645" y="80899"/>
                  </a:lnTo>
                  <a:lnTo>
                    <a:pt x="10752195" y="47450"/>
                  </a:lnTo>
                  <a:lnTo>
                    <a:pt x="10712088" y="21953"/>
                  </a:lnTo>
                  <a:lnTo>
                    <a:pt x="10666624" y="5704"/>
                  </a:lnTo>
                  <a:lnTo>
                    <a:pt x="10617098" y="0"/>
                  </a:lnTo>
                  <a:close/>
                </a:path>
              </a:pathLst>
            </a:custGeom>
            <a:solidFill>
              <a:srgbClr val="3278BD"/>
            </a:solidFill>
          </p:spPr>
          <p:txBody>
            <a:bodyPr wrap="square" lIns="0" tIns="0" rIns="0" bIns="0" rtlCol="0"/>
            <a:lstStyle/>
            <a:p>
              <a:endParaRPr/>
            </a:p>
          </p:txBody>
        </p:sp>
        <p:sp>
          <p:nvSpPr>
            <p:cNvPr id="31" name="object 31"/>
            <p:cNvSpPr/>
            <p:nvPr/>
          </p:nvSpPr>
          <p:spPr>
            <a:xfrm>
              <a:off x="1845548" y="1837451"/>
              <a:ext cx="10833100" cy="880110"/>
            </a:xfrm>
            <a:custGeom>
              <a:avLst/>
              <a:gdLst/>
              <a:ahLst/>
              <a:cxnLst/>
              <a:rect l="l" t="t" r="r" b="b"/>
              <a:pathLst>
                <a:path w="10833100" h="880110">
                  <a:moveTo>
                    <a:pt x="216001" y="0"/>
                  </a:moveTo>
                  <a:lnTo>
                    <a:pt x="166475" y="5704"/>
                  </a:lnTo>
                  <a:lnTo>
                    <a:pt x="121011" y="21953"/>
                  </a:lnTo>
                  <a:lnTo>
                    <a:pt x="80904" y="47450"/>
                  </a:lnTo>
                  <a:lnTo>
                    <a:pt x="47454" y="80899"/>
                  </a:lnTo>
                  <a:lnTo>
                    <a:pt x="21955" y="121005"/>
                  </a:lnTo>
                  <a:lnTo>
                    <a:pt x="5704" y="166471"/>
                  </a:lnTo>
                  <a:lnTo>
                    <a:pt x="0" y="216001"/>
                  </a:lnTo>
                  <a:lnTo>
                    <a:pt x="0" y="663994"/>
                  </a:lnTo>
                  <a:lnTo>
                    <a:pt x="5704" y="713520"/>
                  </a:lnTo>
                  <a:lnTo>
                    <a:pt x="21955" y="758984"/>
                  </a:lnTo>
                  <a:lnTo>
                    <a:pt x="47454" y="799090"/>
                  </a:lnTo>
                  <a:lnTo>
                    <a:pt x="80904" y="832541"/>
                  </a:lnTo>
                  <a:lnTo>
                    <a:pt x="121011" y="858040"/>
                  </a:lnTo>
                  <a:lnTo>
                    <a:pt x="166475" y="874290"/>
                  </a:lnTo>
                  <a:lnTo>
                    <a:pt x="216001" y="879995"/>
                  </a:lnTo>
                  <a:lnTo>
                    <a:pt x="10617098" y="879995"/>
                  </a:lnTo>
                  <a:lnTo>
                    <a:pt x="10666624" y="874290"/>
                  </a:lnTo>
                  <a:lnTo>
                    <a:pt x="10712088" y="858040"/>
                  </a:lnTo>
                  <a:lnTo>
                    <a:pt x="10752195" y="832541"/>
                  </a:lnTo>
                  <a:lnTo>
                    <a:pt x="10785645" y="799090"/>
                  </a:lnTo>
                  <a:lnTo>
                    <a:pt x="10811144" y="758984"/>
                  </a:lnTo>
                  <a:lnTo>
                    <a:pt x="10827395" y="713520"/>
                  </a:lnTo>
                  <a:lnTo>
                    <a:pt x="10833100" y="663994"/>
                  </a:lnTo>
                  <a:lnTo>
                    <a:pt x="10833100" y="216001"/>
                  </a:lnTo>
                  <a:lnTo>
                    <a:pt x="10827395" y="166471"/>
                  </a:lnTo>
                  <a:lnTo>
                    <a:pt x="10811144" y="121005"/>
                  </a:lnTo>
                  <a:lnTo>
                    <a:pt x="10785645" y="80899"/>
                  </a:lnTo>
                  <a:lnTo>
                    <a:pt x="10752195" y="47450"/>
                  </a:lnTo>
                  <a:lnTo>
                    <a:pt x="10712088" y="21953"/>
                  </a:lnTo>
                  <a:lnTo>
                    <a:pt x="10666624" y="5704"/>
                  </a:lnTo>
                  <a:lnTo>
                    <a:pt x="10617098" y="0"/>
                  </a:lnTo>
                  <a:lnTo>
                    <a:pt x="216001" y="0"/>
                  </a:lnTo>
                  <a:close/>
                </a:path>
              </a:pathLst>
            </a:custGeom>
            <a:ln w="25399">
              <a:solidFill>
                <a:srgbClr val="005FAB"/>
              </a:solidFill>
            </a:ln>
          </p:spPr>
          <p:txBody>
            <a:bodyPr wrap="square" lIns="0" tIns="0" rIns="0" bIns="0" rtlCol="0"/>
            <a:lstStyle/>
            <a:p>
              <a:endParaRPr/>
            </a:p>
          </p:txBody>
        </p:sp>
      </p:grpSp>
      <p:sp>
        <p:nvSpPr>
          <p:cNvPr id="32" name="object 32"/>
          <p:cNvSpPr txBox="1"/>
          <p:nvPr/>
        </p:nvSpPr>
        <p:spPr>
          <a:xfrm>
            <a:off x="2603365" y="1911860"/>
            <a:ext cx="9432290" cy="665480"/>
          </a:xfrm>
          <a:prstGeom prst="rect">
            <a:avLst/>
          </a:prstGeom>
        </p:spPr>
        <p:txBody>
          <a:bodyPr vert="horz" wrap="square" lIns="0" tIns="12700" rIns="0" bIns="0" rtlCol="0">
            <a:spAutoFit/>
          </a:bodyPr>
          <a:lstStyle/>
          <a:p>
            <a:pPr marL="12700">
              <a:lnSpc>
                <a:spcPct val="100000"/>
              </a:lnSpc>
              <a:spcBef>
                <a:spcPts val="100"/>
              </a:spcBef>
            </a:pPr>
            <a:r>
              <a:rPr sz="4200" dirty="0">
                <a:solidFill>
                  <a:srgbClr val="FFFFFF"/>
                </a:solidFill>
                <a:latin typeface="Century Gothic"/>
                <a:cs typeface="Century Gothic"/>
              </a:rPr>
              <a:t>La</a:t>
            </a:r>
            <a:r>
              <a:rPr sz="4200" spc="70" dirty="0">
                <a:solidFill>
                  <a:srgbClr val="FFFFFF"/>
                </a:solidFill>
                <a:latin typeface="Century Gothic"/>
                <a:cs typeface="Century Gothic"/>
              </a:rPr>
              <a:t> </a:t>
            </a:r>
            <a:r>
              <a:rPr sz="4200" spc="60" dirty="0">
                <a:solidFill>
                  <a:srgbClr val="FFFFFF"/>
                </a:solidFill>
                <a:latin typeface="Century Gothic"/>
                <a:cs typeface="Century Gothic"/>
              </a:rPr>
              <a:t>persona</a:t>
            </a:r>
            <a:r>
              <a:rPr sz="4200" spc="75" dirty="0">
                <a:solidFill>
                  <a:srgbClr val="FFFFFF"/>
                </a:solidFill>
                <a:latin typeface="Century Gothic"/>
                <a:cs typeface="Century Gothic"/>
              </a:rPr>
              <a:t> </a:t>
            </a:r>
            <a:r>
              <a:rPr sz="4200" spc="65" dirty="0">
                <a:solidFill>
                  <a:srgbClr val="FFFFFF"/>
                </a:solidFill>
                <a:latin typeface="Century Gothic"/>
                <a:cs typeface="Century Gothic"/>
              </a:rPr>
              <a:t>servidora</a:t>
            </a:r>
            <a:r>
              <a:rPr sz="4200" spc="70" dirty="0">
                <a:solidFill>
                  <a:srgbClr val="FFFFFF"/>
                </a:solidFill>
                <a:latin typeface="Century Gothic"/>
                <a:cs typeface="Century Gothic"/>
              </a:rPr>
              <a:t> </a:t>
            </a:r>
            <a:r>
              <a:rPr sz="4200" dirty="0">
                <a:solidFill>
                  <a:srgbClr val="FFFFFF"/>
                </a:solidFill>
                <a:latin typeface="Century Gothic"/>
                <a:cs typeface="Century Gothic"/>
              </a:rPr>
              <a:t>pública</a:t>
            </a:r>
            <a:r>
              <a:rPr sz="4200" spc="75" dirty="0">
                <a:solidFill>
                  <a:srgbClr val="FFFFFF"/>
                </a:solidFill>
                <a:latin typeface="Century Gothic"/>
                <a:cs typeface="Century Gothic"/>
              </a:rPr>
              <a:t> </a:t>
            </a:r>
            <a:r>
              <a:rPr sz="4200" spc="-10" dirty="0">
                <a:solidFill>
                  <a:srgbClr val="FFFFFF"/>
                </a:solidFill>
                <a:latin typeface="Century Gothic"/>
                <a:cs typeface="Century Gothic"/>
              </a:rPr>
              <a:t>debe:</a:t>
            </a:r>
            <a:endParaRPr sz="4200">
              <a:latin typeface="Century Gothic"/>
              <a:cs typeface="Century Gothic"/>
            </a:endParaRPr>
          </a:p>
        </p:txBody>
      </p:sp>
      <p:grpSp>
        <p:nvGrpSpPr>
          <p:cNvPr id="33" name="object 33"/>
          <p:cNvGrpSpPr/>
          <p:nvPr/>
        </p:nvGrpSpPr>
        <p:grpSpPr>
          <a:xfrm>
            <a:off x="2521799" y="2711103"/>
            <a:ext cx="9643745" cy="1004569"/>
            <a:chOff x="2521799" y="2711103"/>
            <a:chExt cx="9643745" cy="1004569"/>
          </a:xfrm>
        </p:grpSpPr>
        <p:sp>
          <p:nvSpPr>
            <p:cNvPr id="34" name="object 34"/>
            <p:cNvSpPr/>
            <p:nvPr/>
          </p:nvSpPr>
          <p:spPr>
            <a:xfrm>
              <a:off x="2597999" y="2730153"/>
              <a:ext cx="2781300" cy="909319"/>
            </a:xfrm>
            <a:custGeom>
              <a:avLst/>
              <a:gdLst/>
              <a:ahLst/>
              <a:cxnLst/>
              <a:rect l="l" t="t" r="r" b="b"/>
              <a:pathLst>
                <a:path w="2781300" h="909320">
                  <a:moveTo>
                    <a:pt x="2781300" y="0"/>
                  </a:moveTo>
                  <a:lnTo>
                    <a:pt x="2781300" y="570255"/>
                  </a:lnTo>
                  <a:lnTo>
                    <a:pt x="2773530" y="618423"/>
                  </a:lnTo>
                  <a:lnTo>
                    <a:pt x="2751894" y="660258"/>
                  </a:lnTo>
                  <a:lnTo>
                    <a:pt x="2718903" y="693249"/>
                  </a:lnTo>
                  <a:lnTo>
                    <a:pt x="2677068" y="714885"/>
                  </a:lnTo>
                  <a:lnTo>
                    <a:pt x="2628900" y="722655"/>
                  </a:lnTo>
                  <a:lnTo>
                    <a:pt x="114300" y="722655"/>
                  </a:lnTo>
                  <a:lnTo>
                    <a:pt x="69806" y="731636"/>
                  </a:lnTo>
                  <a:lnTo>
                    <a:pt x="33475" y="756131"/>
                  </a:lnTo>
                  <a:lnTo>
                    <a:pt x="8981" y="792462"/>
                  </a:lnTo>
                  <a:lnTo>
                    <a:pt x="0" y="836955"/>
                  </a:lnTo>
                  <a:lnTo>
                    <a:pt x="0" y="908850"/>
                  </a:lnTo>
                </a:path>
              </a:pathLst>
            </a:custGeom>
            <a:ln w="38100">
              <a:solidFill>
                <a:srgbClr val="005FAB"/>
              </a:solidFill>
            </a:ln>
          </p:spPr>
          <p:txBody>
            <a:bodyPr wrap="square" lIns="0" tIns="0" rIns="0" bIns="0" rtlCol="0"/>
            <a:lstStyle/>
            <a:p>
              <a:endParaRPr/>
            </a:p>
          </p:txBody>
        </p:sp>
        <p:pic>
          <p:nvPicPr>
            <p:cNvPr id="35" name="object 35"/>
            <p:cNvPicPr/>
            <p:nvPr/>
          </p:nvPicPr>
          <p:blipFill>
            <a:blip r:embed="rId3" cstate="print"/>
            <a:stretch>
              <a:fillRect/>
            </a:stretch>
          </p:blipFill>
          <p:spPr>
            <a:xfrm>
              <a:off x="2521799" y="3562802"/>
              <a:ext cx="152400" cy="152400"/>
            </a:xfrm>
            <a:prstGeom prst="rect">
              <a:avLst/>
            </a:prstGeom>
          </p:spPr>
        </p:pic>
        <p:sp>
          <p:nvSpPr>
            <p:cNvPr id="36" name="object 36"/>
            <p:cNvSpPr/>
            <p:nvPr/>
          </p:nvSpPr>
          <p:spPr>
            <a:xfrm>
              <a:off x="9307875" y="2730153"/>
              <a:ext cx="2781300" cy="909319"/>
            </a:xfrm>
            <a:custGeom>
              <a:avLst/>
              <a:gdLst/>
              <a:ahLst/>
              <a:cxnLst/>
              <a:rect l="l" t="t" r="r" b="b"/>
              <a:pathLst>
                <a:path w="2781300" h="909320">
                  <a:moveTo>
                    <a:pt x="0" y="0"/>
                  </a:moveTo>
                  <a:lnTo>
                    <a:pt x="0" y="570255"/>
                  </a:lnTo>
                  <a:lnTo>
                    <a:pt x="7769" y="618423"/>
                  </a:lnTo>
                  <a:lnTo>
                    <a:pt x="29405" y="660258"/>
                  </a:lnTo>
                  <a:lnTo>
                    <a:pt x="62396" y="693249"/>
                  </a:lnTo>
                  <a:lnTo>
                    <a:pt x="104231" y="714885"/>
                  </a:lnTo>
                  <a:lnTo>
                    <a:pt x="152400" y="722655"/>
                  </a:lnTo>
                  <a:lnTo>
                    <a:pt x="2667000" y="722655"/>
                  </a:lnTo>
                  <a:lnTo>
                    <a:pt x="2711493" y="731636"/>
                  </a:lnTo>
                  <a:lnTo>
                    <a:pt x="2747824" y="756131"/>
                  </a:lnTo>
                  <a:lnTo>
                    <a:pt x="2772318" y="792462"/>
                  </a:lnTo>
                  <a:lnTo>
                    <a:pt x="2781300" y="836955"/>
                  </a:lnTo>
                  <a:lnTo>
                    <a:pt x="2781300" y="908850"/>
                  </a:lnTo>
                </a:path>
              </a:pathLst>
            </a:custGeom>
            <a:ln w="38100">
              <a:solidFill>
                <a:srgbClr val="005FAB"/>
              </a:solidFill>
            </a:ln>
          </p:spPr>
          <p:txBody>
            <a:bodyPr wrap="square" lIns="0" tIns="0" rIns="0" bIns="0" rtlCol="0"/>
            <a:lstStyle/>
            <a:p>
              <a:endParaRPr/>
            </a:p>
          </p:txBody>
        </p:sp>
        <p:pic>
          <p:nvPicPr>
            <p:cNvPr id="37" name="object 37"/>
            <p:cNvPicPr/>
            <p:nvPr/>
          </p:nvPicPr>
          <p:blipFill>
            <a:blip r:embed="rId3" cstate="print"/>
            <a:stretch>
              <a:fillRect/>
            </a:stretch>
          </p:blipFill>
          <p:spPr>
            <a:xfrm>
              <a:off x="12012975" y="3562802"/>
              <a:ext cx="152400" cy="152400"/>
            </a:xfrm>
            <a:prstGeom prst="rect">
              <a:avLst/>
            </a:prstGeom>
          </p:spPr>
        </p:pic>
        <p:sp>
          <p:nvSpPr>
            <p:cNvPr id="38" name="object 38"/>
            <p:cNvSpPr/>
            <p:nvPr/>
          </p:nvSpPr>
          <p:spPr>
            <a:xfrm>
              <a:off x="7262098" y="2730153"/>
              <a:ext cx="0" cy="909319"/>
            </a:xfrm>
            <a:custGeom>
              <a:avLst/>
              <a:gdLst/>
              <a:ahLst/>
              <a:cxnLst/>
              <a:rect l="l" t="t" r="r" b="b"/>
              <a:pathLst>
                <a:path h="909320">
                  <a:moveTo>
                    <a:pt x="0" y="0"/>
                  </a:moveTo>
                  <a:lnTo>
                    <a:pt x="0" y="908850"/>
                  </a:lnTo>
                </a:path>
              </a:pathLst>
            </a:custGeom>
            <a:ln w="38100">
              <a:solidFill>
                <a:srgbClr val="005FAB"/>
              </a:solidFill>
            </a:ln>
          </p:spPr>
          <p:txBody>
            <a:bodyPr wrap="square" lIns="0" tIns="0" rIns="0" bIns="0" rtlCol="0"/>
            <a:lstStyle/>
            <a:p>
              <a:endParaRPr/>
            </a:p>
          </p:txBody>
        </p:sp>
        <p:pic>
          <p:nvPicPr>
            <p:cNvPr id="39" name="object 39"/>
            <p:cNvPicPr/>
            <p:nvPr/>
          </p:nvPicPr>
          <p:blipFill>
            <a:blip r:embed="rId3" cstate="print"/>
            <a:stretch>
              <a:fillRect/>
            </a:stretch>
          </p:blipFill>
          <p:spPr>
            <a:xfrm>
              <a:off x="7185898" y="3562802"/>
              <a:ext cx="152400" cy="152400"/>
            </a:xfrm>
            <a:prstGeom prst="rect">
              <a:avLst/>
            </a:prstGeom>
          </p:spPr>
        </p:pic>
      </p:grpSp>
      <p:sp>
        <p:nvSpPr>
          <p:cNvPr id="40" name="object 40"/>
          <p:cNvSpPr txBox="1"/>
          <p:nvPr/>
        </p:nvSpPr>
        <p:spPr>
          <a:xfrm>
            <a:off x="1081176" y="3979700"/>
            <a:ext cx="3396615" cy="1498600"/>
          </a:xfrm>
          <a:prstGeom prst="rect">
            <a:avLst/>
          </a:prstGeom>
        </p:spPr>
        <p:txBody>
          <a:bodyPr vert="horz" wrap="square" lIns="0" tIns="12700" rIns="0" bIns="0" rtlCol="0">
            <a:spAutoFit/>
          </a:bodyPr>
          <a:lstStyle/>
          <a:p>
            <a:pPr marL="12700" marR="5080" indent="144145">
              <a:lnSpc>
                <a:spcPct val="120800"/>
              </a:lnSpc>
              <a:spcBef>
                <a:spcPts val="100"/>
              </a:spcBef>
            </a:pPr>
            <a:r>
              <a:rPr sz="2000" dirty="0">
                <a:solidFill>
                  <a:srgbClr val="575756"/>
                </a:solidFill>
                <a:latin typeface="Century Gothic"/>
                <a:cs typeface="Century Gothic"/>
              </a:rPr>
              <a:t>Asumir</a:t>
            </a:r>
            <a:r>
              <a:rPr sz="2000" spc="105" dirty="0">
                <a:solidFill>
                  <a:srgbClr val="575756"/>
                </a:solidFill>
                <a:latin typeface="Century Gothic"/>
                <a:cs typeface="Century Gothic"/>
              </a:rPr>
              <a:t> </a:t>
            </a:r>
            <a:r>
              <a:rPr sz="2000" dirty="0">
                <a:solidFill>
                  <a:srgbClr val="575756"/>
                </a:solidFill>
                <a:latin typeface="Century Gothic"/>
                <a:cs typeface="Century Gothic"/>
              </a:rPr>
              <a:t>la</a:t>
            </a:r>
            <a:r>
              <a:rPr sz="2000" spc="105" dirty="0">
                <a:solidFill>
                  <a:srgbClr val="575756"/>
                </a:solidFill>
                <a:latin typeface="Century Gothic"/>
                <a:cs typeface="Century Gothic"/>
              </a:rPr>
              <a:t> </a:t>
            </a:r>
            <a:r>
              <a:rPr sz="2000" spc="-10" dirty="0">
                <a:solidFill>
                  <a:srgbClr val="575756"/>
                </a:solidFill>
                <a:latin typeface="Century Gothic"/>
                <a:cs typeface="Century Gothic"/>
              </a:rPr>
              <a:t>responsabilidad </a:t>
            </a:r>
            <a:r>
              <a:rPr sz="2000" dirty="0">
                <a:solidFill>
                  <a:srgbClr val="575756"/>
                </a:solidFill>
                <a:latin typeface="Century Gothic"/>
                <a:cs typeface="Century Gothic"/>
              </a:rPr>
              <a:t>de</a:t>
            </a:r>
            <a:r>
              <a:rPr sz="2000" spc="50" dirty="0">
                <a:solidFill>
                  <a:srgbClr val="575756"/>
                </a:solidFill>
                <a:latin typeface="Century Gothic"/>
                <a:cs typeface="Century Gothic"/>
              </a:rPr>
              <a:t> </a:t>
            </a:r>
            <a:r>
              <a:rPr sz="2000" dirty="0">
                <a:solidFill>
                  <a:srgbClr val="575756"/>
                </a:solidFill>
                <a:latin typeface="Century Gothic"/>
                <a:cs typeface="Century Gothic"/>
              </a:rPr>
              <a:t>organizar</a:t>
            </a:r>
            <a:r>
              <a:rPr sz="2000" spc="50" dirty="0">
                <a:solidFill>
                  <a:srgbClr val="575756"/>
                </a:solidFill>
                <a:latin typeface="Century Gothic"/>
                <a:cs typeface="Century Gothic"/>
              </a:rPr>
              <a:t> </a:t>
            </a:r>
            <a:r>
              <a:rPr sz="2000" spc="55" dirty="0">
                <a:solidFill>
                  <a:srgbClr val="575756"/>
                </a:solidFill>
                <a:latin typeface="Century Gothic"/>
                <a:cs typeface="Century Gothic"/>
              </a:rPr>
              <a:t>sus </a:t>
            </a:r>
            <a:r>
              <a:rPr sz="2000" spc="-10" dirty="0">
                <a:solidFill>
                  <a:srgbClr val="575756"/>
                </a:solidFill>
                <a:latin typeface="Century Gothic"/>
                <a:cs typeface="Century Gothic"/>
              </a:rPr>
              <a:t>asuntos </a:t>
            </a:r>
            <a:r>
              <a:rPr sz="2000" dirty="0">
                <a:solidFill>
                  <a:srgbClr val="575756"/>
                </a:solidFill>
                <a:latin typeface="Century Gothic"/>
                <a:cs typeface="Century Gothic"/>
              </a:rPr>
              <a:t>privados</a:t>
            </a:r>
            <a:r>
              <a:rPr sz="2000" spc="65" dirty="0">
                <a:solidFill>
                  <a:srgbClr val="575756"/>
                </a:solidFill>
                <a:latin typeface="Century Gothic"/>
                <a:cs typeface="Century Gothic"/>
              </a:rPr>
              <a:t> </a:t>
            </a:r>
            <a:r>
              <a:rPr sz="2000" dirty="0">
                <a:solidFill>
                  <a:srgbClr val="575756"/>
                </a:solidFill>
                <a:latin typeface="Century Gothic"/>
                <a:cs typeface="Century Gothic"/>
              </a:rPr>
              <a:t>para</a:t>
            </a:r>
            <a:r>
              <a:rPr sz="2000" spc="65" dirty="0">
                <a:solidFill>
                  <a:srgbClr val="575756"/>
                </a:solidFill>
                <a:latin typeface="Century Gothic"/>
                <a:cs typeface="Century Gothic"/>
              </a:rPr>
              <a:t> </a:t>
            </a:r>
            <a:r>
              <a:rPr sz="2000" dirty="0">
                <a:solidFill>
                  <a:srgbClr val="575756"/>
                </a:solidFill>
                <a:latin typeface="Century Gothic"/>
                <a:cs typeface="Century Gothic"/>
              </a:rPr>
              <a:t>evitar,</a:t>
            </a:r>
            <a:r>
              <a:rPr sz="2000" spc="65" dirty="0">
                <a:solidFill>
                  <a:srgbClr val="575756"/>
                </a:solidFill>
                <a:latin typeface="Century Gothic"/>
                <a:cs typeface="Century Gothic"/>
              </a:rPr>
              <a:t> </a:t>
            </a:r>
            <a:r>
              <a:rPr sz="2000" spc="30" dirty="0">
                <a:solidFill>
                  <a:srgbClr val="575756"/>
                </a:solidFill>
                <a:latin typeface="Century Gothic"/>
                <a:cs typeface="Century Gothic"/>
              </a:rPr>
              <a:t>los </a:t>
            </a:r>
            <a:r>
              <a:rPr sz="2000" dirty="0">
                <a:solidFill>
                  <a:srgbClr val="575756"/>
                </a:solidFill>
                <a:latin typeface="Century Gothic"/>
                <a:cs typeface="Century Gothic"/>
              </a:rPr>
              <a:t>conflictos</a:t>
            </a:r>
            <a:r>
              <a:rPr sz="2000" spc="-15" dirty="0">
                <a:solidFill>
                  <a:srgbClr val="575756"/>
                </a:solidFill>
                <a:latin typeface="Century Gothic"/>
                <a:cs typeface="Century Gothic"/>
              </a:rPr>
              <a:t> </a:t>
            </a:r>
            <a:r>
              <a:rPr sz="2000" dirty="0">
                <a:solidFill>
                  <a:srgbClr val="575756"/>
                </a:solidFill>
                <a:latin typeface="Century Gothic"/>
                <a:cs typeface="Century Gothic"/>
              </a:rPr>
              <a:t>de</a:t>
            </a:r>
            <a:r>
              <a:rPr sz="2000" spc="-15" dirty="0">
                <a:solidFill>
                  <a:srgbClr val="575756"/>
                </a:solidFill>
                <a:latin typeface="Century Gothic"/>
                <a:cs typeface="Century Gothic"/>
              </a:rPr>
              <a:t> </a:t>
            </a:r>
            <a:r>
              <a:rPr sz="2000" spc="-10" dirty="0">
                <a:solidFill>
                  <a:srgbClr val="575756"/>
                </a:solidFill>
                <a:latin typeface="Century Gothic"/>
                <a:cs typeface="Century Gothic"/>
              </a:rPr>
              <a:t>intereses.</a:t>
            </a:r>
            <a:endParaRPr sz="2000" dirty="0">
              <a:latin typeface="Century Gothic"/>
              <a:cs typeface="Century Gothic"/>
            </a:endParaRPr>
          </a:p>
        </p:txBody>
      </p:sp>
      <p:sp>
        <p:nvSpPr>
          <p:cNvPr id="41" name="object 41"/>
          <p:cNvSpPr txBox="1"/>
          <p:nvPr/>
        </p:nvSpPr>
        <p:spPr>
          <a:xfrm>
            <a:off x="5952642" y="3979700"/>
            <a:ext cx="2948940" cy="762000"/>
          </a:xfrm>
          <a:prstGeom prst="rect">
            <a:avLst/>
          </a:prstGeom>
        </p:spPr>
        <p:txBody>
          <a:bodyPr vert="horz" wrap="square" lIns="0" tIns="12700" rIns="0" bIns="0" rtlCol="0">
            <a:spAutoFit/>
          </a:bodyPr>
          <a:lstStyle/>
          <a:p>
            <a:pPr marL="12700" marR="5080" indent="149225">
              <a:lnSpc>
                <a:spcPct val="120800"/>
              </a:lnSpc>
              <a:spcBef>
                <a:spcPts val="100"/>
              </a:spcBef>
            </a:pPr>
            <a:r>
              <a:rPr sz="2000" dirty="0">
                <a:solidFill>
                  <a:srgbClr val="575756"/>
                </a:solidFill>
                <a:latin typeface="Century Gothic"/>
                <a:cs typeface="Century Gothic"/>
              </a:rPr>
              <a:t>Ser</a:t>
            </a:r>
            <a:r>
              <a:rPr sz="2000" spc="65" dirty="0">
                <a:solidFill>
                  <a:srgbClr val="575756"/>
                </a:solidFill>
                <a:latin typeface="Century Gothic"/>
                <a:cs typeface="Century Gothic"/>
              </a:rPr>
              <a:t> </a:t>
            </a:r>
            <a:r>
              <a:rPr sz="2000" dirty="0">
                <a:solidFill>
                  <a:srgbClr val="575756"/>
                </a:solidFill>
                <a:latin typeface="Century Gothic"/>
                <a:cs typeface="Century Gothic"/>
              </a:rPr>
              <a:t>cuidadosa</a:t>
            </a:r>
            <a:r>
              <a:rPr sz="2000" spc="70" dirty="0">
                <a:solidFill>
                  <a:srgbClr val="575756"/>
                </a:solidFill>
                <a:latin typeface="Century Gothic"/>
                <a:cs typeface="Century Gothic"/>
              </a:rPr>
              <a:t> </a:t>
            </a:r>
            <a:r>
              <a:rPr sz="2000" dirty="0">
                <a:solidFill>
                  <a:srgbClr val="575756"/>
                </a:solidFill>
                <a:latin typeface="Century Gothic"/>
                <a:cs typeface="Century Gothic"/>
              </a:rPr>
              <a:t>con</a:t>
            </a:r>
            <a:r>
              <a:rPr sz="2000" spc="70" dirty="0">
                <a:solidFill>
                  <a:srgbClr val="575756"/>
                </a:solidFill>
                <a:latin typeface="Century Gothic"/>
                <a:cs typeface="Century Gothic"/>
              </a:rPr>
              <a:t> </a:t>
            </a:r>
            <a:r>
              <a:rPr sz="2000" spc="25" dirty="0">
                <a:solidFill>
                  <a:srgbClr val="575756"/>
                </a:solidFill>
                <a:latin typeface="Century Gothic"/>
                <a:cs typeface="Century Gothic"/>
              </a:rPr>
              <a:t>las </a:t>
            </a:r>
            <a:r>
              <a:rPr sz="2000" dirty="0">
                <a:solidFill>
                  <a:srgbClr val="575756"/>
                </a:solidFill>
                <a:latin typeface="Century Gothic"/>
                <a:cs typeface="Century Gothic"/>
              </a:rPr>
              <a:t>actividades </a:t>
            </a:r>
            <a:r>
              <a:rPr sz="2000" spc="-10" dirty="0">
                <a:solidFill>
                  <a:srgbClr val="575756"/>
                </a:solidFill>
                <a:latin typeface="Century Gothic"/>
                <a:cs typeface="Century Gothic"/>
              </a:rPr>
              <a:t>privadas</a:t>
            </a:r>
            <a:endParaRPr sz="2000">
              <a:latin typeface="Century Gothic"/>
              <a:cs typeface="Century Gothic"/>
            </a:endParaRPr>
          </a:p>
        </p:txBody>
      </p:sp>
      <p:sp>
        <p:nvSpPr>
          <p:cNvPr id="42" name="object 42"/>
          <p:cNvSpPr txBox="1"/>
          <p:nvPr/>
        </p:nvSpPr>
        <p:spPr>
          <a:xfrm>
            <a:off x="5538368" y="4779800"/>
            <a:ext cx="3469640" cy="330200"/>
          </a:xfrm>
          <a:prstGeom prst="rect">
            <a:avLst/>
          </a:prstGeom>
        </p:spPr>
        <p:txBody>
          <a:bodyPr vert="horz" wrap="square" lIns="0" tIns="12700" rIns="0" bIns="0" rtlCol="0">
            <a:spAutoFit/>
          </a:bodyPr>
          <a:lstStyle/>
          <a:p>
            <a:pPr marL="12700">
              <a:lnSpc>
                <a:spcPct val="100000"/>
              </a:lnSpc>
              <a:spcBef>
                <a:spcPts val="100"/>
              </a:spcBef>
            </a:pPr>
            <a:r>
              <a:rPr sz="2000" dirty="0">
                <a:solidFill>
                  <a:srgbClr val="575756"/>
                </a:solidFill>
                <a:latin typeface="Century Gothic"/>
                <a:cs typeface="Century Gothic"/>
              </a:rPr>
              <a:t>ajenas</a:t>
            </a:r>
            <a:r>
              <a:rPr sz="2000" spc="85" dirty="0">
                <a:solidFill>
                  <a:srgbClr val="575756"/>
                </a:solidFill>
                <a:latin typeface="Century Gothic"/>
                <a:cs typeface="Century Gothic"/>
              </a:rPr>
              <a:t> </a:t>
            </a:r>
            <a:r>
              <a:rPr sz="2000" dirty="0">
                <a:solidFill>
                  <a:srgbClr val="575756"/>
                </a:solidFill>
                <a:latin typeface="Century Gothic"/>
                <a:cs typeface="Century Gothic"/>
              </a:rPr>
              <a:t>al</a:t>
            </a:r>
            <a:r>
              <a:rPr sz="2000" spc="85" dirty="0">
                <a:solidFill>
                  <a:srgbClr val="575756"/>
                </a:solidFill>
                <a:latin typeface="Century Gothic"/>
                <a:cs typeface="Century Gothic"/>
              </a:rPr>
              <a:t> </a:t>
            </a:r>
            <a:r>
              <a:rPr sz="2000" dirty="0">
                <a:solidFill>
                  <a:srgbClr val="575756"/>
                </a:solidFill>
                <a:latin typeface="Century Gothic"/>
                <a:cs typeface="Century Gothic"/>
              </a:rPr>
              <a:t>cargo</a:t>
            </a:r>
            <a:r>
              <a:rPr sz="2000" spc="85" dirty="0">
                <a:solidFill>
                  <a:srgbClr val="575756"/>
                </a:solidFill>
                <a:latin typeface="Century Gothic"/>
                <a:cs typeface="Century Gothic"/>
              </a:rPr>
              <a:t> </a:t>
            </a:r>
            <a:r>
              <a:rPr sz="2000" dirty="0">
                <a:solidFill>
                  <a:srgbClr val="575756"/>
                </a:solidFill>
                <a:latin typeface="Century Gothic"/>
                <a:cs typeface="Century Gothic"/>
              </a:rPr>
              <a:t>que</a:t>
            </a:r>
            <a:r>
              <a:rPr sz="2000" spc="85" dirty="0">
                <a:solidFill>
                  <a:srgbClr val="575756"/>
                </a:solidFill>
                <a:latin typeface="Century Gothic"/>
                <a:cs typeface="Century Gothic"/>
              </a:rPr>
              <a:t> </a:t>
            </a:r>
            <a:r>
              <a:rPr sz="2000" spc="-10" dirty="0">
                <a:solidFill>
                  <a:srgbClr val="575756"/>
                </a:solidFill>
                <a:latin typeface="Century Gothic"/>
                <a:cs typeface="Century Gothic"/>
              </a:rPr>
              <a:t>realiza</a:t>
            </a:r>
            <a:endParaRPr sz="2000">
              <a:latin typeface="Century Gothic"/>
              <a:cs typeface="Century Gothic"/>
            </a:endParaRPr>
          </a:p>
        </p:txBody>
      </p:sp>
      <p:sp>
        <p:nvSpPr>
          <p:cNvPr id="43" name="object 43"/>
          <p:cNvSpPr txBox="1"/>
          <p:nvPr/>
        </p:nvSpPr>
        <p:spPr>
          <a:xfrm>
            <a:off x="5473852" y="5084600"/>
            <a:ext cx="3599179" cy="1866900"/>
          </a:xfrm>
          <a:prstGeom prst="rect">
            <a:avLst/>
          </a:prstGeom>
        </p:spPr>
        <p:txBody>
          <a:bodyPr vert="horz" wrap="square" lIns="0" tIns="12700" rIns="0" bIns="0" rtlCol="0">
            <a:spAutoFit/>
          </a:bodyPr>
          <a:lstStyle/>
          <a:p>
            <a:pPr marL="12065" marR="5080" algn="ctr">
              <a:lnSpc>
                <a:spcPct val="120800"/>
              </a:lnSpc>
              <a:spcBef>
                <a:spcPts val="100"/>
              </a:spcBef>
            </a:pPr>
            <a:r>
              <a:rPr sz="2000" spc="60" dirty="0">
                <a:solidFill>
                  <a:srgbClr val="575756"/>
                </a:solidFill>
                <a:latin typeface="Century Gothic"/>
                <a:cs typeface="Century Gothic"/>
              </a:rPr>
              <a:t>y</a:t>
            </a:r>
            <a:r>
              <a:rPr sz="2000" spc="50" dirty="0">
                <a:solidFill>
                  <a:srgbClr val="575756"/>
                </a:solidFill>
                <a:latin typeface="Century Gothic"/>
                <a:cs typeface="Century Gothic"/>
              </a:rPr>
              <a:t> las </a:t>
            </a:r>
            <a:r>
              <a:rPr sz="2000" dirty="0">
                <a:solidFill>
                  <a:srgbClr val="575756"/>
                </a:solidFill>
                <a:latin typeface="Century Gothic"/>
                <a:cs typeface="Century Gothic"/>
              </a:rPr>
              <a:t>relaciones</a:t>
            </a:r>
            <a:r>
              <a:rPr sz="2000" spc="50" dirty="0">
                <a:solidFill>
                  <a:srgbClr val="575756"/>
                </a:solidFill>
                <a:latin typeface="Century Gothic"/>
                <a:cs typeface="Century Gothic"/>
              </a:rPr>
              <a:t> </a:t>
            </a:r>
            <a:r>
              <a:rPr sz="2000" dirty="0">
                <a:solidFill>
                  <a:srgbClr val="575756"/>
                </a:solidFill>
                <a:latin typeface="Century Gothic"/>
                <a:cs typeface="Century Gothic"/>
              </a:rPr>
              <a:t>que</a:t>
            </a:r>
            <a:r>
              <a:rPr sz="2000" spc="55" dirty="0">
                <a:solidFill>
                  <a:srgbClr val="575756"/>
                </a:solidFill>
                <a:latin typeface="Century Gothic"/>
                <a:cs typeface="Century Gothic"/>
              </a:rPr>
              <a:t> </a:t>
            </a:r>
            <a:r>
              <a:rPr sz="2000" spc="-10" dirty="0">
                <a:solidFill>
                  <a:srgbClr val="575756"/>
                </a:solidFill>
                <a:latin typeface="Century Gothic"/>
                <a:cs typeface="Century Gothic"/>
              </a:rPr>
              <a:t>puedan </a:t>
            </a:r>
            <a:r>
              <a:rPr sz="2000" dirty="0">
                <a:solidFill>
                  <a:srgbClr val="575756"/>
                </a:solidFill>
                <a:latin typeface="Century Gothic"/>
                <a:cs typeface="Century Gothic"/>
              </a:rPr>
              <a:t>generar</a:t>
            </a:r>
            <a:r>
              <a:rPr sz="2000" spc="40" dirty="0">
                <a:solidFill>
                  <a:srgbClr val="575756"/>
                </a:solidFill>
                <a:latin typeface="Century Gothic"/>
                <a:cs typeface="Century Gothic"/>
              </a:rPr>
              <a:t> </a:t>
            </a:r>
            <a:r>
              <a:rPr sz="2000" spc="75" dirty="0">
                <a:solidFill>
                  <a:srgbClr val="575756"/>
                </a:solidFill>
                <a:latin typeface="Century Gothic"/>
                <a:cs typeface="Century Gothic"/>
              </a:rPr>
              <a:t>y/o</a:t>
            </a:r>
            <a:r>
              <a:rPr sz="2000" spc="40" dirty="0">
                <a:solidFill>
                  <a:srgbClr val="575756"/>
                </a:solidFill>
                <a:latin typeface="Century Gothic"/>
                <a:cs typeface="Century Gothic"/>
              </a:rPr>
              <a:t> </a:t>
            </a:r>
            <a:r>
              <a:rPr sz="2000" spc="-10" dirty="0">
                <a:solidFill>
                  <a:srgbClr val="575756"/>
                </a:solidFill>
                <a:latin typeface="Century Gothic"/>
                <a:cs typeface="Century Gothic"/>
              </a:rPr>
              <a:t>colocarla</a:t>
            </a:r>
            <a:endParaRPr sz="2000">
              <a:latin typeface="Century Gothic"/>
              <a:cs typeface="Century Gothic"/>
            </a:endParaRPr>
          </a:p>
          <a:p>
            <a:pPr marL="68580" marR="60960" algn="ctr">
              <a:lnSpc>
                <a:spcPct val="120800"/>
              </a:lnSpc>
            </a:pPr>
            <a:r>
              <a:rPr sz="2000" dirty="0">
                <a:solidFill>
                  <a:srgbClr val="575756"/>
                </a:solidFill>
                <a:latin typeface="Century Gothic"/>
                <a:cs typeface="Century Gothic"/>
              </a:rPr>
              <a:t>en</a:t>
            </a:r>
            <a:r>
              <a:rPr sz="2000" spc="-40" dirty="0">
                <a:solidFill>
                  <a:srgbClr val="575756"/>
                </a:solidFill>
                <a:latin typeface="Century Gothic"/>
                <a:cs typeface="Century Gothic"/>
              </a:rPr>
              <a:t> </a:t>
            </a:r>
            <a:r>
              <a:rPr sz="2000" dirty="0">
                <a:solidFill>
                  <a:srgbClr val="575756"/>
                </a:solidFill>
                <a:latin typeface="Century Gothic"/>
                <a:cs typeface="Century Gothic"/>
              </a:rPr>
              <a:t>conflicto</a:t>
            </a:r>
            <a:r>
              <a:rPr sz="2000" spc="-35" dirty="0">
                <a:solidFill>
                  <a:srgbClr val="575756"/>
                </a:solidFill>
                <a:latin typeface="Century Gothic"/>
                <a:cs typeface="Century Gothic"/>
              </a:rPr>
              <a:t> </a:t>
            </a:r>
            <a:r>
              <a:rPr sz="2000" dirty="0">
                <a:solidFill>
                  <a:srgbClr val="575756"/>
                </a:solidFill>
                <a:latin typeface="Century Gothic"/>
                <a:cs typeface="Century Gothic"/>
              </a:rPr>
              <a:t>de</a:t>
            </a:r>
            <a:r>
              <a:rPr sz="2000" spc="-40" dirty="0">
                <a:solidFill>
                  <a:srgbClr val="575756"/>
                </a:solidFill>
                <a:latin typeface="Century Gothic"/>
                <a:cs typeface="Century Gothic"/>
              </a:rPr>
              <a:t> </a:t>
            </a:r>
            <a:r>
              <a:rPr sz="2000" spc="-10" dirty="0">
                <a:solidFill>
                  <a:srgbClr val="575756"/>
                </a:solidFill>
                <a:latin typeface="Century Gothic"/>
                <a:cs typeface="Century Gothic"/>
              </a:rPr>
              <a:t>intereses </a:t>
            </a:r>
            <a:r>
              <a:rPr sz="2000" dirty="0">
                <a:solidFill>
                  <a:srgbClr val="575756"/>
                </a:solidFill>
                <a:latin typeface="Century Gothic"/>
                <a:cs typeface="Century Gothic"/>
              </a:rPr>
              <a:t>respecto</a:t>
            </a:r>
            <a:r>
              <a:rPr sz="2000" spc="5" dirty="0">
                <a:solidFill>
                  <a:srgbClr val="575756"/>
                </a:solidFill>
                <a:latin typeface="Century Gothic"/>
                <a:cs typeface="Century Gothic"/>
              </a:rPr>
              <a:t> </a:t>
            </a:r>
            <a:r>
              <a:rPr sz="2000" dirty="0">
                <a:solidFill>
                  <a:srgbClr val="575756"/>
                </a:solidFill>
                <a:latin typeface="Century Gothic"/>
                <a:cs typeface="Century Gothic"/>
              </a:rPr>
              <a:t>a</a:t>
            </a:r>
            <a:r>
              <a:rPr sz="2000" spc="5" dirty="0">
                <a:solidFill>
                  <a:srgbClr val="575756"/>
                </a:solidFill>
                <a:latin typeface="Century Gothic"/>
                <a:cs typeface="Century Gothic"/>
              </a:rPr>
              <a:t> </a:t>
            </a:r>
            <a:r>
              <a:rPr sz="2000" spc="55" dirty="0">
                <a:solidFill>
                  <a:srgbClr val="575756"/>
                </a:solidFill>
                <a:latin typeface="Century Gothic"/>
                <a:cs typeface="Century Gothic"/>
              </a:rPr>
              <a:t>sus</a:t>
            </a:r>
            <a:r>
              <a:rPr sz="2000" spc="5" dirty="0">
                <a:solidFill>
                  <a:srgbClr val="575756"/>
                </a:solidFill>
                <a:latin typeface="Century Gothic"/>
                <a:cs typeface="Century Gothic"/>
              </a:rPr>
              <a:t> </a:t>
            </a:r>
            <a:r>
              <a:rPr sz="2000" dirty="0">
                <a:solidFill>
                  <a:srgbClr val="575756"/>
                </a:solidFill>
                <a:latin typeface="Century Gothic"/>
                <a:cs typeface="Century Gothic"/>
              </a:rPr>
              <a:t>funciones</a:t>
            </a:r>
            <a:r>
              <a:rPr sz="2000" spc="5" dirty="0">
                <a:solidFill>
                  <a:srgbClr val="575756"/>
                </a:solidFill>
                <a:latin typeface="Century Gothic"/>
                <a:cs typeface="Century Gothic"/>
              </a:rPr>
              <a:t> </a:t>
            </a:r>
            <a:r>
              <a:rPr sz="2000" spc="10" dirty="0">
                <a:solidFill>
                  <a:srgbClr val="575756"/>
                </a:solidFill>
                <a:latin typeface="Century Gothic"/>
                <a:cs typeface="Century Gothic"/>
              </a:rPr>
              <a:t>y </a:t>
            </a:r>
            <a:r>
              <a:rPr sz="2000" dirty="0">
                <a:solidFill>
                  <a:srgbClr val="575756"/>
                </a:solidFill>
                <a:latin typeface="Century Gothic"/>
                <a:cs typeface="Century Gothic"/>
              </a:rPr>
              <a:t>responsabilidades</a:t>
            </a:r>
            <a:r>
              <a:rPr sz="2000" spc="-15" dirty="0">
                <a:solidFill>
                  <a:srgbClr val="575756"/>
                </a:solidFill>
                <a:latin typeface="Century Gothic"/>
                <a:cs typeface="Century Gothic"/>
              </a:rPr>
              <a:t>  </a:t>
            </a:r>
            <a:r>
              <a:rPr sz="2000" spc="-10" dirty="0">
                <a:solidFill>
                  <a:srgbClr val="575756"/>
                </a:solidFill>
                <a:latin typeface="Century Gothic"/>
                <a:cs typeface="Century Gothic"/>
              </a:rPr>
              <a:t>oficiales.</a:t>
            </a:r>
            <a:endParaRPr sz="2000">
              <a:latin typeface="Century Gothic"/>
              <a:cs typeface="Century Gothic"/>
            </a:endParaRPr>
          </a:p>
        </p:txBody>
      </p:sp>
      <p:sp>
        <p:nvSpPr>
          <p:cNvPr id="44" name="object 44"/>
          <p:cNvSpPr txBox="1"/>
          <p:nvPr/>
        </p:nvSpPr>
        <p:spPr>
          <a:xfrm>
            <a:off x="10746130" y="3979700"/>
            <a:ext cx="2708275" cy="762000"/>
          </a:xfrm>
          <a:prstGeom prst="rect">
            <a:avLst/>
          </a:prstGeom>
        </p:spPr>
        <p:txBody>
          <a:bodyPr vert="horz" wrap="square" lIns="0" tIns="12700" rIns="0" bIns="0" rtlCol="0">
            <a:spAutoFit/>
          </a:bodyPr>
          <a:lstStyle/>
          <a:p>
            <a:pPr marL="12700" marR="5080" indent="283210">
              <a:lnSpc>
                <a:spcPct val="120800"/>
              </a:lnSpc>
              <a:spcBef>
                <a:spcPts val="100"/>
              </a:spcBef>
            </a:pPr>
            <a:r>
              <a:rPr sz="2000" spc="-20" dirty="0">
                <a:solidFill>
                  <a:srgbClr val="575756"/>
                </a:solidFill>
                <a:latin typeface="Century Gothic"/>
                <a:cs typeface="Century Gothic"/>
              </a:rPr>
              <a:t>Acatar,</a:t>
            </a:r>
            <a:r>
              <a:rPr sz="2000" spc="-40" dirty="0">
                <a:solidFill>
                  <a:srgbClr val="575756"/>
                </a:solidFill>
                <a:latin typeface="Century Gothic"/>
                <a:cs typeface="Century Gothic"/>
              </a:rPr>
              <a:t> </a:t>
            </a:r>
            <a:r>
              <a:rPr sz="2000" dirty="0">
                <a:solidFill>
                  <a:srgbClr val="575756"/>
                </a:solidFill>
                <a:latin typeface="Century Gothic"/>
                <a:cs typeface="Century Gothic"/>
              </a:rPr>
              <a:t>en</a:t>
            </a:r>
            <a:r>
              <a:rPr sz="2000" spc="-40" dirty="0">
                <a:solidFill>
                  <a:srgbClr val="575756"/>
                </a:solidFill>
                <a:latin typeface="Century Gothic"/>
                <a:cs typeface="Century Gothic"/>
              </a:rPr>
              <a:t> </a:t>
            </a:r>
            <a:r>
              <a:rPr sz="2000" spc="-10" dirty="0">
                <a:solidFill>
                  <a:srgbClr val="575756"/>
                </a:solidFill>
                <a:latin typeface="Century Gothic"/>
                <a:cs typeface="Century Gothic"/>
              </a:rPr>
              <a:t>forma estricta,</a:t>
            </a:r>
            <a:r>
              <a:rPr sz="2000" spc="-20" dirty="0">
                <a:solidFill>
                  <a:srgbClr val="575756"/>
                </a:solidFill>
                <a:latin typeface="Century Gothic"/>
                <a:cs typeface="Century Gothic"/>
              </a:rPr>
              <a:t> </a:t>
            </a:r>
            <a:r>
              <a:rPr sz="2000" spc="55" dirty="0">
                <a:solidFill>
                  <a:srgbClr val="575756"/>
                </a:solidFill>
                <a:latin typeface="Century Gothic"/>
                <a:cs typeface="Century Gothic"/>
              </a:rPr>
              <a:t>los</a:t>
            </a:r>
            <a:r>
              <a:rPr sz="2000" spc="-20" dirty="0">
                <a:solidFill>
                  <a:srgbClr val="575756"/>
                </a:solidFill>
                <a:latin typeface="Century Gothic"/>
                <a:cs typeface="Century Gothic"/>
              </a:rPr>
              <a:t> </a:t>
            </a:r>
            <a:r>
              <a:rPr sz="2000" dirty="0">
                <a:solidFill>
                  <a:srgbClr val="575756"/>
                </a:solidFill>
                <a:latin typeface="Century Gothic"/>
                <a:cs typeface="Century Gothic"/>
              </a:rPr>
              <a:t>deberes</a:t>
            </a:r>
            <a:r>
              <a:rPr sz="2000" spc="-15" dirty="0">
                <a:solidFill>
                  <a:srgbClr val="575756"/>
                </a:solidFill>
                <a:latin typeface="Century Gothic"/>
                <a:cs typeface="Century Gothic"/>
              </a:rPr>
              <a:t> </a:t>
            </a:r>
            <a:r>
              <a:rPr sz="2000" spc="10" dirty="0">
                <a:solidFill>
                  <a:srgbClr val="575756"/>
                </a:solidFill>
                <a:latin typeface="Century Gothic"/>
                <a:cs typeface="Century Gothic"/>
              </a:rPr>
              <a:t>y</a:t>
            </a:r>
            <a:endParaRPr sz="2000">
              <a:latin typeface="Century Gothic"/>
              <a:cs typeface="Century Gothic"/>
            </a:endParaRPr>
          </a:p>
        </p:txBody>
      </p:sp>
      <p:sp>
        <p:nvSpPr>
          <p:cNvPr id="45" name="object 45"/>
          <p:cNvSpPr txBox="1"/>
          <p:nvPr/>
        </p:nvSpPr>
        <p:spPr>
          <a:xfrm>
            <a:off x="10267594" y="4716300"/>
            <a:ext cx="3665220" cy="762000"/>
          </a:xfrm>
          <a:prstGeom prst="rect">
            <a:avLst/>
          </a:prstGeom>
        </p:spPr>
        <p:txBody>
          <a:bodyPr vert="horz" wrap="square" lIns="0" tIns="12700" rIns="0" bIns="0" rtlCol="0">
            <a:spAutoFit/>
          </a:bodyPr>
          <a:lstStyle/>
          <a:p>
            <a:pPr marL="95885" marR="5080" indent="-83820">
              <a:lnSpc>
                <a:spcPct val="120800"/>
              </a:lnSpc>
              <a:spcBef>
                <a:spcPts val="100"/>
              </a:spcBef>
            </a:pPr>
            <a:r>
              <a:rPr sz="2000" dirty="0">
                <a:solidFill>
                  <a:srgbClr val="575756"/>
                </a:solidFill>
                <a:latin typeface="Century Gothic"/>
                <a:cs typeface="Century Gothic"/>
              </a:rPr>
              <a:t>prohibiciones</a:t>
            </a:r>
            <a:r>
              <a:rPr sz="2000" spc="175" dirty="0">
                <a:solidFill>
                  <a:srgbClr val="575756"/>
                </a:solidFill>
                <a:latin typeface="Century Gothic"/>
                <a:cs typeface="Century Gothic"/>
              </a:rPr>
              <a:t> </a:t>
            </a:r>
            <a:r>
              <a:rPr sz="2000" dirty="0">
                <a:solidFill>
                  <a:srgbClr val="575756"/>
                </a:solidFill>
                <a:latin typeface="Century Gothic"/>
                <a:cs typeface="Century Gothic"/>
              </a:rPr>
              <a:t>previstas</a:t>
            </a:r>
            <a:r>
              <a:rPr sz="2000" spc="180" dirty="0">
                <a:solidFill>
                  <a:srgbClr val="575756"/>
                </a:solidFill>
                <a:latin typeface="Century Gothic"/>
                <a:cs typeface="Century Gothic"/>
              </a:rPr>
              <a:t> </a:t>
            </a:r>
            <a:r>
              <a:rPr sz="2000" dirty="0">
                <a:solidFill>
                  <a:srgbClr val="575756"/>
                </a:solidFill>
                <a:latin typeface="Century Gothic"/>
                <a:cs typeface="Century Gothic"/>
              </a:rPr>
              <a:t>por</a:t>
            </a:r>
            <a:r>
              <a:rPr sz="2000" spc="180" dirty="0">
                <a:solidFill>
                  <a:srgbClr val="575756"/>
                </a:solidFill>
                <a:latin typeface="Century Gothic"/>
                <a:cs typeface="Century Gothic"/>
              </a:rPr>
              <a:t> </a:t>
            </a:r>
            <a:r>
              <a:rPr sz="2000" spc="-25" dirty="0">
                <a:solidFill>
                  <a:srgbClr val="575756"/>
                </a:solidFill>
                <a:latin typeface="Century Gothic"/>
                <a:cs typeface="Century Gothic"/>
              </a:rPr>
              <a:t>el </a:t>
            </a:r>
            <a:r>
              <a:rPr sz="2000" dirty="0">
                <a:solidFill>
                  <a:srgbClr val="575756"/>
                </a:solidFill>
                <a:latin typeface="Century Gothic"/>
                <a:cs typeface="Century Gothic"/>
              </a:rPr>
              <a:t>ordenamiento</a:t>
            </a:r>
            <a:r>
              <a:rPr sz="2000" spc="210" dirty="0">
                <a:solidFill>
                  <a:srgbClr val="575756"/>
                </a:solidFill>
                <a:latin typeface="Century Gothic"/>
                <a:cs typeface="Century Gothic"/>
              </a:rPr>
              <a:t> </a:t>
            </a:r>
            <a:r>
              <a:rPr sz="2000" dirty="0">
                <a:solidFill>
                  <a:srgbClr val="575756"/>
                </a:solidFill>
                <a:latin typeface="Century Gothic"/>
                <a:cs typeface="Century Gothic"/>
              </a:rPr>
              <a:t>jurídico</a:t>
            </a:r>
            <a:r>
              <a:rPr sz="2000" spc="210" dirty="0">
                <a:solidFill>
                  <a:srgbClr val="575756"/>
                </a:solidFill>
                <a:latin typeface="Century Gothic"/>
                <a:cs typeface="Century Gothic"/>
              </a:rPr>
              <a:t> </a:t>
            </a:r>
            <a:r>
              <a:rPr sz="2000" spc="-20" dirty="0">
                <a:solidFill>
                  <a:srgbClr val="575756"/>
                </a:solidFill>
                <a:latin typeface="Century Gothic"/>
                <a:cs typeface="Century Gothic"/>
              </a:rPr>
              <a:t>para</a:t>
            </a:r>
            <a:endParaRPr sz="2000">
              <a:latin typeface="Century Gothic"/>
              <a:cs typeface="Century Gothic"/>
            </a:endParaRPr>
          </a:p>
        </p:txBody>
      </p:sp>
      <p:sp>
        <p:nvSpPr>
          <p:cNvPr id="46" name="object 46"/>
          <p:cNvSpPr txBox="1"/>
          <p:nvPr/>
        </p:nvSpPr>
        <p:spPr>
          <a:xfrm>
            <a:off x="10097160" y="5452900"/>
            <a:ext cx="4006850" cy="762000"/>
          </a:xfrm>
          <a:prstGeom prst="rect">
            <a:avLst/>
          </a:prstGeom>
        </p:spPr>
        <p:txBody>
          <a:bodyPr vert="horz" wrap="square" lIns="0" tIns="12700" rIns="0" bIns="0" rtlCol="0">
            <a:spAutoFit/>
          </a:bodyPr>
          <a:lstStyle/>
          <a:p>
            <a:pPr marL="1330325" marR="5080" indent="-1318260">
              <a:lnSpc>
                <a:spcPct val="120800"/>
              </a:lnSpc>
              <a:spcBef>
                <a:spcPts val="100"/>
              </a:spcBef>
            </a:pPr>
            <a:r>
              <a:rPr sz="2000" dirty="0">
                <a:solidFill>
                  <a:srgbClr val="575756"/>
                </a:solidFill>
                <a:latin typeface="Century Gothic"/>
                <a:cs typeface="Century Gothic"/>
              </a:rPr>
              <a:t>evitar</a:t>
            </a:r>
            <a:r>
              <a:rPr sz="2000" spc="-20" dirty="0">
                <a:solidFill>
                  <a:srgbClr val="575756"/>
                </a:solidFill>
                <a:latin typeface="Century Gothic"/>
                <a:cs typeface="Century Gothic"/>
              </a:rPr>
              <a:t> </a:t>
            </a:r>
            <a:r>
              <a:rPr sz="2000" spc="55" dirty="0">
                <a:solidFill>
                  <a:srgbClr val="575756"/>
                </a:solidFill>
                <a:latin typeface="Century Gothic"/>
                <a:cs typeface="Century Gothic"/>
              </a:rPr>
              <a:t>los</a:t>
            </a:r>
            <a:r>
              <a:rPr sz="2000" spc="-20" dirty="0">
                <a:solidFill>
                  <a:srgbClr val="575756"/>
                </a:solidFill>
                <a:latin typeface="Century Gothic"/>
                <a:cs typeface="Century Gothic"/>
              </a:rPr>
              <a:t> </a:t>
            </a:r>
            <a:r>
              <a:rPr sz="2000" dirty="0">
                <a:solidFill>
                  <a:srgbClr val="575756"/>
                </a:solidFill>
                <a:latin typeface="Century Gothic"/>
                <a:cs typeface="Century Gothic"/>
              </a:rPr>
              <a:t>conflictos</a:t>
            </a:r>
            <a:r>
              <a:rPr sz="2000" spc="-15" dirty="0">
                <a:solidFill>
                  <a:srgbClr val="575756"/>
                </a:solidFill>
                <a:latin typeface="Century Gothic"/>
                <a:cs typeface="Century Gothic"/>
              </a:rPr>
              <a:t> </a:t>
            </a:r>
            <a:r>
              <a:rPr sz="2000" dirty="0">
                <a:solidFill>
                  <a:srgbClr val="575756"/>
                </a:solidFill>
                <a:latin typeface="Century Gothic"/>
                <a:cs typeface="Century Gothic"/>
              </a:rPr>
              <a:t>de</a:t>
            </a:r>
            <a:r>
              <a:rPr sz="2000" spc="-20" dirty="0">
                <a:solidFill>
                  <a:srgbClr val="575756"/>
                </a:solidFill>
                <a:latin typeface="Century Gothic"/>
                <a:cs typeface="Century Gothic"/>
              </a:rPr>
              <a:t> </a:t>
            </a:r>
            <a:r>
              <a:rPr sz="2000" spc="-10" dirty="0">
                <a:solidFill>
                  <a:srgbClr val="575756"/>
                </a:solidFill>
                <a:latin typeface="Century Gothic"/>
                <a:cs typeface="Century Gothic"/>
              </a:rPr>
              <a:t>intereses, </a:t>
            </a:r>
            <a:r>
              <a:rPr sz="2000" dirty="0">
                <a:solidFill>
                  <a:srgbClr val="575756"/>
                </a:solidFill>
                <a:latin typeface="Century Gothic"/>
                <a:cs typeface="Century Gothic"/>
              </a:rPr>
              <a:t>entre</a:t>
            </a:r>
            <a:r>
              <a:rPr sz="2000" spc="-105" dirty="0">
                <a:solidFill>
                  <a:srgbClr val="575756"/>
                </a:solidFill>
                <a:latin typeface="Century Gothic"/>
                <a:cs typeface="Century Gothic"/>
              </a:rPr>
              <a:t> </a:t>
            </a:r>
            <a:r>
              <a:rPr sz="2000" spc="-10" dirty="0">
                <a:solidFill>
                  <a:srgbClr val="575756"/>
                </a:solidFill>
                <a:latin typeface="Century Gothic"/>
                <a:cs typeface="Century Gothic"/>
              </a:rPr>
              <a:t>ellas:</a:t>
            </a:r>
            <a:endParaRPr sz="2000">
              <a:latin typeface="Century Gothic"/>
              <a:cs typeface="Century Gothic"/>
            </a:endParaRPr>
          </a:p>
        </p:txBody>
      </p:sp>
      <p:sp>
        <p:nvSpPr>
          <p:cNvPr id="47" name="object 47"/>
          <p:cNvSpPr txBox="1"/>
          <p:nvPr/>
        </p:nvSpPr>
        <p:spPr>
          <a:xfrm>
            <a:off x="10073290" y="6392700"/>
            <a:ext cx="3825875" cy="1642110"/>
          </a:xfrm>
          <a:prstGeom prst="rect">
            <a:avLst/>
          </a:prstGeom>
        </p:spPr>
        <p:txBody>
          <a:bodyPr vert="horz" wrap="square" lIns="0" tIns="38100" rIns="0" bIns="0" rtlCol="0">
            <a:spAutoFit/>
          </a:bodyPr>
          <a:lstStyle/>
          <a:p>
            <a:pPr marL="372745" marR="271145" indent="-360045">
              <a:lnSpc>
                <a:spcPts val="2000"/>
              </a:lnSpc>
              <a:spcBef>
                <a:spcPts val="300"/>
              </a:spcBef>
              <a:buChar char="•"/>
              <a:tabLst>
                <a:tab pos="372745" algn="l"/>
              </a:tabLst>
            </a:pPr>
            <a:r>
              <a:rPr sz="1800" spc="-65" dirty="0">
                <a:solidFill>
                  <a:srgbClr val="575756"/>
                </a:solidFill>
                <a:latin typeface="Tahoma"/>
                <a:cs typeface="Tahoma"/>
              </a:rPr>
              <a:t>Prohibición</a:t>
            </a:r>
            <a:r>
              <a:rPr sz="1800" spc="-40" dirty="0">
                <a:solidFill>
                  <a:srgbClr val="575756"/>
                </a:solidFill>
                <a:latin typeface="Tahoma"/>
                <a:cs typeface="Tahoma"/>
              </a:rPr>
              <a:t> </a:t>
            </a:r>
            <a:r>
              <a:rPr sz="1800" spc="-135" dirty="0">
                <a:solidFill>
                  <a:srgbClr val="575756"/>
                </a:solidFill>
                <a:latin typeface="Tahoma"/>
                <a:cs typeface="Tahoma"/>
              </a:rPr>
              <a:t>de</a:t>
            </a:r>
            <a:r>
              <a:rPr sz="1800" spc="-40" dirty="0">
                <a:solidFill>
                  <a:srgbClr val="575756"/>
                </a:solidFill>
                <a:latin typeface="Tahoma"/>
                <a:cs typeface="Tahoma"/>
              </a:rPr>
              <a:t> </a:t>
            </a:r>
            <a:r>
              <a:rPr sz="1800" spc="-120" dirty="0">
                <a:solidFill>
                  <a:srgbClr val="575756"/>
                </a:solidFill>
                <a:latin typeface="Tahoma"/>
                <a:cs typeface="Tahoma"/>
              </a:rPr>
              <a:t>aceptar</a:t>
            </a:r>
            <a:r>
              <a:rPr sz="1800" spc="-40" dirty="0">
                <a:solidFill>
                  <a:srgbClr val="575756"/>
                </a:solidFill>
                <a:latin typeface="Tahoma"/>
                <a:cs typeface="Tahoma"/>
              </a:rPr>
              <a:t> </a:t>
            </a:r>
            <a:r>
              <a:rPr sz="1800" spc="-70" dirty="0">
                <a:solidFill>
                  <a:srgbClr val="575756"/>
                </a:solidFill>
                <a:latin typeface="Tahoma"/>
                <a:cs typeface="Tahoma"/>
              </a:rPr>
              <a:t>obsequios</a:t>
            </a:r>
            <a:r>
              <a:rPr sz="1800" spc="-35" dirty="0">
                <a:solidFill>
                  <a:srgbClr val="575756"/>
                </a:solidFill>
                <a:latin typeface="Tahoma"/>
                <a:cs typeface="Tahoma"/>
              </a:rPr>
              <a:t> </a:t>
            </a:r>
            <a:r>
              <a:rPr sz="1800" spc="-60" dirty="0">
                <a:solidFill>
                  <a:srgbClr val="575756"/>
                </a:solidFill>
                <a:latin typeface="Tahoma"/>
                <a:cs typeface="Tahoma"/>
              </a:rPr>
              <a:t>y </a:t>
            </a:r>
            <a:r>
              <a:rPr sz="1800" spc="-110" dirty="0">
                <a:solidFill>
                  <a:srgbClr val="575756"/>
                </a:solidFill>
                <a:latin typeface="Tahoma"/>
                <a:cs typeface="Tahoma"/>
              </a:rPr>
              <a:t>otros</a:t>
            </a:r>
            <a:r>
              <a:rPr sz="1800" spc="-35" dirty="0">
                <a:solidFill>
                  <a:srgbClr val="575756"/>
                </a:solidFill>
                <a:latin typeface="Tahoma"/>
                <a:cs typeface="Tahoma"/>
              </a:rPr>
              <a:t> </a:t>
            </a:r>
            <a:r>
              <a:rPr sz="1800" spc="-10" dirty="0">
                <a:solidFill>
                  <a:srgbClr val="575756"/>
                </a:solidFill>
                <a:latin typeface="Tahoma"/>
                <a:cs typeface="Tahoma"/>
              </a:rPr>
              <a:t>beneficios</a:t>
            </a:r>
            <a:endParaRPr sz="1800">
              <a:latin typeface="Tahoma"/>
              <a:cs typeface="Tahoma"/>
            </a:endParaRPr>
          </a:p>
          <a:p>
            <a:pPr marL="372745" marR="347345" indent="-360045">
              <a:lnSpc>
                <a:spcPts val="2000"/>
              </a:lnSpc>
              <a:spcBef>
                <a:spcPts val="280"/>
              </a:spcBef>
              <a:buChar char="•"/>
              <a:tabLst>
                <a:tab pos="372745" algn="l"/>
              </a:tabLst>
            </a:pPr>
            <a:r>
              <a:rPr sz="1800" spc="-65" dirty="0">
                <a:solidFill>
                  <a:srgbClr val="575756"/>
                </a:solidFill>
                <a:latin typeface="Tahoma"/>
                <a:cs typeface="Tahoma"/>
              </a:rPr>
              <a:t>Prohibición</a:t>
            </a:r>
            <a:r>
              <a:rPr sz="1800" spc="-35" dirty="0">
                <a:solidFill>
                  <a:srgbClr val="575756"/>
                </a:solidFill>
                <a:latin typeface="Tahoma"/>
                <a:cs typeface="Tahoma"/>
              </a:rPr>
              <a:t> </a:t>
            </a:r>
            <a:r>
              <a:rPr sz="1800" spc="-135" dirty="0">
                <a:solidFill>
                  <a:srgbClr val="575756"/>
                </a:solidFill>
                <a:latin typeface="Tahoma"/>
                <a:cs typeface="Tahoma"/>
              </a:rPr>
              <a:t>de</a:t>
            </a:r>
            <a:r>
              <a:rPr sz="1800" spc="-30" dirty="0">
                <a:solidFill>
                  <a:srgbClr val="575756"/>
                </a:solidFill>
                <a:latin typeface="Tahoma"/>
                <a:cs typeface="Tahoma"/>
              </a:rPr>
              <a:t> </a:t>
            </a:r>
            <a:r>
              <a:rPr sz="1800" spc="-80" dirty="0">
                <a:solidFill>
                  <a:srgbClr val="575756"/>
                </a:solidFill>
                <a:latin typeface="Tahoma"/>
                <a:cs typeface="Tahoma"/>
              </a:rPr>
              <a:t>realizar</a:t>
            </a:r>
            <a:r>
              <a:rPr sz="1800" spc="-30" dirty="0">
                <a:solidFill>
                  <a:srgbClr val="575756"/>
                </a:solidFill>
                <a:latin typeface="Tahoma"/>
                <a:cs typeface="Tahoma"/>
              </a:rPr>
              <a:t> </a:t>
            </a:r>
            <a:r>
              <a:rPr sz="1800" spc="-80" dirty="0">
                <a:solidFill>
                  <a:srgbClr val="575756"/>
                </a:solidFill>
                <a:latin typeface="Tahoma"/>
                <a:cs typeface="Tahoma"/>
              </a:rPr>
              <a:t>actividades </a:t>
            </a:r>
            <a:r>
              <a:rPr sz="1800" spc="-75" dirty="0">
                <a:solidFill>
                  <a:srgbClr val="575756"/>
                </a:solidFill>
                <a:latin typeface="Tahoma"/>
                <a:cs typeface="Tahoma"/>
              </a:rPr>
              <a:t>privadas</a:t>
            </a:r>
            <a:r>
              <a:rPr sz="1800" spc="-65" dirty="0">
                <a:solidFill>
                  <a:srgbClr val="575756"/>
                </a:solidFill>
                <a:latin typeface="Tahoma"/>
                <a:cs typeface="Tahoma"/>
              </a:rPr>
              <a:t> </a:t>
            </a:r>
            <a:r>
              <a:rPr sz="1800" spc="-10" dirty="0">
                <a:solidFill>
                  <a:srgbClr val="575756"/>
                </a:solidFill>
                <a:latin typeface="Tahoma"/>
                <a:cs typeface="Tahoma"/>
              </a:rPr>
              <a:t>incompatibles</a:t>
            </a:r>
            <a:endParaRPr sz="1800">
              <a:latin typeface="Tahoma"/>
              <a:cs typeface="Tahoma"/>
            </a:endParaRPr>
          </a:p>
          <a:p>
            <a:pPr marL="372745" marR="5080" indent="-360045">
              <a:lnSpc>
                <a:spcPts val="2000"/>
              </a:lnSpc>
              <a:spcBef>
                <a:spcPts val="285"/>
              </a:spcBef>
              <a:buChar char="•"/>
              <a:tabLst>
                <a:tab pos="372745" algn="l"/>
              </a:tabLst>
            </a:pPr>
            <a:r>
              <a:rPr sz="1800" spc="-75" dirty="0">
                <a:solidFill>
                  <a:srgbClr val="575756"/>
                </a:solidFill>
                <a:latin typeface="Tahoma"/>
                <a:cs typeface="Tahoma"/>
              </a:rPr>
              <a:t>Obligación</a:t>
            </a:r>
            <a:r>
              <a:rPr sz="1800" spc="-45" dirty="0">
                <a:solidFill>
                  <a:srgbClr val="575756"/>
                </a:solidFill>
                <a:latin typeface="Tahoma"/>
                <a:cs typeface="Tahoma"/>
              </a:rPr>
              <a:t> </a:t>
            </a:r>
            <a:r>
              <a:rPr sz="1800" spc="-135" dirty="0">
                <a:solidFill>
                  <a:srgbClr val="575756"/>
                </a:solidFill>
                <a:latin typeface="Tahoma"/>
                <a:cs typeface="Tahoma"/>
              </a:rPr>
              <a:t>de</a:t>
            </a:r>
            <a:r>
              <a:rPr sz="1800" spc="-40" dirty="0">
                <a:solidFill>
                  <a:srgbClr val="575756"/>
                </a:solidFill>
                <a:latin typeface="Tahoma"/>
                <a:cs typeface="Tahoma"/>
              </a:rPr>
              <a:t> </a:t>
            </a:r>
            <a:r>
              <a:rPr sz="1800" spc="-120" dirty="0">
                <a:solidFill>
                  <a:srgbClr val="575756"/>
                </a:solidFill>
                <a:latin typeface="Tahoma"/>
                <a:cs typeface="Tahoma"/>
              </a:rPr>
              <a:t>evitar</a:t>
            </a:r>
            <a:r>
              <a:rPr sz="1800" spc="-40" dirty="0">
                <a:solidFill>
                  <a:srgbClr val="575756"/>
                </a:solidFill>
                <a:latin typeface="Tahoma"/>
                <a:cs typeface="Tahoma"/>
              </a:rPr>
              <a:t> </a:t>
            </a:r>
            <a:r>
              <a:rPr sz="1800" spc="-10" dirty="0">
                <a:solidFill>
                  <a:srgbClr val="575756"/>
                </a:solidFill>
                <a:latin typeface="Tahoma"/>
                <a:cs typeface="Tahoma"/>
              </a:rPr>
              <a:t>relaciones </a:t>
            </a:r>
            <a:r>
              <a:rPr sz="1800" spc="-100" dirty="0">
                <a:solidFill>
                  <a:srgbClr val="575756"/>
                </a:solidFill>
                <a:latin typeface="Tahoma"/>
                <a:cs typeface="Tahoma"/>
              </a:rPr>
              <a:t>generadoras</a:t>
            </a:r>
            <a:r>
              <a:rPr sz="1800" spc="-55" dirty="0">
                <a:solidFill>
                  <a:srgbClr val="575756"/>
                </a:solidFill>
                <a:latin typeface="Tahoma"/>
                <a:cs typeface="Tahoma"/>
              </a:rPr>
              <a:t> </a:t>
            </a:r>
            <a:r>
              <a:rPr sz="1800" spc="-135" dirty="0">
                <a:solidFill>
                  <a:srgbClr val="575756"/>
                </a:solidFill>
                <a:latin typeface="Tahoma"/>
                <a:cs typeface="Tahoma"/>
              </a:rPr>
              <a:t>de</a:t>
            </a:r>
            <a:r>
              <a:rPr sz="1800" spc="-50" dirty="0">
                <a:solidFill>
                  <a:srgbClr val="575756"/>
                </a:solidFill>
                <a:latin typeface="Tahoma"/>
                <a:cs typeface="Tahoma"/>
              </a:rPr>
              <a:t> </a:t>
            </a:r>
            <a:r>
              <a:rPr sz="1800" spc="-75" dirty="0">
                <a:solidFill>
                  <a:srgbClr val="575756"/>
                </a:solidFill>
                <a:latin typeface="Tahoma"/>
                <a:cs typeface="Tahoma"/>
              </a:rPr>
              <a:t>conflictos</a:t>
            </a:r>
            <a:r>
              <a:rPr sz="1800" spc="-50" dirty="0">
                <a:solidFill>
                  <a:srgbClr val="575756"/>
                </a:solidFill>
                <a:latin typeface="Tahoma"/>
                <a:cs typeface="Tahoma"/>
              </a:rPr>
              <a:t> </a:t>
            </a:r>
            <a:r>
              <a:rPr sz="1800" spc="-135" dirty="0">
                <a:solidFill>
                  <a:srgbClr val="575756"/>
                </a:solidFill>
                <a:latin typeface="Tahoma"/>
                <a:cs typeface="Tahoma"/>
              </a:rPr>
              <a:t>de</a:t>
            </a:r>
            <a:r>
              <a:rPr sz="1800" spc="-50" dirty="0">
                <a:solidFill>
                  <a:srgbClr val="575756"/>
                </a:solidFill>
                <a:latin typeface="Tahoma"/>
                <a:cs typeface="Tahoma"/>
              </a:rPr>
              <a:t> </a:t>
            </a:r>
            <a:r>
              <a:rPr sz="1800" spc="-105" dirty="0">
                <a:solidFill>
                  <a:srgbClr val="575756"/>
                </a:solidFill>
                <a:latin typeface="Tahoma"/>
                <a:cs typeface="Tahoma"/>
              </a:rPr>
              <a:t>intereses</a:t>
            </a:r>
            <a:endParaRPr sz="1800">
              <a:latin typeface="Tahoma"/>
              <a:cs typeface="Tahoma"/>
            </a:endParaRPr>
          </a:p>
        </p:txBody>
      </p:sp>
      <p:sp>
        <p:nvSpPr>
          <p:cNvPr id="48" name="object 48"/>
          <p:cNvSpPr/>
          <p:nvPr/>
        </p:nvSpPr>
        <p:spPr>
          <a:xfrm>
            <a:off x="679949" y="6073663"/>
            <a:ext cx="3886200" cy="0"/>
          </a:xfrm>
          <a:custGeom>
            <a:avLst/>
            <a:gdLst/>
            <a:ahLst/>
            <a:cxnLst/>
            <a:rect l="l" t="t" r="r" b="b"/>
            <a:pathLst>
              <a:path w="3886200">
                <a:moveTo>
                  <a:pt x="0" y="0"/>
                </a:moveTo>
                <a:lnTo>
                  <a:pt x="3886200" y="0"/>
                </a:lnTo>
              </a:path>
            </a:pathLst>
          </a:custGeom>
          <a:ln w="76200">
            <a:solidFill>
              <a:srgbClr val="8FB5E1"/>
            </a:solidFill>
          </a:ln>
        </p:spPr>
        <p:txBody>
          <a:bodyPr wrap="square" lIns="0" tIns="0" rIns="0" bIns="0" rtlCol="0"/>
          <a:lstStyle/>
          <a:p>
            <a:endParaRPr/>
          </a:p>
        </p:txBody>
      </p:sp>
      <p:sp>
        <p:nvSpPr>
          <p:cNvPr id="49" name="object 49"/>
          <p:cNvSpPr/>
          <p:nvPr/>
        </p:nvSpPr>
        <p:spPr>
          <a:xfrm>
            <a:off x="5330249" y="7103720"/>
            <a:ext cx="3886200" cy="0"/>
          </a:xfrm>
          <a:custGeom>
            <a:avLst/>
            <a:gdLst/>
            <a:ahLst/>
            <a:cxnLst/>
            <a:rect l="l" t="t" r="r" b="b"/>
            <a:pathLst>
              <a:path w="3886200">
                <a:moveTo>
                  <a:pt x="0" y="0"/>
                </a:moveTo>
                <a:lnTo>
                  <a:pt x="3886200" y="0"/>
                </a:lnTo>
              </a:path>
            </a:pathLst>
          </a:custGeom>
          <a:ln w="76200">
            <a:solidFill>
              <a:srgbClr val="E8AD19"/>
            </a:solidFill>
          </a:ln>
        </p:spPr>
        <p:txBody>
          <a:bodyPr wrap="square" lIns="0" tIns="0" rIns="0" bIns="0" rtlCol="0"/>
          <a:lstStyle/>
          <a:p>
            <a:endParaRPr/>
          </a:p>
        </p:txBody>
      </p:sp>
      <p:sp>
        <p:nvSpPr>
          <p:cNvPr id="50" name="object 50"/>
          <p:cNvSpPr/>
          <p:nvPr/>
        </p:nvSpPr>
        <p:spPr>
          <a:xfrm>
            <a:off x="10156949" y="8123702"/>
            <a:ext cx="3886200" cy="0"/>
          </a:xfrm>
          <a:custGeom>
            <a:avLst/>
            <a:gdLst/>
            <a:ahLst/>
            <a:cxnLst/>
            <a:rect l="l" t="t" r="r" b="b"/>
            <a:pathLst>
              <a:path w="3886200">
                <a:moveTo>
                  <a:pt x="0" y="0"/>
                </a:moveTo>
                <a:lnTo>
                  <a:pt x="3886200" y="0"/>
                </a:lnTo>
              </a:path>
            </a:pathLst>
          </a:custGeom>
          <a:ln w="76200">
            <a:solidFill>
              <a:srgbClr val="E52421"/>
            </a:solidFill>
          </a:ln>
        </p:spPr>
        <p:txBody>
          <a:bodyPr wrap="square" lIns="0" tIns="0" rIns="0" bIns="0" rtlCol="0"/>
          <a:lstStyle/>
          <a:p>
            <a:endParaRPr/>
          </a:p>
        </p:txBody>
      </p:sp>
      <p:sp>
        <p:nvSpPr>
          <p:cNvPr id="51" name="object 51"/>
          <p:cNvSpPr txBox="1"/>
          <p:nvPr/>
        </p:nvSpPr>
        <p:spPr>
          <a:xfrm>
            <a:off x="439099" y="3352558"/>
            <a:ext cx="499745" cy="1518920"/>
          </a:xfrm>
          <a:prstGeom prst="rect">
            <a:avLst/>
          </a:prstGeom>
        </p:spPr>
        <p:txBody>
          <a:bodyPr vert="horz" wrap="square" lIns="0" tIns="12700" rIns="0" bIns="0" rtlCol="0">
            <a:spAutoFit/>
          </a:bodyPr>
          <a:lstStyle/>
          <a:p>
            <a:pPr marL="12700">
              <a:lnSpc>
                <a:spcPct val="100000"/>
              </a:lnSpc>
              <a:spcBef>
                <a:spcPts val="100"/>
              </a:spcBef>
            </a:pPr>
            <a:r>
              <a:rPr sz="9800" b="1" spc="-50" dirty="0">
                <a:solidFill>
                  <a:srgbClr val="8FB5E1"/>
                </a:solidFill>
                <a:latin typeface="Impact"/>
                <a:cs typeface="Impact"/>
              </a:rPr>
              <a:t>1</a:t>
            </a:r>
            <a:endParaRPr sz="9800">
              <a:latin typeface="Impact"/>
              <a:cs typeface="Impact"/>
            </a:endParaRPr>
          </a:p>
        </p:txBody>
      </p:sp>
      <p:sp>
        <p:nvSpPr>
          <p:cNvPr id="52" name="object 52"/>
          <p:cNvSpPr txBox="1"/>
          <p:nvPr/>
        </p:nvSpPr>
        <p:spPr>
          <a:xfrm>
            <a:off x="5089400" y="3352558"/>
            <a:ext cx="5512435" cy="1518920"/>
          </a:xfrm>
          <a:prstGeom prst="rect">
            <a:avLst/>
          </a:prstGeom>
        </p:spPr>
        <p:txBody>
          <a:bodyPr vert="horz" wrap="square" lIns="0" tIns="12700" rIns="0" bIns="0" rtlCol="0">
            <a:spAutoFit/>
          </a:bodyPr>
          <a:lstStyle/>
          <a:p>
            <a:pPr marL="12700">
              <a:lnSpc>
                <a:spcPct val="100000"/>
              </a:lnSpc>
              <a:spcBef>
                <a:spcPts val="100"/>
              </a:spcBef>
              <a:tabLst>
                <a:tab pos="4839335" algn="l"/>
              </a:tabLst>
            </a:pPr>
            <a:r>
              <a:rPr sz="9800" b="1" spc="-50" dirty="0">
                <a:solidFill>
                  <a:srgbClr val="E8AD19"/>
                </a:solidFill>
                <a:latin typeface="Impact"/>
                <a:cs typeface="Impact"/>
              </a:rPr>
              <a:t>2</a:t>
            </a:r>
            <a:r>
              <a:rPr sz="9800" b="1" dirty="0">
                <a:solidFill>
                  <a:srgbClr val="E8AD19"/>
                </a:solidFill>
                <a:latin typeface="Impact"/>
                <a:cs typeface="Impact"/>
              </a:rPr>
              <a:t>	</a:t>
            </a:r>
            <a:r>
              <a:rPr sz="9800" b="1" spc="-50" dirty="0">
                <a:solidFill>
                  <a:srgbClr val="E52421"/>
                </a:solidFill>
                <a:latin typeface="Impact"/>
                <a:cs typeface="Impact"/>
              </a:rPr>
              <a:t>3</a:t>
            </a:r>
            <a:endParaRPr sz="9800">
              <a:latin typeface="Impact"/>
              <a:cs typeface="Impact"/>
            </a:endParaRPr>
          </a:p>
        </p:txBody>
      </p:sp>
      <p:pic>
        <p:nvPicPr>
          <p:cNvPr id="53" name="Imagen 52">
            <a:extLst>
              <a:ext uri="{FF2B5EF4-FFF2-40B4-BE49-F238E27FC236}">
                <a16:creationId xmlns:a16="http://schemas.microsoft.com/office/drawing/2014/main" id="{CD9D1297-D5D3-49D4-861E-A2B3FC235118}"/>
              </a:ext>
            </a:extLst>
          </p:cNvPr>
          <p:cNvPicPr/>
          <p:nvPr/>
        </p:nvPicPr>
        <p:blipFill rotWithShape="1">
          <a:blip r:embed="rId4"/>
          <a:srcRect l="18676" t="22134" r="48202" b="67591"/>
          <a:stretch/>
        </p:blipFill>
        <p:spPr bwMode="auto">
          <a:xfrm>
            <a:off x="0" y="-4048"/>
            <a:ext cx="15544800" cy="1447804"/>
          </a:xfrm>
          <a:prstGeom prst="rect">
            <a:avLst/>
          </a:prstGeom>
          <a:ln>
            <a:noFill/>
          </a:ln>
          <a:extLst>
            <a:ext uri="{53640926-AAD7-44D8-BBD7-CCE9431645EC}">
              <a14:shadowObscured xmlns:a14="http://schemas.microsoft.com/office/drawing/2010/main"/>
            </a:ext>
          </a:extLst>
        </p:spPr>
      </p:pic>
    </p:spTree>
  </p:cSld>
  <p:clrMapOvr>
    <a:masterClrMapping/>
  </p:clrMapOvr>
  <p:transition>
    <p:pull dir="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object 2"/>
          <p:cNvPicPr/>
          <p:nvPr/>
        </p:nvPicPr>
        <p:blipFill>
          <a:blip r:embed="rId2" cstate="print"/>
          <a:stretch>
            <a:fillRect/>
          </a:stretch>
        </p:blipFill>
        <p:spPr>
          <a:xfrm>
            <a:off x="0" y="8636000"/>
            <a:ext cx="12676505" cy="1422400"/>
          </a:xfrm>
          <a:prstGeom prst="rect">
            <a:avLst/>
          </a:prstGeom>
        </p:spPr>
      </p:pic>
      <p:sp>
        <p:nvSpPr>
          <p:cNvPr id="3" name="object 3"/>
          <p:cNvSpPr txBox="1"/>
          <p:nvPr/>
        </p:nvSpPr>
        <p:spPr>
          <a:xfrm>
            <a:off x="643070" y="257620"/>
            <a:ext cx="3644900" cy="1115695"/>
          </a:xfrm>
          <a:prstGeom prst="rect">
            <a:avLst/>
          </a:prstGeom>
        </p:spPr>
        <p:txBody>
          <a:bodyPr vert="horz" wrap="square" lIns="0" tIns="0" rIns="0" bIns="0" rtlCol="0">
            <a:spAutoFit/>
          </a:bodyPr>
          <a:lstStyle/>
          <a:p>
            <a:pPr>
              <a:lnSpc>
                <a:spcPts val="6570"/>
              </a:lnSpc>
            </a:pPr>
            <a:r>
              <a:rPr sz="10800" baseline="-16589" dirty="0">
                <a:solidFill>
                  <a:srgbClr val="F7A707"/>
                </a:solidFill>
                <a:latin typeface="Impact"/>
                <a:cs typeface="Impact"/>
              </a:rPr>
              <a:t>1</a:t>
            </a:r>
            <a:r>
              <a:rPr sz="10800" spc="307" baseline="-16589" dirty="0">
                <a:solidFill>
                  <a:srgbClr val="F7A707"/>
                </a:solidFill>
                <a:latin typeface="Impact"/>
                <a:cs typeface="Impact"/>
              </a:rPr>
              <a:t> </a:t>
            </a:r>
            <a:r>
              <a:rPr sz="1800" spc="-85" dirty="0">
                <a:solidFill>
                  <a:srgbClr val="575756"/>
                </a:solidFill>
                <a:latin typeface="Tahoma"/>
                <a:cs typeface="Tahoma"/>
              </a:rPr>
              <a:t>La</a:t>
            </a:r>
            <a:r>
              <a:rPr sz="1800" spc="-55" dirty="0">
                <a:solidFill>
                  <a:srgbClr val="575756"/>
                </a:solidFill>
                <a:latin typeface="Tahoma"/>
                <a:cs typeface="Tahoma"/>
              </a:rPr>
              <a:t> </a:t>
            </a:r>
            <a:r>
              <a:rPr sz="1800" spc="-60" dirty="0">
                <a:solidFill>
                  <a:srgbClr val="575756"/>
                </a:solidFill>
                <a:latin typeface="Tahoma"/>
                <a:cs typeface="Tahoma"/>
              </a:rPr>
              <a:t>satisfacción </a:t>
            </a:r>
            <a:r>
              <a:rPr sz="1800" spc="-100" dirty="0">
                <a:solidFill>
                  <a:srgbClr val="575756"/>
                </a:solidFill>
                <a:latin typeface="Tahoma"/>
                <a:cs typeface="Tahoma"/>
              </a:rPr>
              <a:t>del</a:t>
            </a:r>
            <a:r>
              <a:rPr sz="1800" spc="-60" dirty="0">
                <a:solidFill>
                  <a:srgbClr val="575756"/>
                </a:solidFill>
                <a:latin typeface="Tahoma"/>
                <a:cs typeface="Tahoma"/>
              </a:rPr>
              <a:t> </a:t>
            </a:r>
            <a:r>
              <a:rPr sz="1800" spc="-120" dirty="0">
                <a:solidFill>
                  <a:srgbClr val="575756"/>
                </a:solidFill>
                <a:latin typeface="Tahoma"/>
                <a:cs typeface="Tahoma"/>
              </a:rPr>
              <a:t>interés</a:t>
            </a:r>
            <a:r>
              <a:rPr sz="1800" spc="-55" dirty="0">
                <a:solidFill>
                  <a:srgbClr val="575756"/>
                </a:solidFill>
                <a:latin typeface="Tahoma"/>
                <a:cs typeface="Tahoma"/>
              </a:rPr>
              <a:t> </a:t>
            </a:r>
            <a:r>
              <a:rPr sz="1800" spc="-60" dirty="0">
                <a:solidFill>
                  <a:srgbClr val="575756"/>
                </a:solidFill>
                <a:latin typeface="Tahoma"/>
                <a:cs typeface="Tahoma"/>
              </a:rPr>
              <a:t>público.</a:t>
            </a:r>
            <a:endParaRPr sz="1800">
              <a:latin typeface="Tahoma"/>
              <a:cs typeface="Tahoma"/>
            </a:endParaRPr>
          </a:p>
        </p:txBody>
      </p:sp>
      <p:grpSp>
        <p:nvGrpSpPr>
          <p:cNvPr id="18" name="object 18"/>
          <p:cNvGrpSpPr/>
          <p:nvPr/>
        </p:nvGrpSpPr>
        <p:grpSpPr>
          <a:xfrm>
            <a:off x="0" y="0"/>
            <a:ext cx="15544800" cy="1584325"/>
            <a:chOff x="0" y="0"/>
            <a:chExt cx="15544800" cy="1584325"/>
          </a:xfrm>
        </p:grpSpPr>
        <p:sp>
          <p:nvSpPr>
            <p:cNvPr id="19" name="object 19"/>
            <p:cNvSpPr/>
            <p:nvPr/>
          </p:nvSpPr>
          <p:spPr>
            <a:xfrm>
              <a:off x="0" y="0"/>
              <a:ext cx="15544800" cy="1582420"/>
            </a:xfrm>
            <a:custGeom>
              <a:avLst/>
              <a:gdLst/>
              <a:ahLst/>
              <a:cxnLst/>
              <a:rect l="l" t="t" r="r" b="b"/>
              <a:pathLst>
                <a:path w="15544800" h="1582420">
                  <a:moveTo>
                    <a:pt x="15544800" y="0"/>
                  </a:moveTo>
                  <a:lnTo>
                    <a:pt x="0" y="0"/>
                  </a:lnTo>
                  <a:lnTo>
                    <a:pt x="0" y="1581911"/>
                  </a:lnTo>
                  <a:lnTo>
                    <a:pt x="15544800" y="1581911"/>
                  </a:lnTo>
                  <a:lnTo>
                    <a:pt x="15544800" y="0"/>
                  </a:lnTo>
                  <a:close/>
                </a:path>
              </a:pathLst>
            </a:custGeom>
            <a:solidFill>
              <a:srgbClr val="3970B2"/>
            </a:solidFill>
          </p:spPr>
          <p:txBody>
            <a:bodyPr wrap="square" lIns="0" tIns="0" rIns="0" bIns="0" rtlCol="0"/>
            <a:lstStyle/>
            <a:p>
              <a:endParaRPr/>
            </a:p>
          </p:txBody>
        </p:sp>
        <p:sp>
          <p:nvSpPr>
            <p:cNvPr id="20" name="object 20"/>
            <p:cNvSpPr/>
            <p:nvPr/>
          </p:nvSpPr>
          <p:spPr>
            <a:xfrm>
              <a:off x="457200" y="0"/>
              <a:ext cx="1143000" cy="1584325"/>
            </a:xfrm>
            <a:custGeom>
              <a:avLst/>
              <a:gdLst/>
              <a:ahLst/>
              <a:cxnLst/>
              <a:rect l="l" t="t" r="r" b="b"/>
              <a:pathLst>
                <a:path w="1143000" h="1584325">
                  <a:moveTo>
                    <a:pt x="0" y="1583994"/>
                  </a:moveTo>
                  <a:lnTo>
                    <a:pt x="1143000" y="1583994"/>
                  </a:lnTo>
                  <a:lnTo>
                    <a:pt x="1143000" y="0"/>
                  </a:lnTo>
                  <a:lnTo>
                    <a:pt x="0" y="0"/>
                  </a:lnTo>
                  <a:lnTo>
                    <a:pt x="0" y="1583994"/>
                  </a:lnTo>
                  <a:close/>
                </a:path>
              </a:pathLst>
            </a:custGeom>
            <a:solidFill>
              <a:srgbClr val="005FAB">
                <a:alpha val="19999"/>
              </a:srgbClr>
            </a:solidFill>
          </p:spPr>
          <p:txBody>
            <a:bodyPr wrap="square" lIns="0" tIns="0" rIns="0" bIns="0" rtlCol="0"/>
            <a:lstStyle/>
            <a:p>
              <a:endParaRPr/>
            </a:p>
          </p:txBody>
        </p:sp>
      </p:grpSp>
      <p:sp>
        <p:nvSpPr>
          <p:cNvPr id="23" name="object 21">
            <a:extLst>
              <a:ext uri="{FF2B5EF4-FFF2-40B4-BE49-F238E27FC236}">
                <a16:creationId xmlns:a16="http://schemas.microsoft.com/office/drawing/2014/main" id="{FE2B0DDF-294B-45FE-813B-CD686EC8C97C}"/>
              </a:ext>
            </a:extLst>
          </p:cNvPr>
          <p:cNvSpPr txBox="1">
            <a:spLocks noGrp="1"/>
          </p:cNvSpPr>
          <p:nvPr>
            <p:ph type="title"/>
          </p:nvPr>
        </p:nvSpPr>
        <p:spPr>
          <a:xfrm>
            <a:off x="757485" y="678788"/>
            <a:ext cx="13491915" cy="740011"/>
          </a:xfrm>
          <a:prstGeom prst="rect">
            <a:avLst/>
          </a:prstGeom>
        </p:spPr>
        <p:txBody>
          <a:bodyPr vert="horz" wrap="square" lIns="0" tIns="0" rIns="0" bIns="0" rtlCol="0">
            <a:spAutoFit/>
          </a:bodyPr>
          <a:lstStyle/>
          <a:p>
            <a:pPr marL="12700">
              <a:lnSpc>
                <a:spcPts val="4520"/>
              </a:lnSpc>
              <a:tabLst>
                <a:tab pos="842644" algn="l"/>
              </a:tabLst>
            </a:pPr>
            <a:r>
              <a:rPr lang="es-MX" sz="10800" spc="-37" baseline="-18904" dirty="0">
                <a:solidFill>
                  <a:srgbClr val="F7A707"/>
                </a:solidFill>
                <a:latin typeface="Impact"/>
                <a:cs typeface="Impact"/>
              </a:rPr>
              <a:t>Sobre la Guía</a:t>
            </a:r>
            <a:r>
              <a:rPr sz="10800" baseline="-18904" dirty="0">
                <a:solidFill>
                  <a:srgbClr val="F7A707"/>
                </a:solidFill>
                <a:latin typeface="Impact"/>
                <a:cs typeface="Impact"/>
              </a:rPr>
              <a:t>	</a:t>
            </a:r>
            <a:endParaRPr sz="3600" dirty="0">
              <a:latin typeface="Century Gothic"/>
              <a:cs typeface="Century Gothic"/>
            </a:endParaRPr>
          </a:p>
        </p:txBody>
      </p:sp>
      <p:sp>
        <p:nvSpPr>
          <p:cNvPr id="25" name="object 17">
            <a:extLst>
              <a:ext uri="{FF2B5EF4-FFF2-40B4-BE49-F238E27FC236}">
                <a16:creationId xmlns:a16="http://schemas.microsoft.com/office/drawing/2014/main" id="{A5C807B5-AA8A-4986-9BA9-6FE76018E8AC}"/>
              </a:ext>
            </a:extLst>
          </p:cNvPr>
          <p:cNvSpPr txBox="1"/>
          <p:nvPr/>
        </p:nvSpPr>
        <p:spPr>
          <a:xfrm>
            <a:off x="6477000" y="8453057"/>
            <a:ext cx="8832850" cy="580286"/>
          </a:xfrm>
          <a:prstGeom prst="rect">
            <a:avLst/>
          </a:prstGeom>
        </p:spPr>
        <p:txBody>
          <a:bodyPr vert="horz" wrap="square" lIns="0" tIns="26034" rIns="0" bIns="0" rtlCol="0">
            <a:spAutoFit/>
          </a:bodyPr>
          <a:lstStyle/>
          <a:p>
            <a:pPr marL="427990" marR="600710">
              <a:lnSpc>
                <a:spcPct val="100000"/>
              </a:lnSpc>
              <a:spcBef>
                <a:spcPts val="2430"/>
              </a:spcBef>
            </a:pPr>
            <a:r>
              <a:rPr lang="es-MX" sz="3600" dirty="0">
                <a:latin typeface="Century Gothic"/>
                <a:cs typeface="Century Gothic"/>
              </a:rPr>
              <a:t>Guía completa en: www.pgr.go.cr</a:t>
            </a:r>
            <a:endParaRPr sz="3600" dirty="0">
              <a:latin typeface="Century Gothic"/>
              <a:cs typeface="Century Gothic"/>
            </a:endParaRPr>
          </a:p>
        </p:txBody>
      </p:sp>
      <p:sp>
        <p:nvSpPr>
          <p:cNvPr id="26" name="object 8">
            <a:extLst>
              <a:ext uri="{FF2B5EF4-FFF2-40B4-BE49-F238E27FC236}">
                <a16:creationId xmlns:a16="http://schemas.microsoft.com/office/drawing/2014/main" id="{DC70732E-ED6A-4E12-9571-52E7F09F3899}"/>
              </a:ext>
            </a:extLst>
          </p:cNvPr>
          <p:cNvSpPr txBox="1"/>
          <p:nvPr/>
        </p:nvSpPr>
        <p:spPr>
          <a:xfrm>
            <a:off x="1428750" y="2523706"/>
            <a:ext cx="12687300" cy="5010987"/>
          </a:xfrm>
          <a:prstGeom prst="rect">
            <a:avLst/>
          </a:prstGeom>
          <a:solidFill>
            <a:srgbClr val="F49423"/>
          </a:solidFill>
        </p:spPr>
        <p:txBody>
          <a:bodyPr vert="horz" wrap="square" lIns="0" tIns="121285" rIns="0" bIns="0" rtlCol="0">
            <a:spAutoFit/>
          </a:bodyPr>
          <a:lstStyle/>
          <a:p>
            <a:pPr marL="571500" marR="829944" indent="-342900">
              <a:lnSpc>
                <a:spcPct val="100000"/>
              </a:lnSpc>
              <a:spcBef>
                <a:spcPts val="955"/>
              </a:spcBef>
              <a:buFontTx/>
              <a:buChar char="-"/>
            </a:pPr>
            <a:endParaRPr lang="es-MX" sz="2800" dirty="0">
              <a:latin typeface="Century Gothic"/>
              <a:cs typeface="Century Gothic"/>
            </a:endParaRPr>
          </a:p>
          <a:p>
            <a:pPr marL="571500" marR="829944" indent="-342900">
              <a:lnSpc>
                <a:spcPct val="100000"/>
              </a:lnSpc>
              <a:spcBef>
                <a:spcPts val="955"/>
              </a:spcBef>
              <a:buFontTx/>
              <a:buChar char="-"/>
            </a:pPr>
            <a:r>
              <a:rPr lang="es-MX" sz="2800" dirty="0">
                <a:latin typeface="Century Gothic"/>
                <a:cs typeface="Century Gothic"/>
              </a:rPr>
              <a:t>Material preventivo elaborado por la PEP y emitido en diciembre 2023</a:t>
            </a:r>
          </a:p>
          <a:p>
            <a:pPr marL="571500" marR="829944" indent="-342900">
              <a:lnSpc>
                <a:spcPct val="100000"/>
              </a:lnSpc>
              <a:spcBef>
                <a:spcPts val="955"/>
              </a:spcBef>
              <a:buFontTx/>
              <a:buChar char="-"/>
            </a:pPr>
            <a:r>
              <a:rPr lang="es-MX" sz="2800" dirty="0">
                <a:latin typeface="Century Gothic"/>
                <a:cs typeface="Century Gothic"/>
              </a:rPr>
              <a:t>Ofrece información ordenada y sistematizada de los principales temas relacionados con los CI </a:t>
            </a:r>
          </a:p>
          <a:p>
            <a:pPr marL="571500" marR="829944" indent="-342900">
              <a:lnSpc>
                <a:spcPct val="100000"/>
              </a:lnSpc>
              <a:spcBef>
                <a:spcPts val="955"/>
              </a:spcBef>
              <a:buFontTx/>
              <a:buChar char="-"/>
            </a:pPr>
            <a:r>
              <a:rPr lang="es-MX" sz="2800" dirty="0">
                <a:latin typeface="Century Gothic"/>
                <a:cs typeface="Century Gothic"/>
              </a:rPr>
              <a:t>Diseñada para ayudar a los funcionarios y las administraciones a resolver los dilemas éticos relacionados con los CI que se presentan en el día a día</a:t>
            </a:r>
          </a:p>
          <a:p>
            <a:pPr marL="571500" marR="829944" indent="-342900">
              <a:lnSpc>
                <a:spcPct val="100000"/>
              </a:lnSpc>
              <a:spcBef>
                <a:spcPts val="955"/>
              </a:spcBef>
              <a:buFontTx/>
              <a:buChar char="-"/>
            </a:pPr>
            <a:r>
              <a:rPr lang="es-MX" sz="2800" dirty="0">
                <a:latin typeface="Century Gothic"/>
                <a:cs typeface="Century Gothic"/>
              </a:rPr>
              <a:t>Incluye referencias normativas, de jurisprudencia y ejemplos </a:t>
            </a:r>
          </a:p>
          <a:p>
            <a:pPr marL="571500" marR="829944" indent="-342900">
              <a:lnSpc>
                <a:spcPct val="100000"/>
              </a:lnSpc>
              <a:spcBef>
                <a:spcPts val="955"/>
              </a:spcBef>
              <a:buFontTx/>
              <a:buChar char="-"/>
            </a:pPr>
            <a:endParaRPr lang="es-MX" sz="2400" dirty="0">
              <a:latin typeface="Century Gothic"/>
              <a:cs typeface="Century Gothic"/>
            </a:endParaRPr>
          </a:p>
        </p:txBody>
      </p:sp>
      <p:pic>
        <p:nvPicPr>
          <p:cNvPr id="5" name="Imagen 4">
            <a:extLst>
              <a:ext uri="{FF2B5EF4-FFF2-40B4-BE49-F238E27FC236}">
                <a16:creationId xmlns:a16="http://schemas.microsoft.com/office/drawing/2014/main" id="{A35EEA67-7667-42F0-A0BD-535CDB7B2165}"/>
              </a:ext>
            </a:extLst>
          </p:cNvPr>
          <p:cNvPicPr>
            <a:picLocks noChangeAspect="1"/>
          </p:cNvPicPr>
          <p:nvPr/>
        </p:nvPicPr>
        <p:blipFill>
          <a:blip r:embed="rId3"/>
          <a:stretch>
            <a:fillRect/>
          </a:stretch>
        </p:blipFill>
        <p:spPr>
          <a:xfrm>
            <a:off x="5203933" y="8157653"/>
            <a:ext cx="1134319" cy="1111170"/>
          </a:xfrm>
          <a:prstGeom prst="rect">
            <a:avLst/>
          </a:prstGeom>
        </p:spPr>
      </p:pic>
    </p:spTree>
    <p:extLst>
      <p:ext uri="{BB962C8B-B14F-4D97-AF65-F5344CB8AC3E}">
        <p14:creationId xmlns:p14="http://schemas.microsoft.com/office/powerpoint/2010/main" val="2357796401"/>
      </p:ext>
    </p:extLst>
  </p:cSld>
  <p:clrMapOvr>
    <a:masterClrMapping/>
  </p:clrMapOvr>
  <p:transition>
    <p:pull dir="r"/>
  </p:transition>
</p:sld>
</file>

<file path=ppt/slides/slide2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 name="object 2"/>
          <p:cNvPicPr/>
          <p:nvPr/>
        </p:nvPicPr>
        <p:blipFill>
          <a:blip r:embed="rId2" cstate="print"/>
          <a:stretch>
            <a:fillRect/>
          </a:stretch>
        </p:blipFill>
        <p:spPr>
          <a:xfrm>
            <a:off x="0" y="8636000"/>
            <a:ext cx="12676505" cy="1422400"/>
          </a:xfrm>
          <a:prstGeom prst="rect">
            <a:avLst/>
          </a:prstGeom>
        </p:spPr>
      </p:pic>
      <p:sp>
        <p:nvSpPr>
          <p:cNvPr id="3" name="object 3"/>
          <p:cNvSpPr/>
          <p:nvPr/>
        </p:nvSpPr>
        <p:spPr>
          <a:xfrm>
            <a:off x="8857805" y="5082798"/>
            <a:ext cx="5829935" cy="1262380"/>
          </a:xfrm>
          <a:custGeom>
            <a:avLst/>
            <a:gdLst/>
            <a:ahLst/>
            <a:cxnLst/>
            <a:rect l="l" t="t" r="r" b="b"/>
            <a:pathLst>
              <a:path w="5829934" h="1262379">
                <a:moveTo>
                  <a:pt x="5829528" y="0"/>
                </a:moveTo>
                <a:lnTo>
                  <a:pt x="0" y="0"/>
                </a:lnTo>
                <a:lnTo>
                  <a:pt x="0" y="1261795"/>
                </a:lnTo>
                <a:lnTo>
                  <a:pt x="5829528" y="1261795"/>
                </a:lnTo>
                <a:lnTo>
                  <a:pt x="5829528" y="0"/>
                </a:lnTo>
                <a:close/>
              </a:path>
            </a:pathLst>
          </a:custGeom>
          <a:solidFill>
            <a:srgbClr val="E1EFDF"/>
          </a:solidFill>
        </p:spPr>
        <p:txBody>
          <a:bodyPr wrap="square" lIns="0" tIns="0" rIns="0" bIns="0" rtlCol="0"/>
          <a:lstStyle/>
          <a:p>
            <a:endParaRPr/>
          </a:p>
        </p:txBody>
      </p:sp>
      <p:sp>
        <p:nvSpPr>
          <p:cNvPr id="4" name="object 4"/>
          <p:cNvSpPr/>
          <p:nvPr/>
        </p:nvSpPr>
        <p:spPr>
          <a:xfrm>
            <a:off x="7500397" y="4097624"/>
            <a:ext cx="102870" cy="1096010"/>
          </a:xfrm>
          <a:custGeom>
            <a:avLst/>
            <a:gdLst/>
            <a:ahLst/>
            <a:cxnLst/>
            <a:rect l="l" t="t" r="r" b="b"/>
            <a:pathLst>
              <a:path w="102870" h="1096010">
                <a:moveTo>
                  <a:pt x="39255" y="0"/>
                </a:moveTo>
                <a:lnTo>
                  <a:pt x="30005" y="3700"/>
                </a:lnTo>
                <a:lnTo>
                  <a:pt x="20346" y="6508"/>
                </a:lnTo>
                <a:lnTo>
                  <a:pt x="10328" y="8383"/>
                </a:lnTo>
                <a:lnTo>
                  <a:pt x="0" y="9283"/>
                </a:lnTo>
                <a:lnTo>
                  <a:pt x="10567" y="56937"/>
                </a:lnTo>
                <a:lnTo>
                  <a:pt x="20180" y="104938"/>
                </a:lnTo>
                <a:lnTo>
                  <a:pt x="28826" y="153277"/>
                </a:lnTo>
                <a:lnTo>
                  <a:pt x="36496" y="201942"/>
                </a:lnTo>
                <a:lnTo>
                  <a:pt x="43178" y="250924"/>
                </a:lnTo>
                <a:lnTo>
                  <a:pt x="48861" y="300212"/>
                </a:lnTo>
                <a:lnTo>
                  <a:pt x="53535" y="349796"/>
                </a:lnTo>
                <a:lnTo>
                  <a:pt x="57190" y="399664"/>
                </a:lnTo>
                <a:lnTo>
                  <a:pt x="59813" y="449807"/>
                </a:lnTo>
                <a:lnTo>
                  <a:pt x="61395" y="500214"/>
                </a:lnTo>
                <a:lnTo>
                  <a:pt x="61925" y="550875"/>
                </a:lnTo>
                <a:lnTo>
                  <a:pt x="61408" y="600880"/>
                </a:lnTo>
                <a:lnTo>
                  <a:pt x="59865" y="650638"/>
                </a:lnTo>
                <a:lnTo>
                  <a:pt x="57305" y="700138"/>
                </a:lnTo>
                <a:lnTo>
                  <a:pt x="53741" y="749371"/>
                </a:lnTo>
                <a:lnTo>
                  <a:pt x="49183" y="798327"/>
                </a:lnTo>
                <a:lnTo>
                  <a:pt x="43640" y="846995"/>
                </a:lnTo>
                <a:lnTo>
                  <a:pt x="37125" y="895365"/>
                </a:lnTo>
                <a:lnTo>
                  <a:pt x="29648" y="943428"/>
                </a:lnTo>
                <a:lnTo>
                  <a:pt x="21219" y="991174"/>
                </a:lnTo>
                <a:lnTo>
                  <a:pt x="11849" y="1038592"/>
                </a:lnTo>
                <a:lnTo>
                  <a:pt x="1549" y="1085672"/>
                </a:lnTo>
                <a:lnTo>
                  <a:pt x="11867" y="1086733"/>
                </a:lnTo>
                <a:lnTo>
                  <a:pt x="21856" y="1088764"/>
                </a:lnTo>
                <a:lnTo>
                  <a:pt x="31474" y="1091719"/>
                </a:lnTo>
                <a:lnTo>
                  <a:pt x="40678" y="1095552"/>
                </a:lnTo>
                <a:lnTo>
                  <a:pt x="51189" y="1047609"/>
                </a:lnTo>
                <a:lnTo>
                  <a:pt x="60749" y="999320"/>
                </a:lnTo>
                <a:lnTo>
                  <a:pt x="69349" y="950697"/>
                </a:lnTo>
                <a:lnTo>
                  <a:pt x="76976" y="901748"/>
                </a:lnTo>
                <a:lnTo>
                  <a:pt x="83620" y="852484"/>
                </a:lnTo>
                <a:lnTo>
                  <a:pt x="89272" y="802917"/>
                </a:lnTo>
                <a:lnTo>
                  <a:pt x="93919" y="753055"/>
                </a:lnTo>
                <a:lnTo>
                  <a:pt x="97552" y="702910"/>
                </a:lnTo>
                <a:lnTo>
                  <a:pt x="100161" y="652491"/>
                </a:lnTo>
                <a:lnTo>
                  <a:pt x="101733" y="601809"/>
                </a:lnTo>
                <a:lnTo>
                  <a:pt x="102260" y="550875"/>
                </a:lnTo>
                <a:lnTo>
                  <a:pt x="101721" y="499344"/>
                </a:lnTo>
                <a:lnTo>
                  <a:pt x="100112" y="448072"/>
                </a:lnTo>
                <a:lnTo>
                  <a:pt x="97443" y="397069"/>
                </a:lnTo>
                <a:lnTo>
                  <a:pt x="93726" y="346345"/>
                </a:lnTo>
                <a:lnTo>
                  <a:pt x="88970" y="295912"/>
                </a:lnTo>
                <a:lnTo>
                  <a:pt x="83188" y="245780"/>
                </a:lnTo>
                <a:lnTo>
                  <a:pt x="76390" y="195959"/>
                </a:lnTo>
                <a:lnTo>
                  <a:pt x="68587" y="146460"/>
                </a:lnTo>
                <a:lnTo>
                  <a:pt x="59790" y="97293"/>
                </a:lnTo>
                <a:lnTo>
                  <a:pt x="50009" y="48470"/>
                </a:lnTo>
                <a:lnTo>
                  <a:pt x="39255" y="0"/>
                </a:lnTo>
                <a:close/>
              </a:path>
            </a:pathLst>
          </a:custGeom>
          <a:solidFill>
            <a:srgbClr val="F7A707"/>
          </a:solidFill>
        </p:spPr>
        <p:txBody>
          <a:bodyPr wrap="square" lIns="0" tIns="0" rIns="0" bIns="0" rtlCol="0"/>
          <a:lstStyle/>
          <a:p>
            <a:endParaRPr/>
          </a:p>
        </p:txBody>
      </p:sp>
      <p:sp>
        <p:nvSpPr>
          <p:cNvPr id="5" name="object 5"/>
          <p:cNvSpPr/>
          <p:nvPr/>
        </p:nvSpPr>
        <p:spPr>
          <a:xfrm>
            <a:off x="4013194" y="6613051"/>
            <a:ext cx="2541270" cy="465455"/>
          </a:xfrm>
          <a:custGeom>
            <a:avLst/>
            <a:gdLst/>
            <a:ahLst/>
            <a:cxnLst/>
            <a:rect l="l" t="t" r="r" b="b"/>
            <a:pathLst>
              <a:path w="2541270" h="465454">
                <a:moveTo>
                  <a:pt x="2518295" y="0"/>
                </a:moveTo>
                <a:lnTo>
                  <a:pt x="2478069" y="27316"/>
                </a:lnTo>
                <a:lnTo>
                  <a:pt x="2437268" y="53831"/>
                </a:lnTo>
                <a:lnTo>
                  <a:pt x="2395902" y="79534"/>
                </a:lnTo>
                <a:lnTo>
                  <a:pt x="2353982" y="104413"/>
                </a:lnTo>
                <a:lnTo>
                  <a:pt x="2311521" y="128456"/>
                </a:lnTo>
                <a:lnTo>
                  <a:pt x="2268530" y="151653"/>
                </a:lnTo>
                <a:lnTo>
                  <a:pt x="2225020" y="173991"/>
                </a:lnTo>
                <a:lnTo>
                  <a:pt x="2181001" y="195460"/>
                </a:lnTo>
                <a:lnTo>
                  <a:pt x="2136487" y="216047"/>
                </a:lnTo>
                <a:lnTo>
                  <a:pt x="2091488" y="235741"/>
                </a:lnTo>
                <a:lnTo>
                  <a:pt x="2046015" y="254532"/>
                </a:lnTo>
                <a:lnTo>
                  <a:pt x="2000079" y="272407"/>
                </a:lnTo>
                <a:lnTo>
                  <a:pt x="1953693" y="289355"/>
                </a:lnTo>
                <a:lnTo>
                  <a:pt x="1906868" y="305364"/>
                </a:lnTo>
                <a:lnTo>
                  <a:pt x="1859614" y="320424"/>
                </a:lnTo>
                <a:lnTo>
                  <a:pt x="1811943" y="334522"/>
                </a:lnTo>
                <a:lnTo>
                  <a:pt x="1763868" y="347647"/>
                </a:lnTo>
                <a:lnTo>
                  <a:pt x="1715398" y="359788"/>
                </a:lnTo>
                <a:lnTo>
                  <a:pt x="1666545" y="370934"/>
                </a:lnTo>
                <a:lnTo>
                  <a:pt x="1617321" y="381072"/>
                </a:lnTo>
                <a:lnTo>
                  <a:pt x="1567737" y="390192"/>
                </a:lnTo>
                <a:lnTo>
                  <a:pt x="1517805" y="398281"/>
                </a:lnTo>
                <a:lnTo>
                  <a:pt x="1467535" y="405330"/>
                </a:lnTo>
                <a:lnTo>
                  <a:pt x="1416939" y="411325"/>
                </a:lnTo>
                <a:lnTo>
                  <a:pt x="1366029" y="416256"/>
                </a:lnTo>
                <a:lnTo>
                  <a:pt x="1314816" y="420111"/>
                </a:lnTo>
                <a:lnTo>
                  <a:pt x="1263311" y="422879"/>
                </a:lnTo>
                <a:lnTo>
                  <a:pt x="1211526" y="424548"/>
                </a:lnTo>
                <a:lnTo>
                  <a:pt x="1159471" y="425107"/>
                </a:lnTo>
                <a:lnTo>
                  <a:pt x="1108331" y="424554"/>
                </a:lnTo>
                <a:lnTo>
                  <a:pt x="1057241" y="422901"/>
                </a:lnTo>
                <a:lnTo>
                  <a:pt x="1006224" y="420152"/>
                </a:lnTo>
                <a:lnTo>
                  <a:pt x="955300" y="416312"/>
                </a:lnTo>
                <a:lnTo>
                  <a:pt x="904492" y="411388"/>
                </a:lnTo>
                <a:lnTo>
                  <a:pt x="853819" y="405385"/>
                </a:lnTo>
                <a:lnTo>
                  <a:pt x="803304" y="398308"/>
                </a:lnTo>
                <a:lnTo>
                  <a:pt x="752967" y="390163"/>
                </a:lnTo>
                <a:lnTo>
                  <a:pt x="702830" y="380954"/>
                </a:lnTo>
                <a:lnTo>
                  <a:pt x="652915" y="370689"/>
                </a:lnTo>
                <a:lnTo>
                  <a:pt x="603241" y="359371"/>
                </a:lnTo>
                <a:lnTo>
                  <a:pt x="553831" y="347007"/>
                </a:lnTo>
                <a:lnTo>
                  <a:pt x="504706" y="333601"/>
                </a:lnTo>
                <a:lnTo>
                  <a:pt x="455888" y="319160"/>
                </a:lnTo>
                <a:lnTo>
                  <a:pt x="407396" y="303689"/>
                </a:lnTo>
                <a:lnTo>
                  <a:pt x="359253" y="287193"/>
                </a:lnTo>
                <a:lnTo>
                  <a:pt x="311480" y="269678"/>
                </a:lnTo>
                <a:lnTo>
                  <a:pt x="264098" y="251149"/>
                </a:lnTo>
                <a:lnTo>
                  <a:pt x="217128" y="231612"/>
                </a:lnTo>
                <a:lnTo>
                  <a:pt x="170592" y="211072"/>
                </a:lnTo>
                <a:lnTo>
                  <a:pt x="124510" y="189534"/>
                </a:lnTo>
                <a:lnTo>
                  <a:pt x="125526" y="182841"/>
                </a:lnTo>
                <a:lnTo>
                  <a:pt x="125526" y="179349"/>
                </a:lnTo>
                <a:lnTo>
                  <a:pt x="120595" y="154913"/>
                </a:lnTo>
                <a:lnTo>
                  <a:pt x="107146" y="134959"/>
                </a:lnTo>
                <a:lnTo>
                  <a:pt x="87197" y="121506"/>
                </a:lnTo>
                <a:lnTo>
                  <a:pt x="62763" y="116573"/>
                </a:lnTo>
                <a:lnTo>
                  <a:pt x="38335" y="121506"/>
                </a:lnTo>
                <a:lnTo>
                  <a:pt x="18384" y="134959"/>
                </a:lnTo>
                <a:lnTo>
                  <a:pt x="4932" y="154913"/>
                </a:lnTo>
                <a:lnTo>
                  <a:pt x="0" y="179349"/>
                </a:lnTo>
                <a:lnTo>
                  <a:pt x="4932" y="203777"/>
                </a:lnTo>
                <a:lnTo>
                  <a:pt x="18384" y="223727"/>
                </a:lnTo>
                <a:lnTo>
                  <a:pt x="38335" y="237179"/>
                </a:lnTo>
                <a:lnTo>
                  <a:pt x="62763" y="242112"/>
                </a:lnTo>
                <a:lnTo>
                  <a:pt x="74829" y="240929"/>
                </a:lnTo>
                <a:lnTo>
                  <a:pt x="86094" y="237543"/>
                </a:lnTo>
                <a:lnTo>
                  <a:pt x="96362" y="232200"/>
                </a:lnTo>
                <a:lnTo>
                  <a:pt x="105435" y="225145"/>
                </a:lnTo>
                <a:lnTo>
                  <a:pt x="150215" y="246139"/>
                </a:lnTo>
                <a:lnTo>
                  <a:pt x="195419" y="266205"/>
                </a:lnTo>
                <a:lnTo>
                  <a:pt x="241028" y="285340"/>
                </a:lnTo>
                <a:lnTo>
                  <a:pt x="287023" y="303539"/>
                </a:lnTo>
                <a:lnTo>
                  <a:pt x="333386" y="320796"/>
                </a:lnTo>
                <a:lnTo>
                  <a:pt x="380098" y="337106"/>
                </a:lnTo>
                <a:lnTo>
                  <a:pt x="427139" y="352466"/>
                </a:lnTo>
                <a:lnTo>
                  <a:pt x="474491" y="366869"/>
                </a:lnTo>
                <a:lnTo>
                  <a:pt x="522135" y="380312"/>
                </a:lnTo>
                <a:lnTo>
                  <a:pt x="570052" y="392789"/>
                </a:lnTo>
                <a:lnTo>
                  <a:pt x="618223" y="404296"/>
                </a:lnTo>
                <a:lnTo>
                  <a:pt x="666629" y="414828"/>
                </a:lnTo>
                <a:lnTo>
                  <a:pt x="715252" y="424379"/>
                </a:lnTo>
                <a:lnTo>
                  <a:pt x="764071" y="432946"/>
                </a:lnTo>
                <a:lnTo>
                  <a:pt x="813070" y="440523"/>
                </a:lnTo>
                <a:lnTo>
                  <a:pt x="862228" y="447105"/>
                </a:lnTo>
                <a:lnTo>
                  <a:pt x="911527" y="452688"/>
                </a:lnTo>
                <a:lnTo>
                  <a:pt x="960948" y="457266"/>
                </a:lnTo>
                <a:lnTo>
                  <a:pt x="1010471" y="460836"/>
                </a:lnTo>
                <a:lnTo>
                  <a:pt x="1060079" y="463391"/>
                </a:lnTo>
                <a:lnTo>
                  <a:pt x="1109752" y="464928"/>
                </a:lnTo>
                <a:lnTo>
                  <a:pt x="1159471" y="465442"/>
                </a:lnTo>
                <a:lnTo>
                  <a:pt x="1212382" y="464874"/>
                </a:lnTo>
                <a:lnTo>
                  <a:pt x="1265019" y="463178"/>
                </a:lnTo>
                <a:lnTo>
                  <a:pt x="1317371" y="460366"/>
                </a:lnTo>
                <a:lnTo>
                  <a:pt x="1369427" y="456449"/>
                </a:lnTo>
                <a:lnTo>
                  <a:pt x="1421174" y="451440"/>
                </a:lnTo>
                <a:lnTo>
                  <a:pt x="1472603" y="445348"/>
                </a:lnTo>
                <a:lnTo>
                  <a:pt x="1523700" y="438187"/>
                </a:lnTo>
                <a:lnTo>
                  <a:pt x="1574455" y="429968"/>
                </a:lnTo>
                <a:lnTo>
                  <a:pt x="1624856" y="420702"/>
                </a:lnTo>
                <a:lnTo>
                  <a:pt x="1674891" y="410402"/>
                </a:lnTo>
                <a:lnTo>
                  <a:pt x="1724548" y="399078"/>
                </a:lnTo>
                <a:lnTo>
                  <a:pt x="1773818" y="386742"/>
                </a:lnTo>
                <a:lnTo>
                  <a:pt x="1822687" y="373406"/>
                </a:lnTo>
                <a:lnTo>
                  <a:pt x="1871144" y="359082"/>
                </a:lnTo>
                <a:lnTo>
                  <a:pt x="1919177" y="343781"/>
                </a:lnTo>
                <a:lnTo>
                  <a:pt x="1966776" y="327515"/>
                </a:lnTo>
                <a:lnTo>
                  <a:pt x="2013929" y="310295"/>
                </a:lnTo>
                <a:lnTo>
                  <a:pt x="2060623" y="292134"/>
                </a:lnTo>
                <a:lnTo>
                  <a:pt x="2106848" y="273042"/>
                </a:lnTo>
                <a:lnTo>
                  <a:pt x="2152592" y="253031"/>
                </a:lnTo>
                <a:lnTo>
                  <a:pt x="2197844" y="232114"/>
                </a:lnTo>
                <a:lnTo>
                  <a:pt x="2242591" y="210301"/>
                </a:lnTo>
                <a:lnTo>
                  <a:pt x="2286822" y="187604"/>
                </a:lnTo>
                <a:lnTo>
                  <a:pt x="2330527" y="164035"/>
                </a:lnTo>
                <a:lnTo>
                  <a:pt x="2373692" y="139606"/>
                </a:lnTo>
                <a:lnTo>
                  <a:pt x="2416307" y="114327"/>
                </a:lnTo>
                <a:lnTo>
                  <a:pt x="2458361" y="88212"/>
                </a:lnTo>
                <a:lnTo>
                  <a:pt x="2499841" y="61270"/>
                </a:lnTo>
                <a:lnTo>
                  <a:pt x="2540736" y="33515"/>
                </a:lnTo>
                <a:lnTo>
                  <a:pt x="2533963" y="26030"/>
                </a:lnTo>
                <a:lnTo>
                  <a:pt x="2527930" y="17914"/>
                </a:lnTo>
                <a:lnTo>
                  <a:pt x="2522689" y="9221"/>
                </a:lnTo>
                <a:lnTo>
                  <a:pt x="2518295" y="0"/>
                </a:lnTo>
                <a:close/>
              </a:path>
            </a:pathLst>
          </a:custGeom>
          <a:solidFill>
            <a:srgbClr val="F7A707"/>
          </a:solidFill>
        </p:spPr>
        <p:txBody>
          <a:bodyPr wrap="square" lIns="0" tIns="0" rIns="0" bIns="0" rtlCol="0"/>
          <a:lstStyle/>
          <a:p>
            <a:endParaRPr/>
          </a:p>
        </p:txBody>
      </p:sp>
      <p:sp>
        <p:nvSpPr>
          <p:cNvPr id="6" name="object 6"/>
          <p:cNvSpPr/>
          <p:nvPr/>
        </p:nvSpPr>
        <p:spPr>
          <a:xfrm>
            <a:off x="6692851" y="5380173"/>
            <a:ext cx="793750" cy="1141730"/>
          </a:xfrm>
          <a:custGeom>
            <a:avLst/>
            <a:gdLst/>
            <a:ahLst/>
            <a:cxnLst/>
            <a:rect l="l" t="t" r="r" b="b"/>
            <a:pathLst>
              <a:path w="793750" h="1141729">
                <a:moveTo>
                  <a:pt x="754748" y="0"/>
                </a:moveTo>
                <a:lnTo>
                  <a:pt x="738513" y="48554"/>
                </a:lnTo>
                <a:lnTo>
                  <a:pt x="721272" y="96642"/>
                </a:lnTo>
                <a:lnTo>
                  <a:pt x="703037" y="144252"/>
                </a:lnTo>
                <a:lnTo>
                  <a:pt x="683820" y="191370"/>
                </a:lnTo>
                <a:lnTo>
                  <a:pt x="663635" y="237985"/>
                </a:lnTo>
                <a:lnTo>
                  <a:pt x="642493" y="284082"/>
                </a:lnTo>
                <a:lnTo>
                  <a:pt x="620408" y="329651"/>
                </a:lnTo>
                <a:lnTo>
                  <a:pt x="597392" y="374678"/>
                </a:lnTo>
                <a:lnTo>
                  <a:pt x="573457" y="419151"/>
                </a:lnTo>
                <a:lnTo>
                  <a:pt x="548617" y="463057"/>
                </a:lnTo>
                <a:lnTo>
                  <a:pt x="522884" y="506383"/>
                </a:lnTo>
                <a:lnTo>
                  <a:pt x="496270" y="549118"/>
                </a:lnTo>
                <a:lnTo>
                  <a:pt x="468788" y="591248"/>
                </a:lnTo>
                <a:lnTo>
                  <a:pt x="440452" y="632761"/>
                </a:lnTo>
                <a:lnTo>
                  <a:pt x="411272" y="673644"/>
                </a:lnTo>
                <a:lnTo>
                  <a:pt x="381263" y="713885"/>
                </a:lnTo>
                <a:lnTo>
                  <a:pt x="350437" y="753471"/>
                </a:lnTo>
                <a:lnTo>
                  <a:pt x="318806" y="792390"/>
                </a:lnTo>
                <a:lnTo>
                  <a:pt x="286383" y="830629"/>
                </a:lnTo>
                <a:lnTo>
                  <a:pt x="253180" y="868175"/>
                </a:lnTo>
                <a:lnTo>
                  <a:pt x="219211" y="905016"/>
                </a:lnTo>
                <a:lnTo>
                  <a:pt x="184487" y="941140"/>
                </a:lnTo>
                <a:lnTo>
                  <a:pt x="149022" y="976533"/>
                </a:lnTo>
                <a:lnTo>
                  <a:pt x="112828" y="1011183"/>
                </a:lnTo>
                <a:lnTo>
                  <a:pt x="75918" y="1045078"/>
                </a:lnTo>
                <a:lnTo>
                  <a:pt x="38304" y="1078205"/>
                </a:lnTo>
                <a:lnTo>
                  <a:pt x="0" y="1110551"/>
                </a:lnTo>
                <a:lnTo>
                  <a:pt x="7637" y="1117213"/>
                </a:lnTo>
                <a:lnTo>
                  <a:pt x="14590" y="1124572"/>
                </a:lnTo>
                <a:lnTo>
                  <a:pt x="20807" y="1132579"/>
                </a:lnTo>
                <a:lnTo>
                  <a:pt x="26238" y="1141183"/>
                </a:lnTo>
                <a:lnTo>
                  <a:pt x="63803" y="1109465"/>
                </a:lnTo>
                <a:lnTo>
                  <a:pt x="100714" y="1077008"/>
                </a:lnTo>
                <a:lnTo>
                  <a:pt x="136961" y="1043825"/>
                </a:lnTo>
                <a:lnTo>
                  <a:pt x="172532" y="1009926"/>
                </a:lnTo>
                <a:lnTo>
                  <a:pt x="207414" y="975323"/>
                </a:lnTo>
                <a:lnTo>
                  <a:pt x="241598" y="940028"/>
                </a:lnTo>
                <a:lnTo>
                  <a:pt x="275070" y="904052"/>
                </a:lnTo>
                <a:lnTo>
                  <a:pt x="307821" y="867406"/>
                </a:lnTo>
                <a:lnTo>
                  <a:pt x="339837" y="830103"/>
                </a:lnTo>
                <a:lnTo>
                  <a:pt x="371108" y="792152"/>
                </a:lnTo>
                <a:lnTo>
                  <a:pt x="401622" y="753567"/>
                </a:lnTo>
                <a:lnTo>
                  <a:pt x="431368" y="714358"/>
                </a:lnTo>
                <a:lnTo>
                  <a:pt x="460334" y="674537"/>
                </a:lnTo>
                <a:lnTo>
                  <a:pt x="488508" y="634115"/>
                </a:lnTo>
                <a:lnTo>
                  <a:pt x="515880" y="593104"/>
                </a:lnTo>
                <a:lnTo>
                  <a:pt x="542437" y="551515"/>
                </a:lnTo>
                <a:lnTo>
                  <a:pt x="568168" y="509360"/>
                </a:lnTo>
                <a:lnTo>
                  <a:pt x="593062" y="466650"/>
                </a:lnTo>
                <a:lnTo>
                  <a:pt x="617106" y="423397"/>
                </a:lnTo>
                <a:lnTo>
                  <a:pt x="640291" y="379612"/>
                </a:lnTo>
                <a:lnTo>
                  <a:pt x="662603" y="335306"/>
                </a:lnTo>
                <a:lnTo>
                  <a:pt x="684032" y="290491"/>
                </a:lnTo>
                <a:lnTo>
                  <a:pt x="704566" y="245179"/>
                </a:lnTo>
                <a:lnTo>
                  <a:pt x="724193" y="199381"/>
                </a:lnTo>
                <a:lnTo>
                  <a:pt x="742902" y="153108"/>
                </a:lnTo>
                <a:lnTo>
                  <a:pt x="760682" y="106372"/>
                </a:lnTo>
                <a:lnTo>
                  <a:pt x="777520" y="59184"/>
                </a:lnTo>
                <a:lnTo>
                  <a:pt x="793407" y="11557"/>
                </a:lnTo>
                <a:lnTo>
                  <a:pt x="783173" y="10063"/>
                </a:lnTo>
                <a:lnTo>
                  <a:pt x="773287" y="7602"/>
                </a:lnTo>
                <a:lnTo>
                  <a:pt x="763796" y="4229"/>
                </a:lnTo>
                <a:lnTo>
                  <a:pt x="754748" y="0"/>
                </a:lnTo>
                <a:close/>
              </a:path>
            </a:pathLst>
          </a:custGeom>
          <a:solidFill>
            <a:srgbClr val="F7A707"/>
          </a:solidFill>
        </p:spPr>
        <p:txBody>
          <a:bodyPr wrap="square" lIns="0" tIns="0" rIns="0" bIns="0" rtlCol="0"/>
          <a:lstStyle/>
          <a:p>
            <a:endParaRPr/>
          </a:p>
        </p:txBody>
      </p:sp>
      <p:sp>
        <p:nvSpPr>
          <p:cNvPr id="7" name="object 7"/>
          <p:cNvSpPr/>
          <p:nvPr/>
        </p:nvSpPr>
        <p:spPr>
          <a:xfrm>
            <a:off x="4013187" y="2218494"/>
            <a:ext cx="2522855" cy="451484"/>
          </a:xfrm>
          <a:custGeom>
            <a:avLst/>
            <a:gdLst/>
            <a:ahLst/>
            <a:cxnLst/>
            <a:rect l="l" t="t" r="r" b="b"/>
            <a:pathLst>
              <a:path w="2522854" h="451485">
                <a:moveTo>
                  <a:pt x="1159484" y="0"/>
                </a:moveTo>
                <a:lnTo>
                  <a:pt x="1109938" y="510"/>
                </a:lnTo>
                <a:lnTo>
                  <a:pt x="1060438" y="2037"/>
                </a:lnTo>
                <a:lnTo>
                  <a:pt x="1011003" y="4576"/>
                </a:lnTo>
                <a:lnTo>
                  <a:pt x="961651" y="8122"/>
                </a:lnTo>
                <a:lnTo>
                  <a:pt x="912401" y="12671"/>
                </a:lnTo>
                <a:lnTo>
                  <a:pt x="863272" y="18218"/>
                </a:lnTo>
                <a:lnTo>
                  <a:pt x="814283" y="24757"/>
                </a:lnTo>
                <a:lnTo>
                  <a:pt x="765451" y="32284"/>
                </a:lnTo>
                <a:lnTo>
                  <a:pt x="716797" y="40794"/>
                </a:lnTo>
                <a:lnTo>
                  <a:pt x="668338" y="50283"/>
                </a:lnTo>
                <a:lnTo>
                  <a:pt x="620093" y="60745"/>
                </a:lnTo>
                <a:lnTo>
                  <a:pt x="572081" y="72176"/>
                </a:lnTo>
                <a:lnTo>
                  <a:pt x="524320" y="84571"/>
                </a:lnTo>
                <a:lnTo>
                  <a:pt x="476830" y="97924"/>
                </a:lnTo>
                <a:lnTo>
                  <a:pt x="429629" y="112232"/>
                </a:lnTo>
                <a:lnTo>
                  <a:pt x="382735" y="127489"/>
                </a:lnTo>
                <a:lnTo>
                  <a:pt x="336167" y="143690"/>
                </a:lnTo>
                <a:lnTo>
                  <a:pt x="289945" y="160831"/>
                </a:lnTo>
                <a:lnTo>
                  <a:pt x="244085" y="178907"/>
                </a:lnTo>
                <a:lnTo>
                  <a:pt x="198609" y="197913"/>
                </a:lnTo>
                <a:lnTo>
                  <a:pt x="153533" y="217845"/>
                </a:lnTo>
                <a:lnTo>
                  <a:pt x="108877" y="238696"/>
                </a:lnTo>
                <a:lnTo>
                  <a:pt x="99403" y="230225"/>
                </a:lnTo>
                <a:lnTo>
                  <a:pt x="88384" y="223773"/>
                </a:lnTo>
                <a:lnTo>
                  <a:pt x="76085" y="219665"/>
                </a:lnTo>
                <a:lnTo>
                  <a:pt x="62776" y="218224"/>
                </a:lnTo>
                <a:lnTo>
                  <a:pt x="38340" y="223157"/>
                </a:lnTo>
                <a:lnTo>
                  <a:pt x="18386" y="236610"/>
                </a:lnTo>
                <a:lnTo>
                  <a:pt x="4933" y="256564"/>
                </a:lnTo>
                <a:lnTo>
                  <a:pt x="0" y="281000"/>
                </a:lnTo>
                <a:lnTo>
                  <a:pt x="4933" y="305428"/>
                </a:lnTo>
                <a:lnTo>
                  <a:pt x="18386" y="325378"/>
                </a:lnTo>
                <a:lnTo>
                  <a:pt x="38340" y="338830"/>
                </a:lnTo>
                <a:lnTo>
                  <a:pt x="62776" y="343763"/>
                </a:lnTo>
                <a:lnTo>
                  <a:pt x="87209" y="338830"/>
                </a:lnTo>
                <a:lnTo>
                  <a:pt x="107159" y="325378"/>
                </a:lnTo>
                <a:lnTo>
                  <a:pt x="120608" y="305428"/>
                </a:lnTo>
                <a:lnTo>
                  <a:pt x="125539" y="281000"/>
                </a:lnTo>
                <a:lnTo>
                  <a:pt x="125539" y="279171"/>
                </a:lnTo>
                <a:lnTo>
                  <a:pt x="125006" y="275678"/>
                </a:lnTo>
                <a:lnTo>
                  <a:pt x="171069" y="254164"/>
                </a:lnTo>
                <a:lnTo>
                  <a:pt x="217586" y="233645"/>
                </a:lnTo>
                <a:lnTo>
                  <a:pt x="264536" y="214129"/>
                </a:lnTo>
                <a:lnTo>
                  <a:pt x="311899" y="195619"/>
                </a:lnTo>
                <a:lnTo>
                  <a:pt x="359651" y="178122"/>
                </a:lnTo>
                <a:lnTo>
                  <a:pt x="407774" y="161644"/>
                </a:lnTo>
                <a:lnTo>
                  <a:pt x="456244" y="146188"/>
                </a:lnTo>
                <a:lnTo>
                  <a:pt x="505041" y="131762"/>
                </a:lnTo>
                <a:lnTo>
                  <a:pt x="554143" y="118370"/>
                </a:lnTo>
                <a:lnTo>
                  <a:pt x="603531" y="106018"/>
                </a:lnTo>
                <a:lnTo>
                  <a:pt x="653181" y="94712"/>
                </a:lnTo>
                <a:lnTo>
                  <a:pt x="703073" y="84457"/>
                </a:lnTo>
                <a:lnTo>
                  <a:pt x="753186" y="75257"/>
                </a:lnTo>
                <a:lnTo>
                  <a:pt x="803498" y="67120"/>
                </a:lnTo>
                <a:lnTo>
                  <a:pt x="853988" y="60050"/>
                </a:lnTo>
                <a:lnTo>
                  <a:pt x="904636" y="54052"/>
                </a:lnTo>
                <a:lnTo>
                  <a:pt x="955419" y="49133"/>
                </a:lnTo>
                <a:lnTo>
                  <a:pt x="1006317" y="45298"/>
                </a:lnTo>
                <a:lnTo>
                  <a:pt x="1057307" y="42551"/>
                </a:lnTo>
                <a:lnTo>
                  <a:pt x="1108370" y="40899"/>
                </a:lnTo>
                <a:lnTo>
                  <a:pt x="1159484" y="40347"/>
                </a:lnTo>
                <a:lnTo>
                  <a:pt x="1212413" y="40925"/>
                </a:lnTo>
                <a:lnTo>
                  <a:pt x="1265063" y="42650"/>
                </a:lnTo>
                <a:lnTo>
                  <a:pt x="1317424" y="45511"/>
                </a:lnTo>
                <a:lnTo>
                  <a:pt x="1369483" y="49495"/>
                </a:lnTo>
                <a:lnTo>
                  <a:pt x="1421227" y="54590"/>
                </a:lnTo>
                <a:lnTo>
                  <a:pt x="1472646" y="60784"/>
                </a:lnTo>
                <a:lnTo>
                  <a:pt x="1523727" y="68066"/>
                </a:lnTo>
                <a:lnTo>
                  <a:pt x="1574458" y="76424"/>
                </a:lnTo>
                <a:lnTo>
                  <a:pt x="1624827" y="85844"/>
                </a:lnTo>
                <a:lnTo>
                  <a:pt x="1674822" y="96316"/>
                </a:lnTo>
                <a:lnTo>
                  <a:pt x="1724431" y="107827"/>
                </a:lnTo>
                <a:lnTo>
                  <a:pt x="1773643" y="120365"/>
                </a:lnTo>
                <a:lnTo>
                  <a:pt x="1822445" y="133919"/>
                </a:lnTo>
                <a:lnTo>
                  <a:pt x="1870825" y="148475"/>
                </a:lnTo>
                <a:lnTo>
                  <a:pt x="1918772" y="164023"/>
                </a:lnTo>
                <a:lnTo>
                  <a:pt x="1966273" y="180550"/>
                </a:lnTo>
                <a:lnTo>
                  <a:pt x="2013317" y="198044"/>
                </a:lnTo>
                <a:lnTo>
                  <a:pt x="2059891" y="216494"/>
                </a:lnTo>
                <a:lnTo>
                  <a:pt x="2105983" y="235886"/>
                </a:lnTo>
                <a:lnTo>
                  <a:pt x="2151583" y="256209"/>
                </a:lnTo>
                <a:lnTo>
                  <a:pt x="2196676" y="277452"/>
                </a:lnTo>
                <a:lnTo>
                  <a:pt x="2241253" y="299602"/>
                </a:lnTo>
                <a:lnTo>
                  <a:pt x="2285299" y="322646"/>
                </a:lnTo>
                <a:lnTo>
                  <a:pt x="2328805" y="346574"/>
                </a:lnTo>
                <a:lnTo>
                  <a:pt x="2371757" y="371373"/>
                </a:lnTo>
                <a:lnTo>
                  <a:pt x="2414145" y="397031"/>
                </a:lnTo>
                <a:lnTo>
                  <a:pt x="2455954" y="423535"/>
                </a:lnTo>
                <a:lnTo>
                  <a:pt x="2497175" y="450875"/>
                </a:lnTo>
                <a:lnTo>
                  <a:pt x="2502310" y="442040"/>
                </a:lnTo>
                <a:lnTo>
                  <a:pt x="2508254" y="433782"/>
                </a:lnTo>
                <a:lnTo>
                  <a:pt x="2514958" y="426156"/>
                </a:lnTo>
                <a:lnTo>
                  <a:pt x="2522372" y="419214"/>
                </a:lnTo>
                <a:lnTo>
                  <a:pt x="2481856" y="392246"/>
                </a:lnTo>
                <a:lnTo>
                  <a:pt x="2440778" y="366073"/>
                </a:lnTo>
                <a:lnTo>
                  <a:pt x="2399149" y="340704"/>
                </a:lnTo>
                <a:lnTo>
                  <a:pt x="2356980" y="316152"/>
                </a:lnTo>
                <a:lnTo>
                  <a:pt x="2314282" y="292428"/>
                </a:lnTo>
                <a:lnTo>
                  <a:pt x="2271066" y="269542"/>
                </a:lnTo>
                <a:lnTo>
                  <a:pt x="2227343" y="247505"/>
                </a:lnTo>
                <a:lnTo>
                  <a:pt x="2183124" y="226329"/>
                </a:lnTo>
                <a:lnTo>
                  <a:pt x="2138420" y="206024"/>
                </a:lnTo>
                <a:lnTo>
                  <a:pt x="2093242" y="186602"/>
                </a:lnTo>
                <a:lnTo>
                  <a:pt x="2047601" y="168074"/>
                </a:lnTo>
                <a:lnTo>
                  <a:pt x="2001508" y="150450"/>
                </a:lnTo>
                <a:lnTo>
                  <a:pt x="1954974" y="133743"/>
                </a:lnTo>
                <a:lnTo>
                  <a:pt x="1908011" y="117962"/>
                </a:lnTo>
                <a:lnTo>
                  <a:pt x="1860629" y="103119"/>
                </a:lnTo>
                <a:lnTo>
                  <a:pt x="1812839" y="89226"/>
                </a:lnTo>
                <a:lnTo>
                  <a:pt x="1764652" y="76292"/>
                </a:lnTo>
                <a:lnTo>
                  <a:pt x="1716080" y="64329"/>
                </a:lnTo>
                <a:lnTo>
                  <a:pt x="1667133" y="53349"/>
                </a:lnTo>
                <a:lnTo>
                  <a:pt x="1617823" y="43362"/>
                </a:lnTo>
                <a:lnTo>
                  <a:pt x="1568159" y="34379"/>
                </a:lnTo>
                <a:lnTo>
                  <a:pt x="1518155" y="26412"/>
                </a:lnTo>
                <a:lnTo>
                  <a:pt x="1467819" y="19471"/>
                </a:lnTo>
                <a:lnTo>
                  <a:pt x="1417165" y="13567"/>
                </a:lnTo>
                <a:lnTo>
                  <a:pt x="1366201" y="8712"/>
                </a:lnTo>
                <a:lnTo>
                  <a:pt x="1314941" y="4917"/>
                </a:lnTo>
                <a:lnTo>
                  <a:pt x="1263394" y="2192"/>
                </a:lnTo>
                <a:lnTo>
                  <a:pt x="1211571" y="550"/>
                </a:lnTo>
                <a:lnTo>
                  <a:pt x="1159484" y="0"/>
                </a:lnTo>
                <a:close/>
              </a:path>
            </a:pathLst>
          </a:custGeom>
          <a:solidFill>
            <a:srgbClr val="F7A707"/>
          </a:solidFill>
        </p:spPr>
        <p:txBody>
          <a:bodyPr wrap="square" lIns="0" tIns="0" rIns="0" bIns="0" rtlCol="0"/>
          <a:lstStyle/>
          <a:p>
            <a:endParaRPr/>
          </a:p>
        </p:txBody>
      </p:sp>
      <p:sp>
        <p:nvSpPr>
          <p:cNvPr id="8" name="object 8"/>
          <p:cNvSpPr/>
          <p:nvPr/>
        </p:nvSpPr>
        <p:spPr>
          <a:xfrm>
            <a:off x="6675980" y="2759274"/>
            <a:ext cx="808355" cy="1151890"/>
          </a:xfrm>
          <a:custGeom>
            <a:avLst/>
            <a:gdLst/>
            <a:ahLst/>
            <a:cxnLst/>
            <a:rect l="l" t="t" r="r" b="b"/>
            <a:pathLst>
              <a:path w="808354" h="1151889">
                <a:moveTo>
                  <a:pt x="23088" y="0"/>
                </a:moveTo>
                <a:lnTo>
                  <a:pt x="18525" y="9164"/>
                </a:lnTo>
                <a:lnTo>
                  <a:pt x="13120" y="17786"/>
                </a:lnTo>
                <a:lnTo>
                  <a:pt x="6927" y="25817"/>
                </a:lnTo>
                <a:lnTo>
                  <a:pt x="0" y="33210"/>
                </a:lnTo>
                <a:lnTo>
                  <a:pt x="39047" y="65591"/>
                </a:lnTo>
                <a:lnTo>
                  <a:pt x="77393" y="98776"/>
                </a:lnTo>
                <a:lnTo>
                  <a:pt x="115023" y="132752"/>
                </a:lnTo>
                <a:lnTo>
                  <a:pt x="151926" y="167506"/>
                </a:lnTo>
                <a:lnTo>
                  <a:pt x="188088" y="203026"/>
                </a:lnTo>
                <a:lnTo>
                  <a:pt x="223496" y="239297"/>
                </a:lnTo>
                <a:lnTo>
                  <a:pt x="258136" y="276308"/>
                </a:lnTo>
                <a:lnTo>
                  <a:pt x="291997" y="314045"/>
                </a:lnTo>
                <a:lnTo>
                  <a:pt x="325064" y="352495"/>
                </a:lnTo>
                <a:lnTo>
                  <a:pt x="357324" y="391645"/>
                </a:lnTo>
                <a:lnTo>
                  <a:pt x="388765" y="431482"/>
                </a:lnTo>
                <a:lnTo>
                  <a:pt x="419374" y="471993"/>
                </a:lnTo>
                <a:lnTo>
                  <a:pt x="449137" y="513165"/>
                </a:lnTo>
                <a:lnTo>
                  <a:pt x="478041" y="554985"/>
                </a:lnTo>
                <a:lnTo>
                  <a:pt x="506074" y="597440"/>
                </a:lnTo>
                <a:lnTo>
                  <a:pt x="533221" y="640518"/>
                </a:lnTo>
                <a:lnTo>
                  <a:pt x="559471" y="684204"/>
                </a:lnTo>
                <a:lnTo>
                  <a:pt x="584810" y="728486"/>
                </a:lnTo>
                <a:lnTo>
                  <a:pt x="609225" y="773351"/>
                </a:lnTo>
                <a:lnTo>
                  <a:pt x="632702" y="818786"/>
                </a:lnTo>
                <a:lnTo>
                  <a:pt x="655230" y="864779"/>
                </a:lnTo>
                <a:lnTo>
                  <a:pt x="676794" y="911315"/>
                </a:lnTo>
                <a:lnTo>
                  <a:pt x="697382" y="958382"/>
                </a:lnTo>
                <a:lnTo>
                  <a:pt x="716980" y="1005967"/>
                </a:lnTo>
                <a:lnTo>
                  <a:pt x="735576" y="1054057"/>
                </a:lnTo>
                <a:lnTo>
                  <a:pt x="753157" y="1102638"/>
                </a:lnTo>
                <a:lnTo>
                  <a:pt x="769708" y="1151699"/>
                </a:lnTo>
                <a:lnTo>
                  <a:pt x="778678" y="1147285"/>
                </a:lnTo>
                <a:lnTo>
                  <a:pt x="788104" y="1143730"/>
                </a:lnTo>
                <a:lnTo>
                  <a:pt x="797940" y="1141080"/>
                </a:lnTo>
                <a:lnTo>
                  <a:pt x="808139" y="1139380"/>
                </a:lnTo>
                <a:lnTo>
                  <a:pt x="791890" y="1091156"/>
                </a:lnTo>
                <a:lnTo>
                  <a:pt x="774665" y="1043387"/>
                </a:lnTo>
                <a:lnTo>
                  <a:pt x="756474" y="996084"/>
                </a:lnTo>
                <a:lnTo>
                  <a:pt x="737330" y="949260"/>
                </a:lnTo>
                <a:lnTo>
                  <a:pt x="717244" y="902926"/>
                </a:lnTo>
                <a:lnTo>
                  <a:pt x="696230" y="857094"/>
                </a:lnTo>
                <a:lnTo>
                  <a:pt x="674298" y="811776"/>
                </a:lnTo>
                <a:lnTo>
                  <a:pt x="651461" y="766984"/>
                </a:lnTo>
                <a:lnTo>
                  <a:pt x="627731" y="722730"/>
                </a:lnTo>
                <a:lnTo>
                  <a:pt x="603119" y="679026"/>
                </a:lnTo>
                <a:lnTo>
                  <a:pt x="577638" y="635884"/>
                </a:lnTo>
                <a:lnTo>
                  <a:pt x="551300" y="593316"/>
                </a:lnTo>
                <a:lnTo>
                  <a:pt x="524116" y="551334"/>
                </a:lnTo>
                <a:lnTo>
                  <a:pt x="496100" y="509949"/>
                </a:lnTo>
                <a:lnTo>
                  <a:pt x="467262" y="469174"/>
                </a:lnTo>
                <a:lnTo>
                  <a:pt x="437614" y="429020"/>
                </a:lnTo>
                <a:lnTo>
                  <a:pt x="407170" y="389500"/>
                </a:lnTo>
                <a:lnTo>
                  <a:pt x="375940" y="350625"/>
                </a:lnTo>
                <a:lnTo>
                  <a:pt x="343936" y="312408"/>
                </a:lnTo>
                <a:lnTo>
                  <a:pt x="311172" y="274859"/>
                </a:lnTo>
                <a:lnTo>
                  <a:pt x="277658" y="237992"/>
                </a:lnTo>
                <a:lnTo>
                  <a:pt x="243407" y="201818"/>
                </a:lnTo>
                <a:lnTo>
                  <a:pt x="208430" y="166350"/>
                </a:lnTo>
                <a:lnTo>
                  <a:pt x="172741" y="131598"/>
                </a:lnTo>
                <a:lnTo>
                  <a:pt x="136349" y="97575"/>
                </a:lnTo>
                <a:lnTo>
                  <a:pt x="99269" y="64293"/>
                </a:lnTo>
                <a:lnTo>
                  <a:pt x="61511" y="31764"/>
                </a:lnTo>
                <a:lnTo>
                  <a:pt x="23088" y="0"/>
                </a:lnTo>
                <a:close/>
              </a:path>
            </a:pathLst>
          </a:custGeom>
          <a:solidFill>
            <a:srgbClr val="F7A707"/>
          </a:solidFill>
        </p:spPr>
        <p:txBody>
          <a:bodyPr wrap="square" lIns="0" tIns="0" rIns="0" bIns="0" rtlCol="0"/>
          <a:lstStyle/>
          <a:p>
            <a:endParaRPr dirty="0"/>
          </a:p>
        </p:txBody>
      </p:sp>
      <p:sp>
        <p:nvSpPr>
          <p:cNvPr id="9" name="object 9"/>
          <p:cNvSpPr txBox="1"/>
          <p:nvPr/>
        </p:nvSpPr>
        <p:spPr>
          <a:xfrm>
            <a:off x="8857805" y="3028505"/>
            <a:ext cx="5829935" cy="872490"/>
          </a:xfrm>
          <a:prstGeom prst="rect">
            <a:avLst/>
          </a:prstGeom>
          <a:solidFill>
            <a:srgbClr val="E3EAF8"/>
          </a:solidFill>
        </p:spPr>
        <p:txBody>
          <a:bodyPr vert="horz" wrap="square" lIns="0" tIns="41275" rIns="0" bIns="0" rtlCol="0">
            <a:spAutoFit/>
          </a:bodyPr>
          <a:lstStyle/>
          <a:p>
            <a:pPr marL="287020" marR="519430">
              <a:lnSpc>
                <a:spcPct val="100000"/>
              </a:lnSpc>
              <a:spcBef>
                <a:spcPts val="325"/>
              </a:spcBef>
            </a:pPr>
            <a:r>
              <a:rPr sz="2200" dirty="0">
                <a:latin typeface="Century Gothic"/>
                <a:cs typeface="Century Gothic"/>
              </a:rPr>
              <a:t>Compromete</a:t>
            </a:r>
            <a:r>
              <a:rPr sz="2200" spc="125" dirty="0">
                <a:latin typeface="Century Gothic"/>
                <a:cs typeface="Century Gothic"/>
              </a:rPr>
              <a:t> </a:t>
            </a:r>
            <a:r>
              <a:rPr sz="2200" dirty="0">
                <a:latin typeface="Century Gothic"/>
                <a:cs typeface="Century Gothic"/>
              </a:rPr>
              <a:t>la</a:t>
            </a:r>
            <a:r>
              <a:rPr sz="2200" spc="130" dirty="0">
                <a:latin typeface="Century Gothic"/>
                <a:cs typeface="Century Gothic"/>
              </a:rPr>
              <a:t> </a:t>
            </a:r>
            <a:r>
              <a:rPr sz="2200" dirty="0">
                <a:latin typeface="Century Gothic"/>
                <a:cs typeface="Century Gothic"/>
              </a:rPr>
              <a:t>imparcialidad</a:t>
            </a:r>
            <a:r>
              <a:rPr sz="2200" spc="130" dirty="0">
                <a:latin typeface="Century Gothic"/>
                <a:cs typeface="Century Gothic"/>
              </a:rPr>
              <a:t> </a:t>
            </a:r>
            <a:r>
              <a:rPr sz="2200" dirty="0">
                <a:latin typeface="Century Gothic"/>
                <a:cs typeface="Century Gothic"/>
              </a:rPr>
              <a:t>de</a:t>
            </a:r>
            <a:r>
              <a:rPr sz="2200" spc="130" dirty="0">
                <a:latin typeface="Century Gothic"/>
                <a:cs typeface="Century Gothic"/>
              </a:rPr>
              <a:t> </a:t>
            </a:r>
            <a:r>
              <a:rPr sz="2200" spc="-25" dirty="0">
                <a:latin typeface="Century Gothic"/>
                <a:cs typeface="Century Gothic"/>
              </a:rPr>
              <a:t>la </a:t>
            </a:r>
            <a:r>
              <a:rPr sz="2200" dirty="0">
                <a:latin typeface="Century Gothic"/>
                <a:cs typeface="Century Gothic"/>
              </a:rPr>
              <a:t>persona</a:t>
            </a:r>
            <a:r>
              <a:rPr sz="2200" spc="175" dirty="0">
                <a:latin typeface="Century Gothic"/>
                <a:cs typeface="Century Gothic"/>
              </a:rPr>
              <a:t> </a:t>
            </a:r>
            <a:r>
              <a:rPr sz="2200" dirty="0">
                <a:latin typeface="Century Gothic"/>
                <a:cs typeface="Century Gothic"/>
              </a:rPr>
              <a:t>servidora</a:t>
            </a:r>
            <a:r>
              <a:rPr sz="2200" spc="175" dirty="0">
                <a:latin typeface="Century Gothic"/>
                <a:cs typeface="Century Gothic"/>
              </a:rPr>
              <a:t> </a:t>
            </a:r>
            <a:r>
              <a:rPr sz="2200" dirty="0">
                <a:latin typeface="Century Gothic"/>
                <a:cs typeface="Century Gothic"/>
              </a:rPr>
              <a:t>pública</a:t>
            </a:r>
            <a:r>
              <a:rPr sz="2200" spc="180" dirty="0">
                <a:latin typeface="Century Gothic"/>
                <a:cs typeface="Century Gothic"/>
              </a:rPr>
              <a:t> </a:t>
            </a:r>
            <a:r>
              <a:rPr sz="2200" spc="30" dirty="0">
                <a:latin typeface="Century Gothic"/>
                <a:cs typeface="Century Gothic"/>
              </a:rPr>
              <a:t>y</a:t>
            </a:r>
            <a:endParaRPr sz="2200">
              <a:latin typeface="Century Gothic"/>
              <a:cs typeface="Century Gothic"/>
            </a:endParaRPr>
          </a:p>
        </p:txBody>
      </p:sp>
      <p:sp>
        <p:nvSpPr>
          <p:cNvPr id="10" name="object 10"/>
          <p:cNvSpPr txBox="1"/>
          <p:nvPr/>
        </p:nvSpPr>
        <p:spPr>
          <a:xfrm>
            <a:off x="9132604" y="5240125"/>
            <a:ext cx="5347970" cy="1031240"/>
          </a:xfrm>
          <a:prstGeom prst="rect">
            <a:avLst/>
          </a:prstGeom>
        </p:spPr>
        <p:txBody>
          <a:bodyPr vert="horz" wrap="square" lIns="0" tIns="12700" rIns="0" bIns="0" rtlCol="0">
            <a:spAutoFit/>
          </a:bodyPr>
          <a:lstStyle/>
          <a:p>
            <a:pPr marL="12700" marR="5080">
              <a:lnSpc>
                <a:spcPct val="100000"/>
              </a:lnSpc>
              <a:spcBef>
                <a:spcPts val="100"/>
              </a:spcBef>
            </a:pPr>
            <a:r>
              <a:rPr sz="2200" spc="-65" dirty="0">
                <a:latin typeface="Century Gothic"/>
                <a:cs typeface="Century Gothic"/>
              </a:rPr>
              <a:t>Afecta</a:t>
            </a:r>
            <a:r>
              <a:rPr sz="2200" spc="140" dirty="0">
                <a:latin typeface="Century Gothic"/>
                <a:cs typeface="Century Gothic"/>
              </a:rPr>
              <a:t> </a:t>
            </a:r>
            <a:r>
              <a:rPr sz="2200" dirty="0">
                <a:latin typeface="Century Gothic"/>
                <a:cs typeface="Century Gothic"/>
              </a:rPr>
              <a:t>la</a:t>
            </a:r>
            <a:r>
              <a:rPr sz="2200" spc="140" dirty="0">
                <a:latin typeface="Century Gothic"/>
                <a:cs typeface="Century Gothic"/>
              </a:rPr>
              <a:t> </a:t>
            </a:r>
            <a:r>
              <a:rPr sz="2200" dirty="0">
                <a:latin typeface="Century Gothic"/>
                <a:cs typeface="Century Gothic"/>
              </a:rPr>
              <a:t>imagen</a:t>
            </a:r>
            <a:r>
              <a:rPr sz="2200" spc="140" dirty="0">
                <a:latin typeface="Century Gothic"/>
                <a:cs typeface="Century Gothic"/>
              </a:rPr>
              <a:t> </a:t>
            </a:r>
            <a:r>
              <a:rPr sz="2200" dirty="0">
                <a:latin typeface="Century Gothic"/>
                <a:cs typeface="Century Gothic"/>
              </a:rPr>
              <a:t>de</a:t>
            </a:r>
            <a:r>
              <a:rPr sz="2200" spc="145" dirty="0">
                <a:latin typeface="Century Gothic"/>
                <a:cs typeface="Century Gothic"/>
              </a:rPr>
              <a:t> </a:t>
            </a:r>
            <a:r>
              <a:rPr sz="2200" dirty="0">
                <a:latin typeface="Century Gothic"/>
                <a:cs typeface="Century Gothic"/>
              </a:rPr>
              <a:t>imparcialidad</a:t>
            </a:r>
            <a:r>
              <a:rPr sz="2200" spc="140" dirty="0">
                <a:latin typeface="Century Gothic"/>
                <a:cs typeface="Century Gothic"/>
              </a:rPr>
              <a:t> </a:t>
            </a:r>
            <a:r>
              <a:rPr sz="2200" spc="-25" dirty="0">
                <a:latin typeface="Century Gothic"/>
                <a:cs typeface="Century Gothic"/>
              </a:rPr>
              <a:t>de </a:t>
            </a:r>
            <a:r>
              <a:rPr sz="2200" dirty="0">
                <a:latin typeface="Century Gothic"/>
                <a:cs typeface="Century Gothic"/>
              </a:rPr>
              <a:t>la</a:t>
            </a:r>
            <a:r>
              <a:rPr sz="2200" spc="100" dirty="0">
                <a:latin typeface="Century Gothic"/>
                <a:cs typeface="Century Gothic"/>
              </a:rPr>
              <a:t> </a:t>
            </a:r>
            <a:r>
              <a:rPr sz="2200" dirty="0">
                <a:latin typeface="Century Gothic"/>
                <a:cs typeface="Century Gothic"/>
              </a:rPr>
              <a:t>persona</a:t>
            </a:r>
            <a:r>
              <a:rPr sz="2200" spc="100" dirty="0">
                <a:latin typeface="Century Gothic"/>
                <a:cs typeface="Century Gothic"/>
              </a:rPr>
              <a:t> </a:t>
            </a:r>
            <a:r>
              <a:rPr sz="2200" dirty="0">
                <a:latin typeface="Century Gothic"/>
                <a:cs typeface="Century Gothic"/>
              </a:rPr>
              <a:t>servidora</a:t>
            </a:r>
            <a:r>
              <a:rPr sz="2200" spc="100" dirty="0">
                <a:latin typeface="Century Gothic"/>
                <a:cs typeface="Century Gothic"/>
              </a:rPr>
              <a:t> </a:t>
            </a:r>
            <a:r>
              <a:rPr sz="2200" dirty="0">
                <a:latin typeface="Century Gothic"/>
                <a:cs typeface="Century Gothic"/>
              </a:rPr>
              <a:t>pública</a:t>
            </a:r>
            <a:r>
              <a:rPr sz="2200" spc="100" dirty="0">
                <a:latin typeface="Century Gothic"/>
                <a:cs typeface="Century Gothic"/>
              </a:rPr>
              <a:t> </a:t>
            </a:r>
            <a:r>
              <a:rPr sz="2200" spc="80" dirty="0">
                <a:latin typeface="Century Gothic"/>
                <a:cs typeface="Century Gothic"/>
              </a:rPr>
              <a:t>y</a:t>
            </a:r>
            <a:r>
              <a:rPr sz="2200" spc="100" dirty="0">
                <a:latin typeface="Century Gothic"/>
                <a:cs typeface="Century Gothic"/>
              </a:rPr>
              <a:t> </a:t>
            </a:r>
            <a:r>
              <a:rPr sz="2200" dirty="0">
                <a:latin typeface="Century Gothic"/>
                <a:cs typeface="Century Gothic"/>
              </a:rPr>
              <a:t>de</a:t>
            </a:r>
            <a:r>
              <a:rPr sz="2200" spc="100" dirty="0">
                <a:latin typeface="Century Gothic"/>
                <a:cs typeface="Century Gothic"/>
              </a:rPr>
              <a:t> </a:t>
            </a:r>
            <a:r>
              <a:rPr sz="2200" spc="-25" dirty="0">
                <a:latin typeface="Century Gothic"/>
                <a:cs typeface="Century Gothic"/>
              </a:rPr>
              <a:t>la </a:t>
            </a:r>
            <a:r>
              <a:rPr sz="2200" dirty="0">
                <a:latin typeface="Century Gothic"/>
                <a:cs typeface="Century Gothic"/>
              </a:rPr>
              <a:t>Institución</a:t>
            </a:r>
            <a:r>
              <a:rPr sz="2200" spc="35" dirty="0">
                <a:latin typeface="Century Gothic"/>
                <a:cs typeface="Century Gothic"/>
              </a:rPr>
              <a:t> </a:t>
            </a:r>
            <a:r>
              <a:rPr sz="2200" dirty="0">
                <a:latin typeface="Century Gothic"/>
                <a:cs typeface="Century Gothic"/>
              </a:rPr>
              <a:t>en</a:t>
            </a:r>
            <a:r>
              <a:rPr sz="2200" spc="35" dirty="0">
                <a:latin typeface="Century Gothic"/>
                <a:cs typeface="Century Gothic"/>
              </a:rPr>
              <a:t> </a:t>
            </a:r>
            <a:r>
              <a:rPr sz="2200" dirty="0">
                <a:latin typeface="Century Gothic"/>
                <a:cs typeface="Century Gothic"/>
              </a:rPr>
              <a:t>que</a:t>
            </a:r>
            <a:r>
              <a:rPr sz="2200" spc="35" dirty="0">
                <a:latin typeface="Century Gothic"/>
                <a:cs typeface="Century Gothic"/>
              </a:rPr>
              <a:t> </a:t>
            </a:r>
            <a:r>
              <a:rPr sz="2200" spc="-10" dirty="0">
                <a:latin typeface="Century Gothic"/>
                <a:cs typeface="Century Gothic"/>
              </a:rPr>
              <a:t>labora</a:t>
            </a:r>
            <a:endParaRPr sz="2200" dirty="0">
              <a:latin typeface="Century Gothic"/>
              <a:cs typeface="Century Gothic"/>
            </a:endParaRPr>
          </a:p>
        </p:txBody>
      </p:sp>
      <p:sp>
        <p:nvSpPr>
          <p:cNvPr id="11" name="object 11"/>
          <p:cNvSpPr txBox="1"/>
          <p:nvPr/>
        </p:nvSpPr>
        <p:spPr>
          <a:xfrm>
            <a:off x="892322" y="3030072"/>
            <a:ext cx="5812155" cy="3090590"/>
          </a:xfrm>
          <a:prstGeom prst="rect">
            <a:avLst/>
          </a:prstGeom>
        </p:spPr>
        <p:txBody>
          <a:bodyPr vert="horz" wrap="square" lIns="0" tIns="12700" rIns="0" bIns="0" rtlCol="0">
            <a:spAutoFit/>
          </a:bodyPr>
          <a:lstStyle/>
          <a:p>
            <a:pPr marL="12700" marR="5080">
              <a:lnSpc>
                <a:spcPct val="100000"/>
              </a:lnSpc>
              <a:spcBef>
                <a:spcPts val="100"/>
              </a:spcBef>
            </a:pPr>
            <a:r>
              <a:rPr lang="es-MX" sz="2000" dirty="0">
                <a:latin typeface="Century Gothic"/>
                <a:cs typeface="Century Gothic"/>
              </a:rPr>
              <a:t>Las</a:t>
            </a:r>
            <a:r>
              <a:rPr lang="es-MX" sz="2000" spc="145" dirty="0">
                <a:latin typeface="Century Gothic"/>
                <a:cs typeface="Century Gothic"/>
              </a:rPr>
              <a:t> </a:t>
            </a:r>
            <a:r>
              <a:rPr lang="es-MX" sz="2000" dirty="0">
                <a:latin typeface="Century Gothic"/>
                <a:cs typeface="Century Gothic"/>
              </a:rPr>
              <a:t>personas</a:t>
            </a:r>
            <a:r>
              <a:rPr lang="es-MX" sz="2000" spc="145" dirty="0">
                <a:latin typeface="Century Gothic"/>
                <a:cs typeface="Century Gothic"/>
              </a:rPr>
              <a:t> </a:t>
            </a:r>
            <a:r>
              <a:rPr lang="es-MX" sz="2000" dirty="0">
                <a:latin typeface="Century Gothic"/>
                <a:cs typeface="Century Gothic"/>
              </a:rPr>
              <a:t>servidoras</a:t>
            </a:r>
            <a:r>
              <a:rPr lang="es-MX" sz="2000" spc="150" dirty="0">
                <a:latin typeface="Century Gothic"/>
                <a:cs typeface="Century Gothic"/>
              </a:rPr>
              <a:t> </a:t>
            </a:r>
            <a:r>
              <a:rPr lang="es-MX" sz="2000" dirty="0">
                <a:latin typeface="Century Gothic"/>
                <a:cs typeface="Century Gothic"/>
              </a:rPr>
              <a:t>públicas</a:t>
            </a:r>
            <a:r>
              <a:rPr lang="es-MX" sz="2000" spc="145" dirty="0">
                <a:latin typeface="Century Gothic"/>
                <a:cs typeface="Century Gothic"/>
              </a:rPr>
              <a:t> </a:t>
            </a:r>
            <a:r>
              <a:rPr lang="es-MX" sz="2000" dirty="0">
                <a:latin typeface="Century Gothic"/>
                <a:cs typeface="Century Gothic"/>
              </a:rPr>
              <a:t>están</a:t>
            </a:r>
            <a:r>
              <a:rPr lang="es-MX" sz="2000" spc="150" dirty="0">
                <a:latin typeface="Century Gothic"/>
                <a:cs typeface="Century Gothic"/>
              </a:rPr>
              <a:t> </a:t>
            </a:r>
            <a:r>
              <a:rPr lang="es-MX" sz="2000" dirty="0">
                <a:latin typeface="Century Gothic"/>
                <a:cs typeface="Century Gothic"/>
              </a:rPr>
              <a:t>obligadas</a:t>
            </a:r>
            <a:r>
              <a:rPr lang="es-MX" sz="2000" spc="145" dirty="0">
                <a:latin typeface="Century Gothic"/>
                <a:cs typeface="Century Gothic"/>
              </a:rPr>
              <a:t> </a:t>
            </a:r>
            <a:r>
              <a:rPr lang="es-MX" sz="2000" dirty="0">
                <a:latin typeface="Century Gothic"/>
                <a:cs typeface="Century Gothic"/>
              </a:rPr>
              <a:t>a</a:t>
            </a:r>
            <a:r>
              <a:rPr lang="es-MX" sz="2000" spc="150" dirty="0">
                <a:latin typeface="Century Gothic"/>
                <a:cs typeface="Century Gothic"/>
              </a:rPr>
              <a:t> </a:t>
            </a:r>
            <a:r>
              <a:rPr lang="es-MX" sz="2000" dirty="0">
                <a:latin typeface="Century Gothic"/>
                <a:cs typeface="Century Gothic"/>
              </a:rPr>
              <a:t>rechazar</a:t>
            </a:r>
            <a:r>
              <a:rPr lang="es-MX" sz="2000" spc="145" dirty="0">
                <a:latin typeface="Century Gothic"/>
                <a:cs typeface="Century Gothic"/>
              </a:rPr>
              <a:t> </a:t>
            </a:r>
            <a:r>
              <a:rPr lang="es-MX" sz="2000" spc="60" dirty="0">
                <a:latin typeface="Century Gothic"/>
                <a:cs typeface="Century Gothic"/>
              </a:rPr>
              <a:t>los</a:t>
            </a:r>
            <a:r>
              <a:rPr lang="es-MX" sz="2000" spc="150" dirty="0">
                <a:latin typeface="Century Gothic"/>
                <a:cs typeface="Century Gothic"/>
              </a:rPr>
              <a:t> </a:t>
            </a:r>
            <a:r>
              <a:rPr lang="es-MX" sz="2000" dirty="0">
                <a:latin typeface="Century Gothic"/>
                <a:cs typeface="Century Gothic"/>
              </a:rPr>
              <a:t>obsequios</a:t>
            </a:r>
            <a:r>
              <a:rPr lang="es-MX" sz="2000" spc="145" dirty="0">
                <a:latin typeface="Century Gothic"/>
                <a:cs typeface="Century Gothic"/>
              </a:rPr>
              <a:t> </a:t>
            </a:r>
            <a:r>
              <a:rPr lang="es-MX" sz="2000" dirty="0">
                <a:latin typeface="Century Gothic"/>
                <a:cs typeface="Century Gothic"/>
              </a:rPr>
              <a:t>(en</a:t>
            </a:r>
            <a:r>
              <a:rPr lang="es-MX" sz="2000" spc="150" dirty="0">
                <a:latin typeface="Century Gothic"/>
                <a:cs typeface="Century Gothic"/>
              </a:rPr>
              <a:t> </a:t>
            </a:r>
            <a:r>
              <a:rPr lang="es-MX" sz="2000" spc="-10" dirty="0">
                <a:latin typeface="Century Gothic"/>
                <a:cs typeface="Century Gothic"/>
              </a:rPr>
              <a:t>dinero </a:t>
            </a:r>
            <a:r>
              <a:rPr lang="es-MX" sz="2000" dirty="0">
                <a:latin typeface="Century Gothic"/>
                <a:cs typeface="Century Gothic"/>
              </a:rPr>
              <a:t>o</a:t>
            </a:r>
            <a:r>
              <a:rPr lang="es-MX" sz="2000" spc="45" dirty="0">
                <a:latin typeface="Century Gothic"/>
                <a:cs typeface="Century Gothic"/>
              </a:rPr>
              <a:t> </a:t>
            </a:r>
            <a:r>
              <a:rPr lang="es-MX" sz="2000" dirty="0">
                <a:latin typeface="Century Gothic"/>
                <a:cs typeface="Century Gothic"/>
              </a:rPr>
              <a:t>especie),</a:t>
            </a:r>
            <a:r>
              <a:rPr lang="es-MX" sz="2000" spc="45" dirty="0">
                <a:latin typeface="Century Gothic"/>
                <a:cs typeface="Century Gothic"/>
              </a:rPr>
              <a:t> </a:t>
            </a:r>
            <a:r>
              <a:rPr lang="es-MX" sz="2000" dirty="0">
                <a:latin typeface="Century Gothic"/>
                <a:cs typeface="Century Gothic"/>
              </a:rPr>
              <a:t>invitaciones</a:t>
            </a:r>
            <a:r>
              <a:rPr lang="es-MX" sz="2000" spc="50" dirty="0">
                <a:latin typeface="Century Gothic"/>
                <a:cs typeface="Century Gothic"/>
              </a:rPr>
              <a:t> </a:t>
            </a:r>
            <a:r>
              <a:rPr lang="es-MX" sz="2000" dirty="0">
                <a:latin typeface="Century Gothic"/>
                <a:cs typeface="Century Gothic"/>
              </a:rPr>
              <a:t>(comidas,</a:t>
            </a:r>
            <a:r>
              <a:rPr lang="es-MX" sz="2000" spc="45" dirty="0">
                <a:latin typeface="Century Gothic"/>
                <a:cs typeface="Century Gothic"/>
              </a:rPr>
              <a:t> </a:t>
            </a:r>
            <a:r>
              <a:rPr lang="es-MX" sz="2000" dirty="0">
                <a:latin typeface="Century Gothic"/>
                <a:cs typeface="Century Gothic"/>
              </a:rPr>
              <a:t>paseos,</a:t>
            </a:r>
            <a:r>
              <a:rPr lang="es-MX" sz="2000" spc="45" dirty="0">
                <a:latin typeface="Century Gothic"/>
                <a:cs typeface="Century Gothic"/>
              </a:rPr>
              <a:t> </a:t>
            </a:r>
            <a:r>
              <a:rPr lang="es-MX" sz="2000" spc="-10" dirty="0">
                <a:latin typeface="Century Gothic"/>
                <a:cs typeface="Century Gothic"/>
              </a:rPr>
              <a:t>tiquetes</a:t>
            </a:r>
            <a:r>
              <a:rPr lang="es-MX" sz="2000" spc="50" dirty="0">
                <a:latin typeface="Century Gothic"/>
                <a:cs typeface="Century Gothic"/>
              </a:rPr>
              <a:t> </a:t>
            </a:r>
            <a:r>
              <a:rPr lang="es-MX" sz="2000" dirty="0">
                <a:latin typeface="Century Gothic"/>
                <a:cs typeface="Century Gothic"/>
              </a:rPr>
              <a:t>para</a:t>
            </a:r>
            <a:r>
              <a:rPr lang="es-MX" sz="2000" spc="45" dirty="0">
                <a:latin typeface="Century Gothic"/>
                <a:cs typeface="Century Gothic"/>
              </a:rPr>
              <a:t> </a:t>
            </a:r>
            <a:r>
              <a:rPr lang="es-MX" sz="2000" dirty="0">
                <a:latin typeface="Century Gothic"/>
                <a:cs typeface="Century Gothic"/>
              </a:rPr>
              <a:t>eventos,</a:t>
            </a:r>
            <a:r>
              <a:rPr lang="es-MX" sz="2000" spc="50" dirty="0">
                <a:latin typeface="Century Gothic"/>
                <a:cs typeface="Century Gothic"/>
              </a:rPr>
              <a:t> </a:t>
            </a:r>
            <a:r>
              <a:rPr lang="es-MX" sz="2000" spc="-10" dirty="0">
                <a:latin typeface="Century Gothic"/>
                <a:cs typeface="Century Gothic"/>
              </a:rPr>
              <a:t>etc.),</a:t>
            </a:r>
            <a:r>
              <a:rPr lang="es-MX" sz="2000" spc="45" dirty="0">
                <a:latin typeface="Century Gothic"/>
                <a:cs typeface="Century Gothic"/>
              </a:rPr>
              <a:t> </a:t>
            </a:r>
            <a:r>
              <a:rPr lang="es-MX" sz="2000" dirty="0">
                <a:latin typeface="Century Gothic"/>
                <a:cs typeface="Century Gothic"/>
              </a:rPr>
              <a:t>favores</a:t>
            </a:r>
            <a:r>
              <a:rPr lang="es-MX" sz="2000" spc="45" dirty="0">
                <a:latin typeface="Century Gothic"/>
                <a:cs typeface="Century Gothic"/>
              </a:rPr>
              <a:t> </a:t>
            </a:r>
            <a:r>
              <a:rPr lang="es-MX" sz="2000" spc="80" dirty="0">
                <a:latin typeface="Century Gothic"/>
                <a:cs typeface="Century Gothic"/>
              </a:rPr>
              <a:t>y</a:t>
            </a:r>
            <a:r>
              <a:rPr lang="es-MX" sz="2000" spc="50" dirty="0">
                <a:latin typeface="Century Gothic"/>
                <a:cs typeface="Century Gothic"/>
              </a:rPr>
              <a:t> </a:t>
            </a:r>
            <a:r>
              <a:rPr lang="es-MX" sz="2000" spc="-10" dirty="0">
                <a:latin typeface="Century Gothic"/>
                <a:cs typeface="Century Gothic"/>
              </a:rPr>
              <a:t>otras </a:t>
            </a:r>
            <a:r>
              <a:rPr lang="es-MX" sz="2000" dirty="0">
                <a:latin typeface="Century Gothic"/>
                <a:cs typeface="Century Gothic"/>
              </a:rPr>
              <a:t>atenciones</a:t>
            </a:r>
            <a:r>
              <a:rPr lang="es-MX" sz="2000" spc="75" dirty="0">
                <a:latin typeface="Century Gothic"/>
                <a:cs typeface="Century Gothic"/>
              </a:rPr>
              <a:t> </a:t>
            </a:r>
            <a:r>
              <a:rPr lang="es-MX" sz="2000" dirty="0">
                <a:latin typeface="Century Gothic"/>
                <a:cs typeface="Century Gothic"/>
              </a:rPr>
              <a:t>sociales,</a:t>
            </a:r>
            <a:r>
              <a:rPr lang="es-MX" sz="2000" spc="75" dirty="0">
                <a:latin typeface="Century Gothic"/>
                <a:cs typeface="Century Gothic"/>
              </a:rPr>
              <a:t> </a:t>
            </a:r>
            <a:r>
              <a:rPr lang="es-MX" sz="2000" dirty="0">
                <a:latin typeface="Century Gothic"/>
                <a:cs typeface="Century Gothic"/>
              </a:rPr>
              <a:t>ofrecidos</a:t>
            </a:r>
            <a:r>
              <a:rPr lang="es-MX" sz="2000" spc="75" dirty="0">
                <a:latin typeface="Century Gothic"/>
                <a:cs typeface="Century Gothic"/>
              </a:rPr>
              <a:t> </a:t>
            </a:r>
            <a:r>
              <a:rPr lang="es-MX" sz="2000" dirty="0">
                <a:latin typeface="Century Gothic"/>
                <a:cs typeface="Century Gothic"/>
              </a:rPr>
              <a:t>o</a:t>
            </a:r>
            <a:r>
              <a:rPr lang="es-MX" sz="2000" spc="75" dirty="0">
                <a:latin typeface="Century Gothic"/>
                <a:cs typeface="Century Gothic"/>
              </a:rPr>
              <a:t> </a:t>
            </a:r>
            <a:r>
              <a:rPr lang="es-MX" sz="2000" dirty="0">
                <a:latin typeface="Century Gothic"/>
                <a:cs typeface="Century Gothic"/>
              </a:rPr>
              <a:t>entregados</a:t>
            </a:r>
            <a:r>
              <a:rPr lang="es-MX" sz="2000" spc="75" dirty="0">
                <a:latin typeface="Century Gothic"/>
                <a:cs typeface="Century Gothic"/>
              </a:rPr>
              <a:t> </a:t>
            </a:r>
            <a:r>
              <a:rPr lang="es-MX" sz="2000" dirty="0">
                <a:latin typeface="Century Gothic"/>
                <a:cs typeface="Century Gothic"/>
              </a:rPr>
              <a:t>en</a:t>
            </a:r>
            <a:r>
              <a:rPr lang="es-MX" sz="2000" spc="75" dirty="0">
                <a:latin typeface="Century Gothic"/>
                <a:cs typeface="Century Gothic"/>
              </a:rPr>
              <a:t> </a:t>
            </a:r>
            <a:r>
              <a:rPr lang="es-MX" sz="2000" dirty="0">
                <a:latin typeface="Century Gothic"/>
                <a:cs typeface="Century Gothic"/>
              </a:rPr>
              <a:t>razón</a:t>
            </a:r>
            <a:r>
              <a:rPr lang="es-MX" sz="2000" spc="75" dirty="0">
                <a:latin typeface="Century Gothic"/>
                <a:cs typeface="Century Gothic"/>
              </a:rPr>
              <a:t> </a:t>
            </a:r>
            <a:r>
              <a:rPr lang="es-MX" sz="2000" dirty="0">
                <a:latin typeface="Century Gothic"/>
                <a:cs typeface="Century Gothic"/>
              </a:rPr>
              <a:t>del</a:t>
            </a:r>
            <a:r>
              <a:rPr lang="es-MX" sz="2000" spc="75" dirty="0">
                <a:latin typeface="Century Gothic"/>
                <a:cs typeface="Century Gothic"/>
              </a:rPr>
              <a:t> </a:t>
            </a:r>
            <a:r>
              <a:rPr lang="es-MX" sz="2000" dirty="0">
                <a:latin typeface="Century Gothic"/>
                <a:cs typeface="Century Gothic"/>
              </a:rPr>
              <a:t>cumplimiento</a:t>
            </a:r>
            <a:r>
              <a:rPr lang="es-MX" sz="2000" spc="75" dirty="0">
                <a:latin typeface="Century Gothic"/>
                <a:cs typeface="Century Gothic"/>
              </a:rPr>
              <a:t> </a:t>
            </a:r>
            <a:r>
              <a:rPr lang="es-MX" sz="2000" dirty="0">
                <a:latin typeface="Century Gothic"/>
                <a:cs typeface="Century Gothic"/>
              </a:rPr>
              <a:t>de</a:t>
            </a:r>
            <a:r>
              <a:rPr lang="es-MX" sz="2000" spc="80" dirty="0">
                <a:latin typeface="Century Gothic"/>
                <a:cs typeface="Century Gothic"/>
              </a:rPr>
              <a:t> </a:t>
            </a:r>
            <a:r>
              <a:rPr lang="es-MX" sz="2000" spc="60" dirty="0">
                <a:latin typeface="Century Gothic"/>
                <a:cs typeface="Century Gothic"/>
              </a:rPr>
              <a:t>sus</a:t>
            </a:r>
            <a:r>
              <a:rPr lang="es-MX" sz="2000" spc="75" dirty="0">
                <a:latin typeface="Century Gothic"/>
                <a:cs typeface="Century Gothic"/>
              </a:rPr>
              <a:t> </a:t>
            </a:r>
            <a:r>
              <a:rPr lang="es-MX" sz="2000" dirty="0">
                <a:latin typeface="Century Gothic"/>
                <a:cs typeface="Century Gothic"/>
              </a:rPr>
              <a:t>funciones</a:t>
            </a:r>
            <a:r>
              <a:rPr lang="es-MX" sz="2000" spc="75" dirty="0">
                <a:latin typeface="Century Gothic"/>
                <a:cs typeface="Century Gothic"/>
              </a:rPr>
              <a:t> </a:t>
            </a:r>
            <a:r>
              <a:rPr lang="es-MX" sz="2000" spc="-50" dirty="0">
                <a:latin typeface="Century Gothic"/>
                <a:cs typeface="Century Gothic"/>
              </a:rPr>
              <a:t>o </a:t>
            </a:r>
            <a:r>
              <a:rPr lang="es-MX" sz="2000" dirty="0">
                <a:latin typeface="Century Gothic"/>
                <a:cs typeface="Century Gothic"/>
              </a:rPr>
              <a:t>con</a:t>
            </a:r>
            <a:r>
              <a:rPr lang="es-MX" sz="2000" spc="50" dirty="0">
                <a:latin typeface="Century Gothic"/>
                <a:cs typeface="Century Gothic"/>
              </a:rPr>
              <a:t> </a:t>
            </a:r>
            <a:r>
              <a:rPr lang="es-MX" sz="2000" dirty="0">
                <a:latin typeface="Century Gothic"/>
                <a:cs typeface="Century Gothic"/>
              </a:rPr>
              <a:t>ocasión</a:t>
            </a:r>
            <a:r>
              <a:rPr lang="es-MX" sz="2000" spc="50" dirty="0">
                <a:latin typeface="Century Gothic"/>
                <a:cs typeface="Century Gothic"/>
              </a:rPr>
              <a:t> </a:t>
            </a:r>
            <a:r>
              <a:rPr lang="es-MX" sz="2000" dirty="0">
                <a:latin typeface="Century Gothic"/>
                <a:cs typeface="Century Gothic"/>
              </a:rPr>
              <a:t>de</a:t>
            </a:r>
            <a:r>
              <a:rPr lang="es-MX" sz="2000" spc="50" dirty="0">
                <a:latin typeface="Century Gothic"/>
                <a:cs typeface="Century Gothic"/>
              </a:rPr>
              <a:t> su </a:t>
            </a:r>
            <a:r>
              <a:rPr lang="es-MX" sz="2000" dirty="0">
                <a:latin typeface="Century Gothic"/>
                <a:cs typeface="Century Gothic"/>
              </a:rPr>
              <a:t>desempeño</a:t>
            </a:r>
            <a:r>
              <a:rPr lang="es-MX" sz="2000" spc="50" dirty="0">
                <a:latin typeface="Century Gothic"/>
                <a:cs typeface="Century Gothic"/>
              </a:rPr>
              <a:t> </a:t>
            </a:r>
            <a:r>
              <a:rPr lang="es-MX" sz="2000" dirty="0">
                <a:latin typeface="Century Gothic"/>
                <a:cs typeface="Century Gothic"/>
              </a:rPr>
              <a:t>que,</a:t>
            </a:r>
            <a:r>
              <a:rPr lang="es-MX" sz="2000" spc="50" dirty="0">
                <a:latin typeface="Century Gothic"/>
                <a:cs typeface="Century Gothic"/>
              </a:rPr>
              <a:t> </a:t>
            </a:r>
            <a:r>
              <a:rPr lang="es-MX" sz="2000" dirty="0">
                <a:latin typeface="Century Gothic"/>
                <a:cs typeface="Century Gothic"/>
              </a:rPr>
              <a:t>puedan</a:t>
            </a:r>
            <a:r>
              <a:rPr lang="es-MX" sz="2000" spc="50" dirty="0">
                <a:latin typeface="Century Gothic"/>
                <a:cs typeface="Century Gothic"/>
              </a:rPr>
              <a:t> </a:t>
            </a:r>
            <a:r>
              <a:rPr lang="es-MX" sz="2000" dirty="0">
                <a:latin typeface="Century Gothic"/>
                <a:cs typeface="Century Gothic"/>
              </a:rPr>
              <a:t>interpretarse</a:t>
            </a:r>
            <a:r>
              <a:rPr lang="es-MX" sz="2000" spc="50" dirty="0">
                <a:latin typeface="Century Gothic"/>
                <a:cs typeface="Century Gothic"/>
              </a:rPr>
              <a:t> </a:t>
            </a:r>
            <a:r>
              <a:rPr lang="es-MX" sz="2000" dirty="0">
                <a:latin typeface="Century Gothic"/>
                <a:cs typeface="Century Gothic"/>
              </a:rPr>
              <a:t>como</a:t>
            </a:r>
            <a:r>
              <a:rPr lang="es-MX" sz="2000" spc="50" dirty="0">
                <a:latin typeface="Century Gothic"/>
                <a:cs typeface="Century Gothic"/>
              </a:rPr>
              <a:t> </a:t>
            </a:r>
            <a:r>
              <a:rPr lang="es-MX" sz="2000" dirty="0">
                <a:latin typeface="Century Gothic"/>
                <a:cs typeface="Century Gothic"/>
              </a:rPr>
              <a:t>un</a:t>
            </a:r>
            <a:r>
              <a:rPr lang="es-MX" sz="2000" spc="50" dirty="0">
                <a:latin typeface="Century Gothic"/>
                <a:cs typeface="Century Gothic"/>
              </a:rPr>
              <a:t> </a:t>
            </a:r>
            <a:r>
              <a:rPr lang="es-MX" sz="2000" dirty="0">
                <a:latin typeface="Century Gothic"/>
                <a:cs typeface="Century Gothic"/>
              </a:rPr>
              <a:t>intento</a:t>
            </a:r>
            <a:r>
              <a:rPr lang="es-MX" sz="2000" spc="50" dirty="0">
                <a:latin typeface="Century Gothic"/>
                <a:cs typeface="Century Gothic"/>
              </a:rPr>
              <a:t> </a:t>
            </a:r>
            <a:r>
              <a:rPr lang="es-MX" sz="2000" dirty="0">
                <a:latin typeface="Century Gothic"/>
                <a:cs typeface="Century Gothic"/>
              </a:rPr>
              <a:t>de</a:t>
            </a:r>
            <a:r>
              <a:rPr lang="es-MX" sz="2000" spc="50" dirty="0">
                <a:latin typeface="Century Gothic"/>
                <a:cs typeface="Century Gothic"/>
              </a:rPr>
              <a:t> </a:t>
            </a:r>
            <a:r>
              <a:rPr lang="es-MX" sz="2000" dirty="0">
                <a:latin typeface="Century Gothic"/>
                <a:cs typeface="Century Gothic"/>
              </a:rPr>
              <a:t>influir</a:t>
            </a:r>
            <a:r>
              <a:rPr lang="es-MX" sz="2000" spc="50" dirty="0">
                <a:latin typeface="Century Gothic"/>
                <a:cs typeface="Century Gothic"/>
              </a:rPr>
              <a:t> </a:t>
            </a:r>
            <a:r>
              <a:rPr lang="es-MX" sz="2000" spc="-10" dirty="0">
                <a:latin typeface="Century Gothic"/>
                <a:cs typeface="Century Gothic"/>
              </a:rPr>
              <a:t>sobre </a:t>
            </a:r>
            <a:r>
              <a:rPr lang="es-MX" sz="2000" spc="50" dirty="0">
                <a:latin typeface="Century Gothic"/>
                <a:cs typeface="Century Gothic"/>
              </a:rPr>
              <a:t>su</a:t>
            </a:r>
            <a:r>
              <a:rPr lang="es-MX" sz="2000" spc="155" dirty="0">
                <a:latin typeface="Century Gothic"/>
                <a:cs typeface="Century Gothic"/>
              </a:rPr>
              <a:t> </a:t>
            </a:r>
            <a:r>
              <a:rPr lang="es-MX" sz="2000" dirty="0">
                <a:latin typeface="Century Gothic"/>
                <a:cs typeface="Century Gothic"/>
              </a:rPr>
              <a:t>objetividad,</a:t>
            </a:r>
            <a:r>
              <a:rPr lang="es-MX" sz="2000" spc="155" dirty="0">
                <a:latin typeface="Century Gothic"/>
                <a:cs typeface="Century Gothic"/>
              </a:rPr>
              <a:t> </a:t>
            </a:r>
            <a:r>
              <a:rPr lang="es-MX" sz="2000" dirty="0">
                <a:latin typeface="Century Gothic"/>
                <a:cs typeface="Century Gothic"/>
              </a:rPr>
              <a:t>imparcialidad</a:t>
            </a:r>
            <a:r>
              <a:rPr lang="es-MX" sz="2000" spc="160" dirty="0">
                <a:latin typeface="Century Gothic"/>
                <a:cs typeface="Century Gothic"/>
              </a:rPr>
              <a:t> </a:t>
            </a:r>
            <a:r>
              <a:rPr lang="es-MX" sz="2000" dirty="0">
                <a:latin typeface="Century Gothic"/>
                <a:cs typeface="Century Gothic"/>
              </a:rPr>
              <a:t>o</a:t>
            </a:r>
            <a:r>
              <a:rPr lang="es-MX" sz="2000" spc="155" dirty="0">
                <a:latin typeface="Century Gothic"/>
                <a:cs typeface="Century Gothic"/>
              </a:rPr>
              <a:t> </a:t>
            </a:r>
            <a:r>
              <a:rPr lang="es-MX" sz="2000" spc="-10" dirty="0">
                <a:latin typeface="Century Gothic"/>
                <a:cs typeface="Century Gothic"/>
              </a:rPr>
              <a:t>integridad</a:t>
            </a:r>
            <a:r>
              <a:rPr sz="2000" dirty="0">
                <a:latin typeface="Century Gothic"/>
                <a:cs typeface="Century Gothic"/>
              </a:rPr>
              <a:t>,</a:t>
            </a:r>
            <a:r>
              <a:rPr sz="2000" spc="-35" dirty="0">
                <a:latin typeface="Century Gothic"/>
                <a:cs typeface="Century Gothic"/>
              </a:rPr>
              <a:t> </a:t>
            </a:r>
            <a:r>
              <a:rPr sz="2000" spc="-10" dirty="0">
                <a:latin typeface="Century Gothic"/>
                <a:cs typeface="Century Gothic"/>
              </a:rPr>
              <a:t>porque:</a:t>
            </a:r>
            <a:endParaRPr sz="2000" dirty="0">
              <a:latin typeface="Century Gothic"/>
              <a:cs typeface="Century Gothic"/>
            </a:endParaRPr>
          </a:p>
        </p:txBody>
      </p:sp>
      <p:sp>
        <p:nvSpPr>
          <p:cNvPr id="12" name="object 12"/>
          <p:cNvSpPr/>
          <p:nvPr/>
        </p:nvSpPr>
        <p:spPr>
          <a:xfrm>
            <a:off x="7780818" y="2980272"/>
            <a:ext cx="827405" cy="827405"/>
          </a:xfrm>
          <a:custGeom>
            <a:avLst/>
            <a:gdLst/>
            <a:ahLst/>
            <a:cxnLst/>
            <a:rect l="l" t="t" r="r" b="b"/>
            <a:pathLst>
              <a:path w="827404" h="827404">
                <a:moveTo>
                  <a:pt x="413562" y="0"/>
                </a:moveTo>
                <a:lnTo>
                  <a:pt x="365334" y="2782"/>
                </a:lnTo>
                <a:lnTo>
                  <a:pt x="318739" y="10922"/>
                </a:lnTo>
                <a:lnTo>
                  <a:pt x="274088" y="24109"/>
                </a:lnTo>
                <a:lnTo>
                  <a:pt x="231691" y="42034"/>
                </a:lnTo>
                <a:lnTo>
                  <a:pt x="191860" y="64385"/>
                </a:lnTo>
                <a:lnTo>
                  <a:pt x="154903" y="90853"/>
                </a:lnTo>
                <a:lnTo>
                  <a:pt x="121132" y="121127"/>
                </a:lnTo>
                <a:lnTo>
                  <a:pt x="90857" y="154898"/>
                </a:lnTo>
                <a:lnTo>
                  <a:pt x="64388" y="191854"/>
                </a:lnTo>
                <a:lnTo>
                  <a:pt x="42036" y="231686"/>
                </a:lnTo>
                <a:lnTo>
                  <a:pt x="24110" y="274083"/>
                </a:lnTo>
                <a:lnTo>
                  <a:pt x="10922" y="318735"/>
                </a:lnTo>
                <a:lnTo>
                  <a:pt x="2782" y="365331"/>
                </a:lnTo>
                <a:lnTo>
                  <a:pt x="0" y="413562"/>
                </a:lnTo>
                <a:lnTo>
                  <a:pt x="2782" y="461793"/>
                </a:lnTo>
                <a:lnTo>
                  <a:pt x="10922" y="508390"/>
                </a:lnTo>
                <a:lnTo>
                  <a:pt x="24110" y="553042"/>
                </a:lnTo>
                <a:lnTo>
                  <a:pt x="42036" y="595439"/>
                </a:lnTo>
                <a:lnTo>
                  <a:pt x="64388" y="635271"/>
                </a:lnTo>
                <a:lnTo>
                  <a:pt x="90857" y="672227"/>
                </a:lnTo>
                <a:lnTo>
                  <a:pt x="121132" y="705997"/>
                </a:lnTo>
                <a:lnTo>
                  <a:pt x="154903" y="736272"/>
                </a:lnTo>
                <a:lnTo>
                  <a:pt x="191860" y="762740"/>
                </a:lnTo>
                <a:lnTo>
                  <a:pt x="231691" y="785091"/>
                </a:lnTo>
                <a:lnTo>
                  <a:pt x="274088" y="803016"/>
                </a:lnTo>
                <a:lnTo>
                  <a:pt x="318739" y="816203"/>
                </a:lnTo>
                <a:lnTo>
                  <a:pt x="365334" y="824343"/>
                </a:lnTo>
                <a:lnTo>
                  <a:pt x="413562" y="827125"/>
                </a:lnTo>
                <a:lnTo>
                  <a:pt x="461791" y="824343"/>
                </a:lnTo>
                <a:lnTo>
                  <a:pt x="508386" y="816203"/>
                </a:lnTo>
                <a:lnTo>
                  <a:pt x="553037" y="803016"/>
                </a:lnTo>
                <a:lnTo>
                  <a:pt x="595433" y="785091"/>
                </a:lnTo>
                <a:lnTo>
                  <a:pt x="635265" y="762740"/>
                </a:lnTo>
                <a:lnTo>
                  <a:pt x="672222" y="736272"/>
                </a:lnTo>
                <a:lnTo>
                  <a:pt x="705993" y="705997"/>
                </a:lnTo>
                <a:lnTo>
                  <a:pt x="736268" y="672227"/>
                </a:lnTo>
                <a:lnTo>
                  <a:pt x="762736" y="635271"/>
                </a:lnTo>
                <a:lnTo>
                  <a:pt x="785089" y="595439"/>
                </a:lnTo>
                <a:lnTo>
                  <a:pt x="803014" y="553042"/>
                </a:lnTo>
                <a:lnTo>
                  <a:pt x="816202" y="508390"/>
                </a:lnTo>
                <a:lnTo>
                  <a:pt x="824343" y="461793"/>
                </a:lnTo>
                <a:lnTo>
                  <a:pt x="827125" y="413562"/>
                </a:lnTo>
                <a:lnTo>
                  <a:pt x="824343" y="365331"/>
                </a:lnTo>
                <a:lnTo>
                  <a:pt x="816202" y="318735"/>
                </a:lnTo>
                <a:lnTo>
                  <a:pt x="803014" y="274083"/>
                </a:lnTo>
                <a:lnTo>
                  <a:pt x="785089" y="231686"/>
                </a:lnTo>
                <a:lnTo>
                  <a:pt x="762736" y="191854"/>
                </a:lnTo>
                <a:lnTo>
                  <a:pt x="736268" y="154898"/>
                </a:lnTo>
                <a:lnTo>
                  <a:pt x="705993" y="121127"/>
                </a:lnTo>
                <a:lnTo>
                  <a:pt x="672222" y="90853"/>
                </a:lnTo>
                <a:lnTo>
                  <a:pt x="635265" y="64385"/>
                </a:lnTo>
                <a:lnTo>
                  <a:pt x="595433" y="42034"/>
                </a:lnTo>
                <a:lnTo>
                  <a:pt x="553037" y="24109"/>
                </a:lnTo>
                <a:lnTo>
                  <a:pt x="508386" y="10922"/>
                </a:lnTo>
                <a:lnTo>
                  <a:pt x="461791" y="2782"/>
                </a:lnTo>
                <a:lnTo>
                  <a:pt x="413562" y="0"/>
                </a:lnTo>
                <a:close/>
              </a:path>
            </a:pathLst>
          </a:custGeom>
          <a:solidFill>
            <a:srgbClr val="5B9BD4"/>
          </a:solidFill>
        </p:spPr>
        <p:txBody>
          <a:bodyPr wrap="square" lIns="0" tIns="0" rIns="0" bIns="0" rtlCol="0"/>
          <a:lstStyle/>
          <a:p>
            <a:endParaRPr/>
          </a:p>
        </p:txBody>
      </p:sp>
      <p:grpSp>
        <p:nvGrpSpPr>
          <p:cNvPr id="13" name="object 13"/>
          <p:cNvGrpSpPr/>
          <p:nvPr/>
        </p:nvGrpSpPr>
        <p:grpSpPr>
          <a:xfrm>
            <a:off x="7131599" y="3289123"/>
            <a:ext cx="400050" cy="209550"/>
            <a:chOff x="7131599" y="3289123"/>
            <a:chExt cx="400050" cy="209550"/>
          </a:xfrm>
        </p:grpSpPr>
        <p:sp>
          <p:nvSpPr>
            <p:cNvPr id="14" name="object 14"/>
            <p:cNvSpPr/>
            <p:nvPr/>
          </p:nvSpPr>
          <p:spPr>
            <a:xfrm>
              <a:off x="7397203" y="3375545"/>
              <a:ext cx="133985" cy="36830"/>
            </a:xfrm>
            <a:custGeom>
              <a:avLst/>
              <a:gdLst/>
              <a:ahLst/>
              <a:cxnLst/>
              <a:rect l="l" t="t" r="r" b="b"/>
              <a:pathLst>
                <a:path w="133984" h="36829">
                  <a:moveTo>
                    <a:pt x="36360" y="18186"/>
                  </a:moveTo>
                  <a:lnTo>
                    <a:pt x="34937" y="11112"/>
                  </a:lnTo>
                  <a:lnTo>
                    <a:pt x="31038" y="5334"/>
                  </a:lnTo>
                  <a:lnTo>
                    <a:pt x="25260" y="1435"/>
                  </a:lnTo>
                  <a:lnTo>
                    <a:pt x="18186" y="0"/>
                  </a:lnTo>
                  <a:lnTo>
                    <a:pt x="11112" y="1435"/>
                  </a:lnTo>
                  <a:lnTo>
                    <a:pt x="5334" y="5334"/>
                  </a:lnTo>
                  <a:lnTo>
                    <a:pt x="1435" y="11112"/>
                  </a:lnTo>
                  <a:lnTo>
                    <a:pt x="0" y="18186"/>
                  </a:lnTo>
                  <a:lnTo>
                    <a:pt x="1435" y="25273"/>
                  </a:lnTo>
                  <a:lnTo>
                    <a:pt x="5334" y="31051"/>
                  </a:lnTo>
                  <a:lnTo>
                    <a:pt x="11112" y="34950"/>
                  </a:lnTo>
                  <a:lnTo>
                    <a:pt x="18186" y="36372"/>
                  </a:lnTo>
                  <a:lnTo>
                    <a:pt x="25260" y="34950"/>
                  </a:lnTo>
                  <a:lnTo>
                    <a:pt x="31038" y="31051"/>
                  </a:lnTo>
                  <a:lnTo>
                    <a:pt x="34937" y="25273"/>
                  </a:lnTo>
                  <a:lnTo>
                    <a:pt x="36360" y="18186"/>
                  </a:lnTo>
                  <a:close/>
                </a:path>
                <a:path w="133984" h="36829">
                  <a:moveTo>
                    <a:pt x="133972" y="18186"/>
                  </a:moveTo>
                  <a:lnTo>
                    <a:pt x="132537" y="11112"/>
                  </a:lnTo>
                  <a:lnTo>
                    <a:pt x="128638" y="5334"/>
                  </a:lnTo>
                  <a:lnTo>
                    <a:pt x="122859" y="1435"/>
                  </a:lnTo>
                  <a:lnTo>
                    <a:pt x="115785" y="0"/>
                  </a:lnTo>
                  <a:lnTo>
                    <a:pt x="108712" y="1435"/>
                  </a:lnTo>
                  <a:lnTo>
                    <a:pt x="102920" y="5334"/>
                  </a:lnTo>
                  <a:lnTo>
                    <a:pt x="99034" y="11112"/>
                  </a:lnTo>
                  <a:lnTo>
                    <a:pt x="97599" y="18186"/>
                  </a:lnTo>
                  <a:lnTo>
                    <a:pt x="99034" y="25273"/>
                  </a:lnTo>
                  <a:lnTo>
                    <a:pt x="102920" y="31051"/>
                  </a:lnTo>
                  <a:lnTo>
                    <a:pt x="108712" y="34950"/>
                  </a:lnTo>
                  <a:lnTo>
                    <a:pt x="115785" y="36372"/>
                  </a:lnTo>
                  <a:lnTo>
                    <a:pt x="122859" y="34950"/>
                  </a:lnTo>
                  <a:lnTo>
                    <a:pt x="128638" y="31051"/>
                  </a:lnTo>
                  <a:lnTo>
                    <a:pt x="132537" y="25273"/>
                  </a:lnTo>
                  <a:lnTo>
                    <a:pt x="133972" y="18186"/>
                  </a:lnTo>
                  <a:close/>
                </a:path>
              </a:pathLst>
            </a:custGeom>
            <a:solidFill>
              <a:srgbClr val="5B9BD4"/>
            </a:solidFill>
          </p:spPr>
          <p:txBody>
            <a:bodyPr wrap="square" lIns="0" tIns="0" rIns="0" bIns="0" rtlCol="0"/>
            <a:lstStyle/>
            <a:p>
              <a:endParaRPr/>
            </a:p>
          </p:txBody>
        </p:sp>
        <p:pic>
          <p:nvPicPr>
            <p:cNvPr id="15" name="object 15"/>
            <p:cNvPicPr/>
            <p:nvPr/>
          </p:nvPicPr>
          <p:blipFill>
            <a:blip r:embed="rId3" cstate="print"/>
            <a:stretch>
              <a:fillRect/>
            </a:stretch>
          </p:blipFill>
          <p:spPr>
            <a:xfrm>
              <a:off x="7131599" y="3289123"/>
              <a:ext cx="209219" cy="209219"/>
            </a:xfrm>
            <a:prstGeom prst="rect">
              <a:avLst/>
            </a:prstGeom>
          </p:spPr>
        </p:pic>
      </p:grpSp>
      <p:sp>
        <p:nvSpPr>
          <p:cNvPr id="16" name="object 16"/>
          <p:cNvSpPr/>
          <p:nvPr/>
        </p:nvSpPr>
        <p:spPr>
          <a:xfrm>
            <a:off x="7592390" y="3375545"/>
            <a:ext cx="36830" cy="36830"/>
          </a:xfrm>
          <a:custGeom>
            <a:avLst/>
            <a:gdLst/>
            <a:ahLst/>
            <a:cxnLst/>
            <a:rect l="l" t="t" r="r" b="b"/>
            <a:pathLst>
              <a:path w="36829" h="36829">
                <a:moveTo>
                  <a:pt x="18186" y="0"/>
                </a:moveTo>
                <a:lnTo>
                  <a:pt x="11112" y="1428"/>
                </a:lnTo>
                <a:lnTo>
                  <a:pt x="5330" y="5326"/>
                </a:lnTo>
                <a:lnTo>
                  <a:pt x="1430" y="11106"/>
                </a:lnTo>
                <a:lnTo>
                  <a:pt x="0" y="18186"/>
                </a:lnTo>
                <a:lnTo>
                  <a:pt x="1430" y="25266"/>
                </a:lnTo>
                <a:lnTo>
                  <a:pt x="5330" y="31046"/>
                </a:lnTo>
                <a:lnTo>
                  <a:pt x="11112" y="34943"/>
                </a:lnTo>
                <a:lnTo>
                  <a:pt x="18186" y="36372"/>
                </a:lnTo>
                <a:lnTo>
                  <a:pt x="25266" y="34943"/>
                </a:lnTo>
                <a:lnTo>
                  <a:pt x="31046" y="31046"/>
                </a:lnTo>
                <a:lnTo>
                  <a:pt x="34943" y="25266"/>
                </a:lnTo>
                <a:lnTo>
                  <a:pt x="36372" y="18186"/>
                </a:lnTo>
                <a:lnTo>
                  <a:pt x="34943" y="11106"/>
                </a:lnTo>
                <a:lnTo>
                  <a:pt x="31046" y="5326"/>
                </a:lnTo>
                <a:lnTo>
                  <a:pt x="25266" y="1428"/>
                </a:lnTo>
                <a:lnTo>
                  <a:pt x="18186" y="0"/>
                </a:lnTo>
                <a:close/>
              </a:path>
            </a:pathLst>
          </a:custGeom>
          <a:solidFill>
            <a:srgbClr val="5B9BD4"/>
          </a:solidFill>
        </p:spPr>
        <p:txBody>
          <a:bodyPr wrap="square" lIns="0" tIns="0" rIns="0" bIns="0" rtlCol="0"/>
          <a:lstStyle/>
          <a:p>
            <a:endParaRPr/>
          </a:p>
        </p:txBody>
      </p:sp>
      <p:sp>
        <p:nvSpPr>
          <p:cNvPr id="17" name="object 17"/>
          <p:cNvSpPr txBox="1"/>
          <p:nvPr/>
        </p:nvSpPr>
        <p:spPr>
          <a:xfrm>
            <a:off x="7911457" y="2807036"/>
            <a:ext cx="566420" cy="1183640"/>
          </a:xfrm>
          <a:prstGeom prst="rect">
            <a:avLst/>
          </a:prstGeom>
        </p:spPr>
        <p:txBody>
          <a:bodyPr vert="horz" wrap="square" lIns="0" tIns="12700" rIns="0" bIns="0" rtlCol="0">
            <a:spAutoFit/>
          </a:bodyPr>
          <a:lstStyle/>
          <a:p>
            <a:pPr marL="12700">
              <a:lnSpc>
                <a:spcPct val="100000"/>
              </a:lnSpc>
              <a:spcBef>
                <a:spcPts val="100"/>
              </a:spcBef>
            </a:pPr>
            <a:r>
              <a:rPr sz="7600" b="1" spc="-50" dirty="0">
                <a:solidFill>
                  <a:srgbClr val="FFFFFF"/>
                </a:solidFill>
                <a:latin typeface="Century Gothic"/>
                <a:cs typeface="Century Gothic"/>
              </a:rPr>
              <a:t>1</a:t>
            </a:r>
            <a:endParaRPr sz="7600">
              <a:latin typeface="Century Gothic"/>
              <a:cs typeface="Century Gothic"/>
            </a:endParaRPr>
          </a:p>
        </p:txBody>
      </p:sp>
      <p:sp>
        <p:nvSpPr>
          <p:cNvPr id="18" name="object 18"/>
          <p:cNvSpPr/>
          <p:nvPr/>
        </p:nvSpPr>
        <p:spPr>
          <a:xfrm>
            <a:off x="7870817" y="5338796"/>
            <a:ext cx="827405" cy="827405"/>
          </a:xfrm>
          <a:custGeom>
            <a:avLst/>
            <a:gdLst/>
            <a:ahLst/>
            <a:cxnLst/>
            <a:rect l="l" t="t" r="r" b="b"/>
            <a:pathLst>
              <a:path w="827404" h="827404">
                <a:moveTo>
                  <a:pt x="413562" y="0"/>
                </a:moveTo>
                <a:lnTo>
                  <a:pt x="365334" y="2782"/>
                </a:lnTo>
                <a:lnTo>
                  <a:pt x="318739" y="10922"/>
                </a:lnTo>
                <a:lnTo>
                  <a:pt x="274088" y="24110"/>
                </a:lnTo>
                <a:lnTo>
                  <a:pt x="231691" y="42036"/>
                </a:lnTo>
                <a:lnTo>
                  <a:pt x="191860" y="64388"/>
                </a:lnTo>
                <a:lnTo>
                  <a:pt x="154903" y="90857"/>
                </a:lnTo>
                <a:lnTo>
                  <a:pt x="121132" y="121132"/>
                </a:lnTo>
                <a:lnTo>
                  <a:pt x="90857" y="154903"/>
                </a:lnTo>
                <a:lnTo>
                  <a:pt x="64388" y="191860"/>
                </a:lnTo>
                <a:lnTo>
                  <a:pt x="42036" y="231691"/>
                </a:lnTo>
                <a:lnTo>
                  <a:pt x="24110" y="274088"/>
                </a:lnTo>
                <a:lnTo>
                  <a:pt x="10922" y="318739"/>
                </a:lnTo>
                <a:lnTo>
                  <a:pt x="2782" y="365334"/>
                </a:lnTo>
                <a:lnTo>
                  <a:pt x="0" y="413562"/>
                </a:lnTo>
                <a:lnTo>
                  <a:pt x="2782" y="461793"/>
                </a:lnTo>
                <a:lnTo>
                  <a:pt x="10922" y="508390"/>
                </a:lnTo>
                <a:lnTo>
                  <a:pt x="24110" y="553042"/>
                </a:lnTo>
                <a:lnTo>
                  <a:pt x="42036" y="595439"/>
                </a:lnTo>
                <a:lnTo>
                  <a:pt x="64388" y="635271"/>
                </a:lnTo>
                <a:lnTo>
                  <a:pt x="90857" y="672227"/>
                </a:lnTo>
                <a:lnTo>
                  <a:pt x="121132" y="705997"/>
                </a:lnTo>
                <a:lnTo>
                  <a:pt x="154903" y="736272"/>
                </a:lnTo>
                <a:lnTo>
                  <a:pt x="191860" y="762740"/>
                </a:lnTo>
                <a:lnTo>
                  <a:pt x="231691" y="785091"/>
                </a:lnTo>
                <a:lnTo>
                  <a:pt x="274088" y="803016"/>
                </a:lnTo>
                <a:lnTo>
                  <a:pt x="318739" y="816203"/>
                </a:lnTo>
                <a:lnTo>
                  <a:pt x="365334" y="824343"/>
                </a:lnTo>
                <a:lnTo>
                  <a:pt x="413562" y="827125"/>
                </a:lnTo>
                <a:lnTo>
                  <a:pt x="461791" y="824343"/>
                </a:lnTo>
                <a:lnTo>
                  <a:pt x="508386" y="816203"/>
                </a:lnTo>
                <a:lnTo>
                  <a:pt x="553037" y="803016"/>
                </a:lnTo>
                <a:lnTo>
                  <a:pt x="595433" y="785091"/>
                </a:lnTo>
                <a:lnTo>
                  <a:pt x="635265" y="762740"/>
                </a:lnTo>
                <a:lnTo>
                  <a:pt x="672222" y="736272"/>
                </a:lnTo>
                <a:lnTo>
                  <a:pt x="705993" y="705997"/>
                </a:lnTo>
                <a:lnTo>
                  <a:pt x="736268" y="672227"/>
                </a:lnTo>
                <a:lnTo>
                  <a:pt x="762736" y="635271"/>
                </a:lnTo>
                <a:lnTo>
                  <a:pt x="785089" y="595439"/>
                </a:lnTo>
                <a:lnTo>
                  <a:pt x="803014" y="553042"/>
                </a:lnTo>
                <a:lnTo>
                  <a:pt x="816202" y="508390"/>
                </a:lnTo>
                <a:lnTo>
                  <a:pt x="824343" y="461793"/>
                </a:lnTo>
                <a:lnTo>
                  <a:pt x="827125" y="413562"/>
                </a:lnTo>
                <a:lnTo>
                  <a:pt x="824343" y="365334"/>
                </a:lnTo>
                <a:lnTo>
                  <a:pt x="816202" y="318739"/>
                </a:lnTo>
                <a:lnTo>
                  <a:pt x="803014" y="274088"/>
                </a:lnTo>
                <a:lnTo>
                  <a:pt x="785089" y="231691"/>
                </a:lnTo>
                <a:lnTo>
                  <a:pt x="762736" y="191860"/>
                </a:lnTo>
                <a:lnTo>
                  <a:pt x="736268" y="154903"/>
                </a:lnTo>
                <a:lnTo>
                  <a:pt x="705993" y="121132"/>
                </a:lnTo>
                <a:lnTo>
                  <a:pt x="672222" y="90857"/>
                </a:lnTo>
                <a:lnTo>
                  <a:pt x="635265" y="64388"/>
                </a:lnTo>
                <a:lnTo>
                  <a:pt x="595433" y="42036"/>
                </a:lnTo>
                <a:lnTo>
                  <a:pt x="553037" y="24110"/>
                </a:lnTo>
                <a:lnTo>
                  <a:pt x="508386" y="10922"/>
                </a:lnTo>
                <a:lnTo>
                  <a:pt x="461791" y="2782"/>
                </a:lnTo>
                <a:lnTo>
                  <a:pt x="413562" y="0"/>
                </a:lnTo>
                <a:close/>
              </a:path>
            </a:pathLst>
          </a:custGeom>
          <a:solidFill>
            <a:srgbClr val="29A951"/>
          </a:solidFill>
        </p:spPr>
        <p:txBody>
          <a:bodyPr wrap="square" lIns="0" tIns="0" rIns="0" bIns="0" rtlCol="0"/>
          <a:lstStyle/>
          <a:p>
            <a:endParaRPr/>
          </a:p>
        </p:txBody>
      </p:sp>
      <p:sp>
        <p:nvSpPr>
          <p:cNvPr id="19" name="object 19"/>
          <p:cNvSpPr/>
          <p:nvPr/>
        </p:nvSpPr>
        <p:spPr>
          <a:xfrm>
            <a:off x="7487213" y="5734136"/>
            <a:ext cx="36830" cy="36830"/>
          </a:xfrm>
          <a:custGeom>
            <a:avLst/>
            <a:gdLst/>
            <a:ahLst/>
            <a:cxnLst/>
            <a:rect l="l" t="t" r="r" b="b"/>
            <a:pathLst>
              <a:path w="36829" h="36829">
                <a:moveTo>
                  <a:pt x="18186" y="0"/>
                </a:moveTo>
                <a:lnTo>
                  <a:pt x="11106" y="1426"/>
                </a:lnTo>
                <a:lnTo>
                  <a:pt x="5326" y="5319"/>
                </a:lnTo>
                <a:lnTo>
                  <a:pt x="1428" y="11096"/>
                </a:lnTo>
                <a:lnTo>
                  <a:pt x="0" y="18173"/>
                </a:lnTo>
                <a:lnTo>
                  <a:pt x="1428" y="25251"/>
                </a:lnTo>
                <a:lnTo>
                  <a:pt x="5326" y="31027"/>
                </a:lnTo>
                <a:lnTo>
                  <a:pt x="11106" y="34920"/>
                </a:lnTo>
                <a:lnTo>
                  <a:pt x="18186" y="36347"/>
                </a:lnTo>
                <a:lnTo>
                  <a:pt x="25258" y="34920"/>
                </a:lnTo>
                <a:lnTo>
                  <a:pt x="31035" y="31027"/>
                </a:lnTo>
                <a:lnTo>
                  <a:pt x="34931" y="25251"/>
                </a:lnTo>
                <a:lnTo>
                  <a:pt x="36360" y="18173"/>
                </a:lnTo>
                <a:lnTo>
                  <a:pt x="34931" y="11096"/>
                </a:lnTo>
                <a:lnTo>
                  <a:pt x="31035" y="5319"/>
                </a:lnTo>
                <a:lnTo>
                  <a:pt x="25258" y="1426"/>
                </a:lnTo>
                <a:lnTo>
                  <a:pt x="18186" y="0"/>
                </a:lnTo>
                <a:close/>
              </a:path>
            </a:pathLst>
          </a:custGeom>
          <a:solidFill>
            <a:srgbClr val="29A951"/>
          </a:solidFill>
        </p:spPr>
        <p:txBody>
          <a:bodyPr wrap="square" lIns="0" tIns="0" rIns="0" bIns="0" rtlCol="0"/>
          <a:lstStyle/>
          <a:p>
            <a:endParaRPr/>
          </a:p>
        </p:txBody>
      </p:sp>
      <p:sp>
        <p:nvSpPr>
          <p:cNvPr id="20" name="object 20"/>
          <p:cNvSpPr/>
          <p:nvPr/>
        </p:nvSpPr>
        <p:spPr>
          <a:xfrm>
            <a:off x="7584808" y="5734136"/>
            <a:ext cx="36830" cy="36830"/>
          </a:xfrm>
          <a:custGeom>
            <a:avLst/>
            <a:gdLst/>
            <a:ahLst/>
            <a:cxnLst/>
            <a:rect l="l" t="t" r="r" b="b"/>
            <a:pathLst>
              <a:path w="36829" h="36829">
                <a:moveTo>
                  <a:pt x="18186" y="0"/>
                </a:moveTo>
                <a:lnTo>
                  <a:pt x="11106" y="1426"/>
                </a:lnTo>
                <a:lnTo>
                  <a:pt x="5326" y="5319"/>
                </a:lnTo>
                <a:lnTo>
                  <a:pt x="1428" y="11096"/>
                </a:lnTo>
                <a:lnTo>
                  <a:pt x="0" y="18173"/>
                </a:lnTo>
                <a:lnTo>
                  <a:pt x="1428" y="25251"/>
                </a:lnTo>
                <a:lnTo>
                  <a:pt x="5326" y="31027"/>
                </a:lnTo>
                <a:lnTo>
                  <a:pt x="11106" y="34920"/>
                </a:lnTo>
                <a:lnTo>
                  <a:pt x="18186" y="36347"/>
                </a:lnTo>
                <a:lnTo>
                  <a:pt x="25260" y="34920"/>
                </a:lnTo>
                <a:lnTo>
                  <a:pt x="31041" y="31027"/>
                </a:lnTo>
                <a:lnTo>
                  <a:pt x="34942" y="25251"/>
                </a:lnTo>
                <a:lnTo>
                  <a:pt x="36372" y="18173"/>
                </a:lnTo>
                <a:lnTo>
                  <a:pt x="34942" y="11096"/>
                </a:lnTo>
                <a:lnTo>
                  <a:pt x="31041" y="5319"/>
                </a:lnTo>
                <a:lnTo>
                  <a:pt x="25260" y="1426"/>
                </a:lnTo>
                <a:lnTo>
                  <a:pt x="18186" y="0"/>
                </a:lnTo>
                <a:close/>
              </a:path>
            </a:pathLst>
          </a:custGeom>
          <a:solidFill>
            <a:srgbClr val="29A951"/>
          </a:solidFill>
        </p:spPr>
        <p:txBody>
          <a:bodyPr wrap="square" lIns="0" tIns="0" rIns="0" bIns="0" rtlCol="0"/>
          <a:lstStyle/>
          <a:p>
            <a:endParaRPr/>
          </a:p>
        </p:txBody>
      </p:sp>
      <p:sp>
        <p:nvSpPr>
          <p:cNvPr id="21" name="object 21"/>
          <p:cNvSpPr/>
          <p:nvPr/>
        </p:nvSpPr>
        <p:spPr>
          <a:xfrm>
            <a:off x="7682389" y="5734136"/>
            <a:ext cx="36830" cy="36830"/>
          </a:xfrm>
          <a:custGeom>
            <a:avLst/>
            <a:gdLst/>
            <a:ahLst/>
            <a:cxnLst/>
            <a:rect l="l" t="t" r="r" b="b"/>
            <a:pathLst>
              <a:path w="36829" h="36829">
                <a:moveTo>
                  <a:pt x="18186" y="0"/>
                </a:moveTo>
                <a:lnTo>
                  <a:pt x="11112" y="1426"/>
                </a:lnTo>
                <a:lnTo>
                  <a:pt x="5330" y="5319"/>
                </a:lnTo>
                <a:lnTo>
                  <a:pt x="1430" y="11096"/>
                </a:lnTo>
                <a:lnTo>
                  <a:pt x="0" y="18173"/>
                </a:lnTo>
                <a:lnTo>
                  <a:pt x="1430" y="25251"/>
                </a:lnTo>
                <a:lnTo>
                  <a:pt x="5330" y="31027"/>
                </a:lnTo>
                <a:lnTo>
                  <a:pt x="11112" y="34920"/>
                </a:lnTo>
                <a:lnTo>
                  <a:pt x="18186" y="36347"/>
                </a:lnTo>
                <a:lnTo>
                  <a:pt x="25266" y="34920"/>
                </a:lnTo>
                <a:lnTo>
                  <a:pt x="31046" y="31027"/>
                </a:lnTo>
                <a:lnTo>
                  <a:pt x="34943" y="25251"/>
                </a:lnTo>
                <a:lnTo>
                  <a:pt x="36372" y="18173"/>
                </a:lnTo>
                <a:lnTo>
                  <a:pt x="34943" y="11096"/>
                </a:lnTo>
                <a:lnTo>
                  <a:pt x="31046" y="5319"/>
                </a:lnTo>
                <a:lnTo>
                  <a:pt x="25266" y="1426"/>
                </a:lnTo>
                <a:lnTo>
                  <a:pt x="18186" y="0"/>
                </a:lnTo>
                <a:close/>
              </a:path>
            </a:pathLst>
          </a:custGeom>
          <a:solidFill>
            <a:srgbClr val="29A951"/>
          </a:solidFill>
        </p:spPr>
        <p:txBody>
          <a:bodyPr wrap="square" lIns="0" tIns="0" rIns="0" bIns="0" rtlCol="0"/>
          <a:lstStyle/>
          <a:p>
            <a:endParaRPr/>
          </a:p>
        </p:txBody>
      </p:sp>
      <p:pic>
        <p:nvPicPr>
          <p:cNvPr id="22" name="object 22"/>
          <p:cNvPicPr/>
          <p:nvPr/>
        </p:nvPicPr>
        <p:blipFill>
          <a:blip r:embed="rId4" cstate="print"/>
          <a:stretch>
            <a:fillRect/>
          </a:stretch>
        </p:blipFill>
        <p:spPr>
          <a:xfrm>
            <a:off x="7221599" y="5647700"/>
            <a:ext cx="209219" cy="209219"/>
          </a:xfrm>
          <a:prstGeom prst="rect">
            <a:avLst/>
          </a:prstGeom>
        </p:spPr>
      </p:pic>
      <p:sp>
        <p:nvSpPr>
          <p:cNvPr id="23" name="object 23"/>
          <p:cNvSpPr txBox="1"/>
          <p:nvPr/>
        </p:nvSpPr>
        <p:spPr>
          <a:xfrm>
            <a:off x="8001455" y="5164800"/>
            <a:ext cx="566420" cy="1183640"/>
          </a:xfrm>
          <a:prstGeom prst="rect">
            <a:avLst/>
          </a:prstGeom>
        </p:spPr>
        <p:txBody>
          <a:bodyPr vert="horz" wrap="square" lIns="0" tIns="12700" rIns="0" bIns="0" rtlCol="0">
            <a:spAutoFit/>
          </a:bodyPr>
          <a:lstStyle/>
          <a:p>
            <a:pPr marL="12700">
              <a:lnSpc>
                <a:spcPct val="100000"/>
              </a:lnSpc>
              <a:spcBef>
                <a:spcPts val="100"/>
              </a:spcBef>
            </a:pPr>
            <a:r>
              <a:rPr sz="7600" b="1" spc="-50" dirty="0">
                <a:solidFill>
                  <a:srgbClr val="FFFFFF"/>
                </a:solidFill>
                <a:latin typeface="Century Gothic"/>
                <a:cs typeface="Century Gothic"/>
              </a:rPr>
              <a:t>2</a:t>
            </a:r>
            <a:endParaRPr sz="7600">
              <a:latin typeface="Century Gothic"/>
              <a:cs typeface="Century Gothic"/>
            </a:endParaRPr>
          </a:p>
        </p:txBody>
      </p:sp>
      <p:sp>
        <p:nvSpPr>
          <p:cNvPr id="24" name="object 24"/>
          <p:cNvSpPr txBox="1"/>
          <p:nvPr/>
        </p:nvSpPr>
        <p:spPr>
          <a:xfrm>
            <a:off x="510351" y="7243013"/>
            <a:ext cx="5829300" cy="745076"/>
          </a:xfrm>
          <a:prstGeom prst="rect">
            <a:avLst/>
          </a:prstGeom>
          <a:solidFill>
            <a:srgbClr val="E52421"/>
          </a:solidFill>
        </p:spPr>
        <p:txBody>
          <a:bodyPr vert="horz" wrap="square" lIns="0" tIns="158750" rIns="0" bIns="0" rtlCol="0">
            <a:spAutoFit/>
          </a:bodyPr>
          <a:lstStyle/>
          <a:p>
            <a:pPr marL="490855">
              <a:lnSpc>
                <a:spcPct val="100000"/>
              </a:lnSpc>
              <a:spcBef>
                <a:spcPts val="1250"/>
              </a:spcBef>
            </a:pPr>
            <a:r>
              <a:rPr lang="es-CR" sz="1900" dirty="0">
                <a:solidFill>
                  <a:srgbClr val="FFFFFF"/>
                </a:solidFill>
                <a:latin typeface="Century Gothic"/>
                <a:cs typeface="Century Gothic"/>
              </a:rPr>
              <a:t>De cualquier valor, para beneficio propio o de allegados (familiares)</a:t>
            </a:r>
            <a:endParaRPr sz="1900" dirty="0">
              <a:latin typeface="Century Gothic"/>
              <a:cs typeface="Century Gothic"/>
            </a:endParaRPr>
          </a:p>
        </p:txBody>
      </p:sp>
      <p:pic>
        <p:nvPicPr>
          <p:cNvPr id="26" name="object 26"/>
          <p:cNvPicPr/>
          <p:nvPr/>
        </p:nvPicPr>
        <p:blipFill>
          <a:blip r:embed="rId5" cstate="print"/>
          <a:stretch>
            <a:fillRect/>
          </a:stretch>
        </p:blipFill>
        <p:spPr>
          <a:xfrm>
            <a:off x="12121198" y="6652445"/>
            <a:ext cx="3022924" cy="2979894"/>
          </a:xfrm>
          <a:prstGeom prst="rect">
            <a:avLst/>
          </a:prstGeom>
        </p:spPr>
      </p:pic>
      <p:grpSp>
        <p:nvGrpSpPr>
          <p:cNvPr id="32" name="object 32"/>
          <p:cNvGrpSpPr/>
          <p:nvPr/>
        </p:nvGrpSpPr>
        <p:grpSpPr>
          <a:xfrm>
            <a:off x="0" y="0"/>
            <a:ext cx="15543530" cy="1584325"/>
            <a:chOff x="0" y="0"/>
            <a:chExt cx="15543530" cy="1584325"/>
          </a:xfrm>
        </p:grpSpPr>
        <p:sp>
          <p:nvSpPr>
            <p:cNvPr id="33" name="object 33"/>
            <p:cNvSpPr/>
            <p:nvPr/>
          </p:nvSpPr>
          <p:spPr>
            <a:xfrm>
              <a:off x="0" y="0"/>
              <a:ext cx="15543530" cy="1582420"/>
            </a:xfrm>
            <a:custGeom>
              <a:avLst/>
              <a:gdLst/>
              <a:ahLst/>
              <a:cxnLst/>
              <a:rect l="l" t="t" r="r" b="b"/>
              <a:pathLst>
                <a:path w="15543530" h="1582420">
                  <a:moveTo>
                    <a:pt x="15542933" y="0"/>
                  </a:moveTo>
                  <a:lnTo>
                    <a:pt x="0" y="0"/>
                  </a:lnTo>
                  <a:lnTo>
                    <a:pt x="0" y="1581911"/>
                  </a:lnTo>
                  <a:lnTo>
                    <a:pt x="15542933" y="1581911"/>
                  </a:lnTo>
                  <a:lnTo>
                    <a:pt x="15542933" y="0"/>
                  </a:lnTo>
                  <a:close/>
                </a:path>
              </a:pathLst>
            </a:custGeom>
            <a:solidFill>
              <a:srgbClr val="3970B2"/>
            </a:solidFill>
          </p:spPr>
          <p:txBody>
            <a:bodyPr wrap="square" lIns="0" tIns="0" rIns="0" bIns="0" rtlCol="0"/>
            <a:lstStyle/>
            <a:p>
              <a:endParaRPr/>
            </a:p>
          </p:txBody>
        </p:sp>
        <p:sp>
          <p:nvSpPr>
            <p:cNvPr id="34" name="object 34"/>
            <p:cNvSpPr/>
            <p:nvPr/>
          </p:nvSpPr>
          <p:spPr>
            <a:xfrm>
              <a:off x="455333" y="0"/>
              <a:ext cx="1143000" cy="1584325"/>
            </a:xfrm>
            <a:custGeom>
              <a:avLst/>
              <a:gdLst/>
              <a:ahLst/>
              <a:cxnLst/>
              <a:rect l="l" t="t" r="r" b="b"/>
              <a:pathLst>
                <a:path w="1143000" h="1584325">
                  <a:moveTo>
                    <a:pt x="0" y="1583994"/>
                  </a:moveTo>
                  <a:lnTo>
                    <a:pt x="1143000" y="1583994"/>
                  </a:lnTo>
                  <a:lnTo>
                    <a:pt x="1143000" y="0"/>
                  </a:lnTo>
                  <a:lnTo>
                    <a:pt x="0" y="0"/>
                  </a:lnTo>
                  <a:lnTo>
                    <a:pt x="0" y="1583994"/>
                  </a:lnTo>
                  <a:close/>
                </a:path>
              </a:pathLst>
            </a:custGeom>
            <a:solidFill>
              <a:srgbClr val="005FAB">
                <a:alpha val="19999"/>
              </a:srgbClr>
            </a:solidFill>
          </p:spPr>
          <p:txBody>
            <a:bodyPr wrap="square" lIns="0" tIns="0" rIns="0" bIns="0" rtlCol="0"/>
            <a:lstStyle/>
            <a:p>
              <a:endParaRPr/>
            </a:p>
          </p:txBody>
        </p:sp>
      </p:grpSp>
      <p:sp>
        <p:nvSpPr>
          <p:cNvPr id="35" name="object 35"/>
          <p:cNvSpPr txBox="1">
            <a:spLocks noGrp="1"/>
          </p:cNvSpPr>
          <p:nvPr>
            <p:ph type="title"/>
          </p:nvPr>
        </p:nvSpPr>
        <p:spPr>
          <a:xfrm>
            <a:off x="687311" y="678788"/>
            <a:ext cx="12707620" cy="574040"/>
          </a:xfrm>
          <a:prstGeom prst="rect">
            <a:avLst/>
          </a:prstGeom>
        </p:spPr>
        <p:txBody>
          <a:bodyPr vert="horz" wrap="square" lIns="0" tIns="0" rIns="0" bIns="0" rtlCol="0">
            <a:spAutoFit/>
          </a:bodyPr>
          <a:lstStyle/>
          <a:p>
            <a:pPr marL="12700">
              <a:lnSpc>
                <a:spcPts val="4520"/>
              </a:lnSpc>
              <a:tabLst>
                <a:tab pos="910590" algn="l"/>
              </a:tabLst>
            </a:pPr>
            <a:r>
              <a:rPr sz="10800" spc="-37" baseline="-18904" dirty="0">
                <a:solidFill>
                  <a:srgbClr val="F7A707"/>
                </a:solidFill>
                <a:latin typeface="Impact"/>
                <a:cs typeface="Impact"/>
              </a:rPr>
              <a:t>3.</a:t>
            </a:r>
            <a:r>
              <a:rPr sz="10800" baseline="-18904" dirty="0">
                <a:solidFill>
                  <a:srgbClr val="F7A707"/>
                </a:solidFill>
                <a:latin typeface="Impact"/>
                <a:cs typeface="Impact"/>
              </a:rPr>
              <a:t>	</a:t>
            </a:r>
            <a:r>
              <a:rPr sz="3600" b="1" dirty="0">
                <a:solidFill>
                  <a:srgbClr val="FFFFFF"/>
                </a:solidFill>
                <a:latin typeface="Century Gothic"/>
                <a:cs typeface="Century Gothic"/>
              </a:rPr>
              <a:t>Sobre</a:t>
            </a:r>
            <a:r>
              <a:rPr sz="3600" b="1" spc="-25" dirty="0">
                <a:solidFill>
                  <a:srgbClr val="FFFFFF"/>
                </a:solidFill>
                <a:latin typeface="Century Gothic"/>
                <a:cs typeface="Century Gothic"/>
              </a:rPr>
              <a:t> </a:t>
            </a:r>
            <a:r>
              <a:rPr sz="3600" b="1" dirty="0">
                <a:solidFill>
                  <a:srgbClr val="FFFFFF"/>
                </a:solidFill>
                <a:latin typeface="Century Gothic"/>
                <a:cs typeface="Century Gothic"/>
              </a:rPr>
              <a:t>la</a:t>
            </a:r>
            <a:r>
              <a:rPr sz="3600" b="1" spc="-15" dirty="0">
                <a:solidFill>
                  <a:srgbClr val="FFFFFF"/>
                </a:solidFill>
                <a:latin typeface="Century Gothic"/>
                <a:cs typeface="Century Gothic"/>
              </a:rPr>
              <a:t> </a:t>
            </a:r>
            <a:r>
              <a:rPr sz="3600" b="1" dirty="0">
                <a:solidFill>
                  <a:srgbClr val="FFFFFF"/>
                </a:solidFill>
                <a:latin typeface="Century Gothic"/>
                <a:cs typeface="Century Gothic"/>
              </a:rPr>
              <a:t>aceptación</a:t>
            </a:r>
            <a:r>
              <a:rPr sz="3600" b="1" spc="-15" dirty="0">
                <a:solidFill>
                  <a:srgbClr val="FFFFFF"/>
                </a:solidFill>
                <a:latin typeface="Century Gothic"/>
                <a:cs typeface="Century Gothic"/>
              </a:rPr>
              <a:t> </a:t>
            </a:r>
            <a:r>
              <a:rPr sz="3600" b="1" dirty="0">
                <a:solidFill>
                  <a:srgbClr val="FFFFFF"/>
                </a:solidFill>
                <a:latin typeface="Century Gothic"/>
                <a:cs typeface="Century Gothic"/>
              </a:rPr>
              <a:t>de</a:t>
            </a:r>
            <a:r>
              <a:rPr sz="3600" b="1" spc="-15" dirty="0">
                <a:solidFill>
                  <a:srgbClr val="FFFFFF"/>
                </a:solidFill>
                <a:latin typeface="Century Gothic"/>
                <a:cs typeface="Century Gothic"/>
              </a:rPr>
              <a:t> </a:t>
            </a:r>
            <a:r>
              <a:rPr sz="3600" b="1" dirty="0">
                <a:solidFill>
                  <a:srgbClr val="FFFFFF"/>
                </a:solidFill>
                <a:latin typeface="Century Gothic"/>
                <a:cs typeface="Century Gothic"/>
              </a:rPr>
              <a:t>obsequios</a:t>
            </a:r>
            <a:r>
              <a:rPr sz="3600" b="1" spc="-15" dirty="0">
                <a:solidFill>
                  <a:srgbClr val="FFFFFF"/>
                </a:solidFill>
                <a:latin typeface="Century Gothic"/>
                <a:cs typeface="Century Gothic"/>
              </a:rPr>
              <a:t> </a:t>
            </a:r>
            <a:r>
              <a:rPr sz="3600" b="1" dirty="0">
                <a:solidFill>
                  <a:srgbClr val="FFFFFF"/>
                </a:solidFill>
                <a:latin typeface="Century Gothic"/>
                <a:cs typeface="Century Gothic"/>
              </a:rPr>
              <a:t>y</a:t>
            </a:r>
            <a:r>
              <a:rPr sz="3600" b="1" spc="-15" dirty="0">
                <a:solidFill>
                  <a:srgbClr val="FFFFFF"/>
                </a:solidFill>
                <a:latin typeface="Century Gothic"/>
                <a:cs typeface="Century Gothic"/>
              </a:rPr>
              <a:t> </a:t>
            </a:r>
            <a:r>
              <a:rPr sz="3600" b="1" dirty="0">
                <a:solidFill>
                  <a:srgbClr val="FFFFFF"/>
                </a:solidFill>
                <a:latin typeface="Century Gothic"/>
                <a:cs typeface="Century Gothic"/>
              </a:rPr>
              <a:t>otros</a:t>
            </a:r>
            <a:r>
              <a:rPr sz="3600" b="1" spc="-10" dirty="0">
                <a:solidFill>
                  <a:srgbClr val="FFFFFF"/>
                </a:solidFill>
                <a:latin typeface="Century Gothic"/>
                <a:cs typeface="Century Gothic"/>
              </a:rPr>
              <a:t> beneficios.</a:t>
            </a:r>
            <a:endParaRPr sz="3600">
              <a:latin typeface="Century Gothic"/>
              <a:cs typeface="Century Gothic"/>
            </a:endParaRPr>
          </a:p>
        </p:txBody>
      </p:sp>
    </p:spTree>
  </p:cSld>
  <p:clrMapOvr>
    <a:masterClrMapping/>
  </p:clrMapOvr>
  <p:transition>
    <p:pull dir="r"/>
  </p:transition>
</p:sld>
</file>

<file path=ppt/slides/slide2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 name="object 2"/>
          <p:cNvPicPr/>
          <p:nvPr/>
        </p:nvPicPr>
        <p:blipFill>
          <a:blip r:embed="rId2" cstate="print"/>
          <a:stretch>
            <a:fillRect/>
          </a:stretch>
        </p:blipFill>
        <p:spPr>
          <a:xfrm>
            <a:off x="2868295" y="8648700"/>
            <a:ext cx="12676505" cy="1409700"/>
          </a:xfrm>
          <a:prstGeom prst="rect">
            <a:avLst/>
          </a:prstGeom>
        </p:spPr>
      </p:pic>
      <p:grpSp>
        <p:nvGrpSpPr>
          <p:cNvPr id="3" name="object 3"/>
          <p:cNvGrpSpPr/>
          <p:nvPr/>
        </p:nvGrpSpPr>
        <p:grpSpPr>
          <a:xfrm>
            <a:off x="4508" y="0"/>
            <a:ext cx="15540355" cy="1582420"/>
            <a:chOff x="4508" y="0"/>
            <a:chExt cx="15540355" cy="1582420"/>
          </a:xfrm>
        </p:grpSpPr>
        <p:sp>
          <p:nvSpPr>
            <p:cNvPr id="4" name="object 4"/>
            <p:cNvSpPr/>
            <p:nvPr/>
          </p:nvSpPr>
          <p:spPr>
            <a:xfrm>
              <a:off x="4508" y="0"/>
              <a:ext cx="15540355" cy="1582420"/>
            </a:xfrm>
            <a:custGeom>
              <a:avLst/>
              <a:gdLst/>
              <a:ahLst/>
              <a:cxnLst/>
              <a:rect l="l" t="t" r="r" b="b"/>
              <a:pathLst>
                <a:path w="15540355" h="1582420">
                  <a:moveTo>
                    <a:pt x="15540291" y="0"/>
                  </a:moveTo>
                  <a:lnTo>
                    <a:pt x="0" y="0"/>
                  </a:lnTo>
                  <a:lnTo>
                    <a:pt x="0" y="1581911"/>
                  </a:lnTo>
                  <a:lnTo>
                    <a:pt x="15540291" y="1581911"/>
                  </a:lnTo>
                  <a:lnTo>
                    <a:pt x="15540291" y="0"/>
                  </a:lnTo>
                  <a:close/>
                </a:path>
              </a:pathLst>
            </a:custGeom>
            <a:solidFill>
              <a:srgbClr val="3970B2"/>
            </a:solidFill>
          </p:spPr>
          <p:txBody>
            <a:bodyPr wrap="square" lIns="0" tIns="0" rIns="0" bIns="0" rtlCol="0"/>
            <a:lstStyle/>
            <a:p>
              <a:endParaRPr/>
            </a:p>
          </p:txBody>
        </p:sp>
        <p:sp>
          <p:nvSpPr>
            <p:cNvPr id="5" name="object 5"/>
            <p:cNvSpPr/>
            <p:nvPr/>
          </p:nvSpPr>
          <p:spPr>
            <a:xfrm>
              <a:off x="457200" y="0"/>
              <a:ext cx="1003300" cy="1573530"/>
            </a:xfrm>
            <a:custGeom>
              <a:avLst/>
              <a:gdLst/>
              <a:ahLst/>
              <a:cxnLst/>
              <a:rect l="l" t="t" r="r" b="b"/>
              <a:pathLst>
                <a:path w="1003300" h="1573530">
                  <a:moveTo>
                    <a:pt x="0" y="1573199"/>
                  </a:moveTo>
                  <a:lnTo>
                    <a:pt x="1003300" y="1573199"/>
                  </a:lnTo>
                  <a:lnTo>
                    <a:pt x="1003300" y="0"/>
                  </a:lnTo>
                  <a:lnTo>
                    <a:pt x="0" y="0"/>
                  </a:lnTo>
                  <a:lnTo>
                    <a:pt x="0" y="1573199"/>
                  </a:lnTo>
                  <a:close/>
                </a:path>
              </a:pathLst>
            </a:custGeom>
            <a:solidFill>
              <a:srgbClr val="005FAB">
                <a:alpha val="19999"/>
              </a:srgbClr>
            </a:solidFill>
          </p:spPr>
          <p:txBody>
            <a:bodyPr wrap="square" lIns="0" tIns="0" rIns="0" bIns="0" rtlCol="0"/>
            <a:lstStyle/>
            <a:p>
              <a:endParaRPr/>
            </a:p>
          </p:txBody>
        </p:sp>
      </p:grpSp>
      <p:sp>
        <p:nvSpPr>
          <p:cNvPr id="6" name="object 6"/>
          <p:cNvSpPr txBox="1">
            <a:spLocks noGrp="1"/>
          </p:cNvSpPr>
          <p:nvPr>
            <p:ph type="title"/>
          </p:nvPr>
        </p:nvSpPr>
        <p:spPr>
          <a:prstGeom prst="rect">
            <a:avLst/>
          </a:prstGeom>
        </p:spPr>
        <p:txBody>
          <a:bodyPr vert="horz" wrap="square" lIns="0" tIns="1191963" rIns="0" bIns="0" rtlCol="0">
            <a:spAutoFit/>
          </a:bodyPr>
          <a:lstStyle/>
          <a:p>
            <a:pPr marL="243204">
              <a:lnSpc>
                <a:spcPts val="4520"/>
              </a:lnSpc>
            </a:pPr>
            <a:r>
              <a:rPr sz="10800" baseline="-18518" dirty="0">
                <a:solidFill>
                  <a:srgbClr val="F7A707"/>
                </a:solidFill>
                <a:latin typeface="Impact"/>
                <a:cs typeface="Impact"/>
              </a:rPr>
              <a:t>4.</a:t>
            </a:r>
            <a:r>
              <a:rPr sz="10800" spc="847" baseline="-18518" dirty="0">
                <a:solidFill>
                  <a:srgbClr val="F7A707"/>
                </a:solidFill>
                <a:latin typeface="Impact"/>
                <a:cs typeface="Impact"/>
              </a:rPr>
              <a:t> </a:t>
            </a:r>
            <a:r>
              <a:rPr sz="3600" b="1" dirty="0">
                <a:solidFill>
                  <a:srgbClr val="FFFFFF"/>
                </a:solidFill>
                <a:latin typeface="Century Gothic"/>
                <a:cs typeface="Century Gothic"/>
              </a:rPr>
              <a:t>Actividades privadas </a:t>
            </a:r>
            <a:r>
              <a:rPr sz="3600" b="1" spc="-10" dirty="0">
                <a:solidFill>
                  <a:srgbClr val="FFFFFF"/>
                </a:solidFill>
                <a:latin typeface="Century Gothic"/>
                <a:cs typeface="Century Gothic"/>
              </a:rPr>
              <a:t>incompatibles.</a:t>
            </a:r>
            <a:endParaRPr sz="3600">
              <a:latin typeface="Century Gothic"/>
              <a:cs typeface="Century Gothic"/>
            </a:endParaRPr>
          </a:p>
        </p:txBody>
      </p:sp>
      <p:sp>
        <p:nvSpPr>
          <p:cNvPr id="7" name="object 7"/>
          <p:cNvSpPr/>
          <p:nvPr/>
        </p:nvSpPr>
        <p:spPr>
          <a:xfrm>
            <a:off x="914400" y="5575503"/>
            <a:ext cx="13648055" cy="2286000"/>
          </a:xfrm>
          <a:custGeom>
            <a:avLst/>
            <a:gdLst/>
            <a:ahLst/>
            <a:cxnLst/>
            <a:rect l="l" t="t" r="r" b="b"/>
            <a:pathLst>
              <a:path w="13648055" h="2286000">
                <a:moveTo>
                  <a:pt x="13647597" y="0"/>
                </a:moveTo>
                <a:lnTo>
                  <a:pt x="0" y="0"/>
                </a:lnTo>
                <a:lnTo>
                  <a:pt x="0" y="2286000"/>
                </a:lnTo>
                <a:lnTo>
                  <a:pt x="13647597" y="2286000"/>
                </a:lnTo>
                <a:lnTo>
                  <a:pt x="13647597" y="0"/>
                </a:lnTo>
                <a:close/>
              </a:path>
            </a:pathLst>
          </a:custGeom>
          <a:solidFill>
            <a:srgbClr val="FFF2E1"/>
          </a:solidFill>
        </p:spPr>
        <p:txBody>
          <a:bodyPr wrap="square" lIns="0" tIns="0" rIns="0" bIns="0" rtlCol="0"/>
          <a:lstStyle/>
          <a:p>
            <a:endParaRPr/>
          </a:p>
        </p:txBody>
      </p:sp>
      <p:sp>
        <p:nvSpPr>
          <p:cNvPr id="8" name="object 8"/>
          <p:cNvSpPr/>
          <p:nvPr/>
        </p:nvSpPr>
        <p:spPr>
          <a:xfrm>
            <a:off x="914400" y="2506497"/>
            <a:ext cx="13648055" cy="2057400"/>
          </a:xfrm>
          <a:custGeom>
            <a:avLst/>
            <a:gdLst/>
            <a:ahLst/>
            <a:cxnLst/>
            <a:rect l="l" t="t" r="r" b="b"/>
            <a:pathLst>
              <a:path w="13648055" h="2057400">
                <a:moveTo>
                  <a:pt x="13647597" y="0"/>
                </a:moveTo>
                <a:lnTo>
                  <a:pt x="0" y="0"/>
                </a:lnTo>
                <a:lnTo>
                  <a:pt x="0" y="2057399"/>
                </a:lnTo>
                <a:lnTo>
                  <a:pt x="13647597" y="2057399"/>
                </a:lnTo>
                <a:lnTo>
                  <a:pt x="13647597" y="0"/>
                </a:lnTo>
                <a:close/>
              </a:path>
            </a:pathLst>
          </a:custGeom>
          <a:solidFill>
            <a:srgbClr val="FEE5C1"/>
          </a:solidFill>
        </p:spPr>
        <p:txBody>
          <a:bodyPr wrap="square" lIns="0" tIns="0" rIns="0" bIns="0" rtlCol="0"/>
          <a:lstStyle/>
          <a:p>
            <a:endParaRPr/>
          </a:p>
        </p:txBody>
      </p:sp>
      <p:sp>
        <p:nvSpPr>
          <p:cNvPr id="9" name="object 9"/>
          <p:cNvSpPr txBox="1"/>
          <p:nvPr/>
        </p:nvSpPr>
        <p:spPr>
          <a:xfrm>
            <a:off x="1276200" y="2685643"/>
            <a:ext cx="12995910" cy="5034915"/>
          </a:xfrm>
          <a:prstGeom prst="rect">
            <a:avLst/>
          </a:prstGeom>
        </p:spPr>
        <p:txBody>
          <a:bodyPr vert="horz" wrap="square" lIns="0" tIns="12700" rIns="0" bIns="0" rtlCol="0">
            <a:spAutoFit/>
          </a:bodyPr>
          <a:lstStyle/>
          <a:p>
            <a:pPr>
              <a:lnSpc>
                <a:spcPct val="100000"/>
              </a:lnSpc>
              <a:spcBef>
                <a:spcPts val="100"/>
              </a:spcBef>
            </a:pPr>
            <a:r>
              <a:rPr sz="2200" b="1" spc="95" dirty="0">
                <a:latin typeface="Century Gothic"/>
                <a:cs typeface="Century Gothic"/>
              </a:rPr>
              <a:t>La</a:t>
            </a:r>
            <a:r>
              <a:rPr sz="2200" b="1" spc="85" dirty="0">
                <a:latin typeface="Century Gothic"/>
                <a:cs typeface="Century Gothic"/>
              </a:rPr>
              <a:t> </a:t>
            </a:r>
            <a:r>
              <a:rPr sz="2200" b="1" spc="70" dirty="0">
                <a:latin typeface="Century Gothic"/>
                <a:cs typeface="Century Gothic"/>
              </a:rPr>
              <a:t>persona</a:t>
            </a:r>
            <a:r>
              <a:rPr sz="2200" b="1" spc="85" dirty="0">
                <a:latin typeface="Century Gothic"/>
                <a:cs typeface="Century Gothic"/>
              </a:rPr>
              <a:t> </a:t>
            </a:r>
            <a:r>
              <a:rPr sz="2200" b="1" spc="75" dirty="0">
                <a:latin typeface="Century Gothic"/>
                <a:cs typeface="Century Gothic"/>
              </a:rPr>
              <a:t>servidora</a:t>
            </a:r>
            <a:r>
              <a:rPr sz="2200" b="1" spc="85" dirty="0">
                <a:latin typeface="Century Gothic"/>
                <a:cs typeface="Century Gothic"/>
              </a:rPr>
              <a:t> </a:t>
            </a:r>
            <a:r>
              <a:rPr sz="2200" b="1" spc="65" dirty="0">
                <a:latin typeface="Century Gothic"/>
                <a:cs typeface="Century Gothic"/>
              </a:rPr>
              <a:t>pública</a:t>
            </a:r>
            <a:r>
              <a:rPr sz="2200" b="1" spc="90" dirty="0">
                <a:latin typeface="Century Gothic"/>
                <a:cs typeface="Century Gothic"/>
              </a:rPr>
              <a:t> </a:t>
            </a:r>
            <a:r>
              <a:rPr sz="2200" b="1" spc="50" dirty="0">
                <a:latin typeface="Century Gothic"/>
                <a:cs typeface="Century Gothic"/>
              </a:rPr>
              <a:t>tiene</a:t>
            </a:r>
            <a:r>
              <a:rPr sz="2200" b="1" spc="85" dirty="0">
                <a:latin typeface="Century Gothic"/>
                <a:cs typeface="Century Gothic"/>
              </a:rPr>
              <a:t> </a:t>
            </a:r>
            <a:r>
              <a:rPr sz="2200" b="1" spc="75" dirty="0">
                <a:latin typeface="Century Gothic"/>
                <a:cs typeface="Century Gothic"/>
              </a:rPr>
              <a:t>prohibido</a:t>
            </a:r>
            <a:r>
              <a:rPr sz="2200" b="1" spc="85" dirty="0">
                <a:latin typeface="Century Gothic"/>
                <a:cs typeface="Century Gothic"/>
              </a:rPr>
              <a:t> </a:t>
            </a:r>
            <a:r>
              <a:rPr sz="2200" b="1" spc="65" dirty="0">
                <a:latin typeface="Century Gothic"/>
                <a:cs typeface="Century Gothic"/>
              </a:rPr>
              <a:t>realizar</a:t>
            </a:r>
            <a:r>
              <a:rPr sz="2200" b="1" spc="85" dirty="0">
                <a:latin typeface="Century Gothic"/>
                <a:cs typeface="Century Gothic"/>
              </a:rPr>
              <a:t> </a:t>
            </a:r>
            <a:r>
              <a:rPr sz="2200" b="1" spc="75" dirty="0">
                <a:latin typeface="Century Gothic"/>
                <a:cs typeface="Century Gothic"/>
              </a:rPr>
              <a:t>actividades</a:t>
            </a:r>
            <a:r>
              <a:rPr sz="2200" b="1" spc="90" dirty="0">
                <a:latin typeface="Century Gothic"/>
                <a:cs typeface="Century Gothic"/>
              </a:rPr>
              <a:t> privadas</a:t>
            </a:r>
            <a:r>
              <a:rPr sz="2200" b="1" spc="85" dirty="0">
                <a:latin typeface="Century Gothic"/>
                <a:cs typeface="Century Gothic"/>
              </a:rPr>
              <a:t> </a:t>
            </a:r>
            <a:r>
              <a:rPr sz="2200" b="1" spc="40" dirty="0">
                <a:latin typeface="Century Gothic"/>
                <a:cs typeface="Century Gothic"/>
              </a:rPr>
              <a:t>que:</a:t>
            </a:r>
            <a:endParaRPr sz="2200" dirty="0">
              <a:latin typeface="Century Gothic"/>
              <a:cs typeface="Century Gothic"/>
            </a:endParaRPr>
          </a:p>
          <a:p>
            <a:pPr marL="456565" indent="-456565">
              <a:lnSpc>
                <a:spcPct val="100000"/>
              </a:lnSpc>
              <a:spcBef>
                <a:spcPts val="875"/>
              </a:spcBef>
              <a:buClr>
                <a:srgbClr val="95A6B0"/>
              </a:buClr>
              <a:buSzPct val="136363"/>
              <a:buFont typeface="Century Gothic"/>
              <a:buChar char="•"/>
              <a:tabLst>
                <a:tab pos="456565" algn="l"/>
              </a:tabLst>
            </a:pPr>
            <a:r>
              <a:rPr sz="2200" dirty="0">
                <a:latin typeface="Century Gothic"/>
                <a:cs typeface="Century Gothic"/>
              </a:rPr>
              <a:t>Comprometan </a:t>
            </a:r>
            <a:r>
              <a:rPr sz="2200" spc="50" dirty="0">
                <a:latin typeface="Century Gothic"/>
                <a:cs typeface="Century Gothic"/>
              </a:rPr>
              <a:t>su</a:t>
            </a:r>
            <a:r>
              <a:rPr sz="2200" spc="5" dirty="0">
                <a:latin typeface="Century Gothic"/>
                <a:cs typeface="Century Gothic"/>
              </a:rPr>
              <a:t> </a:t>
            </a:r>
            <a:r>
              <a:rPr sz="2200" spc="-10" dirty="0">
                <a:latin typeface="Century Gothic"/>
                <a:cs typeface="Century Gothic"/>
              </a:rPr>
              <a:t>imparcialidad.</a:t>
            </a:r>
            <a:endParaRPr sz="2200" dirty="0">
              <a:latin typeface="Century Gothic"/>
              <a:cs typeface="Century Gothic"/>
            </a:endParaRPr>
          </a:p>
          <a:p>
            <a:pPr marL="456565" indent="-456565">
              <a:lnSpc>
                <a:spcPct val="100000"/>
              </a:lnSpc>
              <a:spcBef>
                <a:spcPts val="880"/>
              </a:spcBef>
              <a:buClr>
                <a:srgbClr val="95A6B0"/>
              </a:buClr>
              <a:buSzPct val="136363"/>
              <a:buFont typeface="Century Gothic"/>
              <a:buChar char="•"/>
              <a:tabLst>
                <a:tab pos="456565" algn="l"/>
              </a:tabLst>
            </a:pPr>
            <a:r>
              <a:rPr sz="2200" dirty="0">
                <a:latin typeface="Century Gothic"/>
                <a:cs typeface="Century Gothic"/>
              </a:rPr>
              <a:t>Posibiliten</a:t>
            </a:r>
            <a:r>
              <a:rPr sz="2200" spc="45" dirty="0">
                <a:latin typeface="Century Gothic"/>
                <a:cs typeface="Century Gothic"/>
              </a:rPr>
              <a:t> </a:t>
            </a:r>
            <a:r>
              <a:rPr sz="2200" dirty="0">
                <a:latin typeface="Century Gothic"/>
                <a:cs typeface="Century Gothic"/>
              </a:rPr>
              <a:t>un</a:t>
            </a:r>
            <a:r>
              <a:rPr sz="2200" spc="45" dirty="0">
                <a:latin typeface="Century Gothic"/>
                <a:cs typeface="Century Gothic"/>
              </a:rPr>
              <a:t> </a:t>
            </a:r>
            <a:r>
              <a:rPr sz="2200" dirty="0">
                <a:latin typeface="Century Gothic"/>
                <a:cs typeface="Century Gothic"/>
              </a:rPr>
              <a:t>conflicto</a:t>
            </a:r>
            <a:r>
              <a:rPr sz="2200" spc="45" dirty="0">
                <a:latin typeface="Century Gothic"/>
                <a:cs typeface="Century Gothic"/>
              </a:rPr>
              <a:t> </a:t>
            </a:r>
            <a:r>
              <a:rPr sz="2200" dirty="0">
                <a:latin typeface="Century Gothic"/>
                <a:cs typeface="Century Gothic"/>
              </a:rPr>
              <a:t>de</a:t>
            </a:r>
            <a:r>
              <a:rPr sz="2200" spc="45" dirty="0">
                <a:latin typeface="Century Gothic"/>
                <a:cs typeface="Century Gothic"/>
              </a:rPr>
              <a:t> </a:t>
            </a:r>
            <a:r>
              <a:rPr sz="2200" dirty="0">
                <a:latin typeface="Century Gothic"/>
                <a:cs typeface="Century Gothic"/>
              </a:rPr>
              <a:t>intereses</a:t>
            </a:r>
            <a:r>
              <a:rPr sz="2200" spc="45" dirty="0">
                <a:latin typeface="Century Gothic"/>
                <a:cs typeface="Century Gothic"/>
              </a:rPr>
              <a:t> </a:t>
            </a:r>
            <a:r>
              <a:rPr sz="2200" spc="-50" dirty="0">
                <a:latin typeface="Century Gothic"/>
                <a:cs typeface="Century Gothic"/>
              </a:rPr>
              <a:t>.</a:t>
            </a:r>
            <a:endParaRPr sz="2200" dirty="0">
              <a:latin typeface="Century Gothic"/>
              <a:cs typeface="Century Gothic"/>
            </a:endParaRPr>
          </a:p>
          <a:p>
            <a:pPr marL="456565" indent="-456565">
              <a:lnSpc>
                <a:spcPct val="100000"/>
              </a:lnSpc>
              <a:spcBef>
                <a:spcPts val="875"/>
              </a:spcBef>
              <a:buClr>
                <a:srgbClr val="95A6B0"/>
              </a:buClr>
              <a:buSzPct val="136363"/>
              <a:buFont typeface="Century Gothic"/>
              <a:buChar char="•"/>
              <a:tabLst>
                <a:tab pos="456565" algn="l"/>
              </a:tabLst>
            </a:pPr>
            <a:r>
              <a:rPr sz="2200" dirty="0">
                <a:latin typeface="Century Gothic"/>
                <a:cs typeface="Century Gothic"/>
              </a:rPr>
              <a:t>Favorezcan</a:t>
            </a:r>
            <a:r>
              <a:rPr sz="2200" spc="25" dirty="0">
                <a:latin typeface="Century Gothic"/>
                <a:cs typeface="Century Gothic"/>
              </a:rPr>
              <a:t> </a:t>
            </a:r>
            <a:r>
              <a:rPr sz="2200" dirty="0">
                <a:latin typeface="Century Gothic"/>
                <a:cs typeface="Century Gothic"/>
              </a:rPr>
              <a:t>el</a:t>
            </a:r>
            <a:r>
              <a:rPr sz="2200" spc="30" dirty="0">
                <a:latin typeface="Century Gothic"/>
                <a:cs typeface="Century Gothic"/>
              </a:rPr>
              <a:t> </a:t>
            </a:r>
            <a:r>
              <a:rPr sz="2200" dirty="0">
                <a:latin typeface="Century Gothic"/>
                <a:cs typeface="Century Gothic"/>
              </a:rPr>
              <a:t>interés</a:t>
            </a:r>
            <a:r>
              <a:rPr sz="2200" spc="25" dirty="0">
                <a:latin typeface="Century Gothic"/>
                <a:cs typeface="Century Gothic"/>
              </a:rPr>
              <a:t> </a:t>
            </a:r>
            <a:r>
              <a:rPr sz="2200" dirty="0">
                <a:latin typeface="Century Gothic"/>
                <a:cs typeface="Century Gothic"/>
              </a:rPr>
              <a:t>privado</a:t>
            </a:r>
            <a:r>
              <a:rPr sz="2200" spc="30" dirty="0">
                <a:latin typeface="Century Gothic"/>
                <a:cs typeface="Century Gothic"/>
              </a:rPr>
              <a:t> </a:t>
            </a:r>
            <a:r>
              <a:rPr sz="2200" dirty="0">
                <a:latin typeface="Century Gothic"/>
                <a:cs typeface="Century Gothic"/>
              </a:rPr>
              <a:t>en</a:t>
            </a:r>
            <a:r>
              <a:rPr sz="2200" spc="30" dirty="0">
                <a:latin typeface="Century Gothic"/>
                <a:cs typeface="Century Gothic"/>
              </a:rPr>
              <a:t> </a:t>
            </a:r>
            <a:r>
              <a:rPr sz="2200" dirty="0">
                <a:latin typeface="Century Gothic"/>
                <a:cs typeface="Century Gothic"/>
              </a:rPr>
              <a:t>detrimento</a:t>
            </a:r>
            <a:r>
              <a:rPr sz="2200" spc="25" dirty="0">
                <a:latin typeface="Century Gothic"/>
                <a:cs typeface="Century Gothic"/>
              </a:rPr>
              <a:t> </a:t>
            </a:r>
            <a:r>
              <a:rPr sz="2200" dirty="0">
                <a:latin typeface="Century Gothic"/>
                <a:cs typeface="Century Gothic"/>
              </a:rPr>
              <a:t>del</a:t>
            </a:r>
            <a:r>
              <a:rPr sz="2200" spc="30" dirty="0">
                <a:latin typeface="Century Gothic"/>
                <a:cs typeface="Century Gothic"/>
              </a:rPr>
              <a:t> </a:t>
            </a:r>
            <a:r>
              <a:rPr sz="2200" dirty="0">
                <a:latin typeface="Century Gothic"/>
                <a:cs typeface="Century Gothic"/>
              </a:rPr>
              <a:t>interés</a:t>
            </a:r>
            <a:r>
              <a:rPr sz="2200" spc="30" dirty="0">
                <a:latin typeface="Century Gothic"/>
                <a:cs typeface="Century Gothic"/>
              </a:rPr>
              <a:t> </a:t>
            </a:r>
            <a:r>
              <a:rPr sz="2200" spc="-10" dirty="0">
                <a:latin typeface="Century Gothic"/>
                <a:cs typeface="Century Gothic"/>
              </a:rPr>
              <a:t>público.</a:t>
            </a:r>
            <a:endParaRPr sz="2200" dirty="0">
              <a:latin typeface="Century Gothic"/>
              <a:cs typeface="Century Gothic"/>
            </a:endParaRPr>
          </a:p>
          <a:p>
            <a:pPr>
              <a:lnSpc>
                <a:spcPct val="100000"/>
              </a:lnSpc>
              <a:spcBef>
                <a:spcPts val="170"/>
              </a:spcBef>
              <a:buClr>
                <a:srgbClr val="95A6B0"/>
              </a:buClr>
              <a:buFont typeface="Century Gothic"/>
              <a:buChar char="•"/>
            </a:pPr>
            <a:endParaRPr sz="2200" dirty="0">
              <a:latin typeface="Century Gothic"/>
              <a:cs typeface="Century Gothic"/>
            </a:endParaRPr>
          </a:p>
          <a:p>
            <a:pPr marR="63500" algn="ctr">
              <a:lnSpc>
                <a:spcPct val="100000"/>
              </a:lnSpc>
            </a:pPr>
            <a:r>
              <a:rPr sz="1900" spc="-10" dirty="0">
                <a:latin typeface="Century Gothic"/>
                <a:cs typeface="Century Gothic"/>
              </a:rPr>
              <a:t>(Art. </a:t>
            </a:r>
            <a:r>
              <a:rPr sz="1900" dirty="0">
                <a:latin typeface="Century Gothic"/>
                <a:cs typeface="Century Gothic"/>
              </a:rPr>
              <a:t>38</a:t>
            </a:r>
            <a:r>
              <a:rPr sz="1900" spc="-10" dirty="0">
                <a:latin typeface="Century Gothic"/>
                <a:cs typeface="Century Gothic"/>
              </a:rPr>
              <a:t> </a:t>
            </a:r>
            <a:r>
              <a:rPr sz="1900" dirty="0">
                <a:latin typeface="Century Gothic"/>
                <a:cs typeface="Century Gothic"/>
              </a:rPr>
              <a:t>b)</a:t>
            </a:r>
            <a:r>
              <a:rPr sz="1900" spc="-5" dirty="0">
                <a:latin typeface="Century Gothic"/>
                <a:cs typeface="Century Gothic"/>
              </a:rPr>
              <a:t> </a:t>
            </a:r>
            <a:r>
              <a:rPr sz="1900" spc="-10" dirty="0">
                <a:latin typeface="Century Gothic"/>
                <a:cs typeface="Century Gothic"/>
              </a:rPr>
              <a:t>LCCEIFP)</a:t>
            </a:r>
            <a:endParaRPr sz="1900" dirty="0">
              <a:latin typeface="Century Gothic"/>
              <a:cs typeface="Century Gothic"/>
            </a:endParaRPr>
          </a:p>
          <a:p>
            <a:pPr>
              <a:lnSpc>
                <a:spcPct val="100000"/>
              </a:lnSpc>
            </a:pPr>
            <a:endParaRPr sz="1900" dirty="0">
              <a:latin typeface="Century Gothic"/>
              <a:cs typeface="Century Gothic"/>
            </a:endParaRPr>
          </a:p>
          <a:p>
            <a:pPr>
              <a:lnSpc>
                <a:spcPct val="100000"/>
              </a:lnSpc>
              <a:spcBef>
                <a:spcPts val="990"/>
              </a:spcBef>
            </a:pPr>
            <a:endParaRPr sz="1900" dirty="0">
              <a:latin typeface="Century Gothic"/>
              <a:cs typeface="Century Gothic"/>
            </a:endParaRPr>
          </a:p>
          <a:p>
            <a:pPr>
              <a:lnSpc>
                <a:spcPct val="100000"/>
              </a:lnSpc>
            </a:pPr>
            <a:r>
              <a:rPr sz="2200" b="1" spc="50" dirty="0">
                <a:latin typeface="Century Gothic"/>
                <a:cs typeface="Century Gothic"/>
              </a:rPr>
              <a:t>Alcances</a:t>
            </a:r>
            <a:r>
              <a:rPr sz="2200" b="1" spc="90" dirty="0">
                <a:latin typeface="Century Gothic"/>
                <a:cs typeface="Century Gothic"/>
              </a:rPr>
              <a:t> </a:t>
            </a:r>
            <a:r>
              <a:rPr sz="2200" b="1" dirty="0">
                <a:latin typeface="Century Gothic"/>
                <a:cs typeface="Century Gothic"/>
              </a:rPr>
              <a:t>de</a:t>
            </a:r>
            <a:r>
              <a:rPr sz="2200" b="1" spc="95" dirty="0">
                <a:latin typeface="Century Gothic"/>
                <a:cs typeface="Century Gothic"/>
              </a:rPr>
              <a:t> la</a:t>
            </a:r>
            <a:r>
              <a:rPr sz="2200" b="1" spc="90" dirty="0">
                <a:latin typeface="Century Gothic"/>
                <a:cs typeface="Century Gothic"/>
              </a:rPr>
              <a:t> </a:t>
            </a:r>
            <a:r>
              <a:rPr sz="2200" b="1" spc="60" dirty="0">
                <a:latin typeface="Century Gothic"/>
                <a:cs typeface="Century Gothic"/>
              </a:rPr>
              <a:t>prohibición:</a:t>
            </a:r>
            <a:endParaRPr sz="2200" dirty="0">
              <a:latin typeface="Century Gothic"/>
              <a:cs typeface="Century Gothic"/>
            </a:endParaRPr>
          </a:p>
          <a:p>
            <a:pPr marL="456565" indent="-456565">
              <a:lnSpc>
                <a:spcPct val="100000"/>
              </a:lnSpc>
              <a:spcBef>
                <a:spcPts val="880"/>
              </a:spcBef>
              <a:buClr>
                <a:srgbClr val="95A6B0"/>
              </a:buClr>
              <a:buSzPct val="136363"/>
              <a:buFont typeface="Century Gothic"/>
              <a:buChar char="•"/>
              <a:tabLst>
                <a:tab pos="456565" algn="l"/>
              </a:tabLst>
            </a:pPr>
            <a:r>
              <a:rPr sz="2200" dirty="0">
                <a:latin typeface="Century Gothic"/>
                <a:cs typeface="Century Gothic"/>
              </a:rPr>
              <a:t>Aplicable</a:t>
            </a:r>
            <a:r>
              <a:rPr sz="2200" spc="160" dirty="0">
                <a:latin typeface="Century Gothic"/>
                <a:cs typeface="Century Gothic"/>
              </a:rPr>
              <a:t> </a:t>
            </a:r>
            <a:r>
              <a:rPr sz="2200" dirty="0">
                <a:latin typeface="Century Gothic"/>
                <a:cs typeface="Century Gothic"/>
              </a:rPr>
              <a:t>a</a:t>
            </a:r>
            <a:r>
              <a:rPr sz="2200" spc="165" dirty="0">
                <a:latin typeface="Century Gothic"/>
                <a:cs typeface="Century Gothic"/>
              </a:rPr>
              <a:t> </a:t>
            </a:r>
            <a:r>
              <a:rPr sz="2200" dirty="0">
                <a:latin typeface="Century Gothic"/>
                <a:cs typeface="Century Gothic"/>
              </a:rPr>
              <a:t>todas</a:t>
            </a:r>
            <a:r>
              <a:rPr sz="2200" spc="165" dirty="0">
                <a:latin typeface="Century Gothic"/>
                <a:cs typeface="Century Gothic"/>
              </a:rPr>
              <a:t> </a:t>
            </a:r>
            <a:r>
              <a:rPr sz="2200" spc="55" dirty="0">
                <a:latin typeface="Century Gothic"/>
                <a:cs typeface="Century Gothic"/>
              </a:rPr>
              <a:t>las</a:t>
            </a:r>
            <a:r>
              <a:rPr sz="2200" spc="165" dirty="0">
                <a:latin typeface="Century Gothic"/>
                <a:cs typeface="Century Gothic"/>
              </a:rPr>
              <a:t> </a:t>
            </a:r>
            <a:r>
              <a:rPr sz="2200" dirty="0">
                <a:latin typeface="Century Gothic"/>
                <a:cs typeface="Century Gothic"/>
              </a:rPr>
              <a:t>personas</a:t>
            </a:r>
            <a:r>
              <a:rPr sz="2200" spc="160" dirty="0">
                <a:latin typeface="Century Gothic"/>
                <a:cs typeface="Century Gothic"/>
              </a:rPr>
              <a:t> </a:t>
            </a:r>
            <a:r>
              <a:rPr sz="2200" dirty="0">
                <a:latin typeface="Century Gothic"/>
                <a:cs typeface="Century Gothic"/>
              </a:rPr>
              <a:t>servidoras</a:t>
            </a:r>
            <a:r>
              <a:rPr sz="2200" spc="165" dirty="0">
                <a:latin typeface="Century Gothic"/>
                <a:cs typeface="Century Gothic"/>
              </a:rPr>
              <a:t> </a:t>
            </a:r>
            <a:r>
              <a:rPr sz="2200" dirty="0">
                <a:latin typeface="Century Gothic"/>
                <a:cs typeface="Century Gothic"/>
              </a:rPr>
              <a:t>públicas,</a:t>
            </a:r>
            <a:r>
              <a:rPr sz="2200" spc="165" dirty="0">
                <a:latin typeface="Century Gothic"/>
                <a:cs typeface="Century Gothic"/>
              </a:rPr>
              <a:t> </a:t>
            </a:r>
            <a:r>
              <a:rPr sz="2200" dirty="0">
                <a:latin typeface="Century Gothic"/>
                <a:cs typeface="Century Gothic"/>
              </a:rPr>
              <a:t>profesionales</a:t>
            </a:r>
            <a:r>
              <a:rPr sz="2200" spc="165" dirty="0">
                <a:latin typeface="Century Gothic"/>
                <a:cs typeface="Century Gothic"/>
              </a:rPr>
              <a:t> </a:t>
            </a:r>
            <a:r>
              <a:rPr sz="2200" dirty="0">
                <a:latin typeface="Century Gothic"/>
                <a:cs typeface="Century Gothic"/>
              </a:rPr>
              <a:t>o</a:t>
            </a:r>
            <a:r>
              <a:rPr sz="2200" spc="160" dirty="0">
                <a:latin typeface="Century Gothic"/>
                <a:cs typeface="Century Gothic"/>
              </a:rPr>
              <a:t> </a:t>
            </a:r>
            <a:r>
              <a:rPr sz="2200" spc="-25" dirty="0">
                <a:latin typeface="Century Gothic"/>
                <a:cs typeface="Century Gothic"/>
              </a:rPr>
              <a:t>no.</a:t>
            </a:r>
            <a:endParaRPr sz="2200" dirty="0">
              <a:latin typeface="Century Gothic"/>
              <a:cs typeface="Century Gothic"/>
            </a:endParaRPr>
          </a:p>
          <a:p>
            <a:pPr marL="457200" marR="5080" indent="-457200">
              <a:lnSpc>
                <a:spcPct val="79600"/>
              </a:lnSpc>
              <a:spcBef>
                <a:spcPts val="1415"/>
              </a:spcBef>
              <a:buClr>
                <a:srgbClr val="95A6B0"/>
              </a:buClr>
              <a:buSzPct val="136363"/>
              <a:buFont typeface="Century Gothic"/>
              <a:buChar char="•"/>
              <a:tabLst>
                <a:tab pos="457200" algn="l"/>
              </a:tabLst>
            </a:pPr>
            <a:r>
              <a:rPr sz="2200" dirty="0">
                <a:latin typeface="Century Gothic"/>
                <a:cs typeface="Century Gothic"/>
              </a:rPr>
              <a:t>Aún</a:t>
            </a:r>
            <a:r>
              <a:rPr sz="2200" spc="105" dirty="0">
                <a:latin typeface="Century Gothic"/>
                <a:cs typeface="Century Gothic"/>
              </a:rPr>
              <a:t> </a:t>
            </a:r>
            <a:r>
              <a:rPr sz="2200" spc="80" dirty="0">
                <a:latin typeface="Century Gothic"/>
                <a:cs typeface="Century Gothic"/>
              </a:rPr>
              <a:t>si</a:t>
            </a:r>
            <a:r>
              <a:rPr sz="2200" spc="105" dirty="0">
                <a:latin typeface="Century Gothic"/>
                <a:cs typeface="Century Gothic"/>
              </a:rPr>
              <a:t> </a:t>
            </a:r>
            <a:r>
              <a:rPr sz="2200" dirty="0">
                <a:latin typeface="Century Gothic"/>
                <a:cs typeface="Century Gothic"/>
              </a:rPr>
              <a:t>la</a:t>
            </a:r>
            <a:r>
              <a:rPr sz="2200" spc="110" dirty="0">
                <a:latin typeface="Century Gothic"/>
                <a:cs typeface="Century Gothic"/>
              </a:rPr>
              <a:t> </a:t>
            </a:r>
            <a:r>
              <a:rPr sz="2200" dirty="0">
                <a:latin typeface="Century Gothic"/>
                <a:cs typeface="Century Gothic"/>
              </a:rPr>
              <a:t>persona</a:t>
            </a:r>
            <a:r>
              <a:rPr sz="2200" spc="105" dirty="0">
                <a:latin typeface="Century Gothic"/>
                <a:cs typeface="Century Gothic"/>
              </a:rPr>
              <a:t> </a:t>
            </a:r>
            <a:r>
              <a:rPr sz="2200" dirty="0">
                <a:latin typeface="Century Gothic"/>
                <a:cs typeface="Century Gothic"/>
              </a:rPr>
              <a:t>servidora</a:t>
            </a:r>
            <a:r>
              <a:rPr sz="2200" spc="110" dirty="0">
                <a:latin typeface="Century Gothic"/>
                <a:cs typeface="Century Gothic"/>
              </a:rPr>
              <a:t> </a:t>
            </a:r>
            <a:r>
              <a:rPr sz="2200" dirty="0">
                <a:latin typeface="Century Gothic"/>
                <a:cs typeface="Century Gothic"/>
              </a:rPr>
              <a:t>no</a:t>
            </a:r>
            <a:r>
              <a:rPr sz="2200" spc="105" dirty="0">
                <a:latin typeface="Century Gothic"/>
                <a:cs typeface="Century Gothic"/>
              </a:rPr>
              <a:t> </a:t>
            </a:r>
            <a:r>
              <a:rPr sz="2200" dirty="0">
                <a:latin typeface="Century Gothic"/>
                <a:cs typeface="Century Gothic"/>
              </a:rPr>
              <a:t>está</a:t>
            </a:r>
            <a:r>
              <a:rPr sz="2200" spc="110" dirty="0">
                <a:latin typeface="Century Gothic"/>
                <a:cs typeface="Century Gothic"/>
              </a:rPr>
              <a:t> </a:t>
            </a:r>
            <a:r>
              <a:rPr sz="2200" dirty="0">
                <a:latin typeface="Century Gothic"/>
                <a:cs typeface="Century Gothic"/>
              </a:rPr>
              <a:t>sujeta</a:t>
            </a:r>
            <a:r>
              <a:rPr sz="2200" spc="105" dirty="0">
                <a:latin typeface="Century Gothic"/>
                <a:cs typeface="Century Gothic"/>
              </a:rPr>
              <a:t> </a:t>
            </a:r>
            <a:r>
              <a:rPr sz="2200" dirty="0">
                <a:latin typeface="Century Gothic"/>
                <a:cs typeface="Century Gothic"/>
              </a:rPr>
              <a:t>a</a:t>
            </a:r>
            <a:r>
              <a:rPr sz="2200" spc="110" dirty="0">
                <a:latin typeface="Century Gothic"/>
                <a:cs typeface="Century Gothic"/>
              </a:rPr>
              <a:t> </a:t>
            </a:r>
            <a:r>
              <a:rPr sz="2200" dirty="0">
                <a:latin typeface="Century Gothic"/>
                <a:cs typeface="Century Gothic"/>
              </a:rPr>
              <a:t>prohibición</a:t>
            </a:r>
            <a:r>
              <a:rPr sz="2200" spc="105" dirty="0">
                <a:latin typeface="Century Gothic"/>
                <a:cs typeface="Century Gothic"/>
              </a:rPr>
              <a:t> </a:t>
            </a:r>
            <a:r>
              <a:rPr sz="2200" dirty="0">
                <a:latin typeface="Century Gothic"/>
                <a:cs typeface="Century Gothic"/>
              </a:rPr>
              <a:t>para</a:t>
            </a:r>
            <a:r>
              <a:rPr sz="2200" spc="110" dirty="0">
                <a:latin typeface="Century Gothic"/>
                <a:cs typeface="Century Gothic"/>
              </a:rPr>
              <a:t> </a:t>
            </a:r>
            <a:r>
              <a:rPr sz="2200" dirty="0">
                <a:latin typeface="Century Gothic"/>
                <a:cs typeface="Century Gothic"/>
              </a:rPr>
              <a:t>ejercer</a:t>
            </a:r>
            <a:r>
              <a:rPr sz="2200" spc="105" dirty="0">
                <a:latin typeface="Century Gothic"/>
                <a:cs typeface="Century Gothic"/>
              </a:rPr>
              <a:t> </a:t>
            </a:r>
            <a:r>
              <a:rPr sz="2200" dirty="0">
                <a:latin typeface="Century Gothic"/>
                <a:cs typeface="Century Gothic"/>
              </a:rPr>
              <a:t>profesiones</a:t>
            </a:r>
            <a:r>
              <a:rPr sz="2200" spc="110" dirty="0">
                <a:latin typeface="Century Gothic"/>
                <a:cs typeface="Century Gothic"/>
              </a:rPr>
              <a:t> </a:t>
            </a:r>
            <a:r>
              <a:rPr sz="2200" dirty="0">
                <a:latin typeface="Century Gothic"/>
                <a:cs typeface="Century Gothic"/>
              </a:rPr>
              <a:t>liberales</a:t>
            </a:r>
            <a:r>
              <a:rPr sz="2200" spc="105" dirty="0">
                <a:latin typeface="Century Gothic"/>
                <a:cs typeface="Century Gothic"/>
              </a:rPr>
              <a:t> </a:t>
            </a:r>
            <a:r>
              <a:rPr sz="2200" spc="-50" dirty="0">
                <a:latin typeface="Century Gothic"/>
                <a:cs typeface="Century Gothic"/>
              </a:rPr>
              <a:t>o </a:t>
            </a:r>
            <a:r>
              <a:rPr sz="2200" dirty="0">
                <a:latin typeface="Century Gothic"/>
                <a:cs typeface="Century Gothic"/>
              </a:rPr>
              <a:t>a</a:t>
            </a:r>
            <a:r>
              <a:rPr sz="2200" spc="65" dirty="0">
                <a:latin typeface="Century Gothic"/>
                <a:cs typeface="Century Gothic"/>
              </a:rPr>
              <a:t> </a:t>
            </a:r>
            <a:r>
              <a:rPr sz="2200" dirty="0">
                <a:latin typeface="Century Gothic"/>
                <a:cs typeface="Century Gothic"/>
              </a:rPr>
              <a:t>dedicación</a:t>
            </a:r>
            <a:r>
              <a:rPr sz="2200" spc="70" dirty="0">
                <a:latin typeface="Century Gothic"/>
                <a:cs typeface="Century Gothic"/>
              </a:rPr>
              <a:t> </a:t>
            </a:r>
            <a:r>
              <a:rPr sz="2200" spc="-10" dirty="0">
                <a:latin typeface="Century Gothic"/>
                <a:cs typeface="Century Gothic"/>
              </a:rPr>
              <a:t>exclusiva.</a:t>
            </a:r>
            <a:endParaRPr sz="2200" dirty="0">
              <a:latin typeface="Century Gothic"/>
              <a:cs typeface="Century Gothic"/>
            </a:endParaRPr>
          </a:p>
          <a:p>
            <a:pPr marL="456565" indent="-456565">
              <a:lnSpc>
                <a:spcPct val="100000"/>
              </a:lnSpc>
              <a:spcBef>
                <a:spcPts val="875"/>
              </a:spcBef>
              <a:buClr>
                <a:srgbClr val="95A6B0"/>
              </a:buClr>
              <a:buSzPct val="136363"/>
              <a:buFont typeface="Century Gothic"/>
              <a:buChar char="•"/>
              <a:tabLst>
                <a:tab pos="456565" algn="l"/>
              </a:tabLst>
            </a:pPr>
            <a:r>
              <a:rPr sz="2200" dirty="0">
                <a:latin typeface="Century Gothic"/>
                <a:cs typeface="Century Gothic"/>
              </a:rPr>
              <a:t>Exigible</a:t>
            </a:r>
            <a:r>
              <a:rPr sz="2200" spc="120" dirty="0">
                <a:latin typeface="Century Gothic"/>
                <a:cs typeface="Century Gothic"/>
              </a:rPr>
              <a:t> </a:t>
            </a:r>
            <a:r>
              <a:rPr sz="2200" dirty="0">
                <a:latin typeface="Century Gothic"/>
                <a:cs typeface="Century Gothic"/>
              </a:rPr>
              <a:t>en</a:t>
            </a:r>
            <a:r>
              <a:rPr sz="2200" spc="120" dirty="0">
                <a:latin typeface="Century Gothic"/>
                <a:cs typeface="Century Gothic"/>
              </a:rPr>
              <a:t> </a:t>
            </a:r>
            <a:r>
              <a:rPr sz="2200" dirty="0">
                <a:latin typeface="Century Gothic"/>
                <a:cs typeface="Century Gothic"/>
              </a:rPr>
              <a:t>períodos</a:t>
            </a:r>
            <a:r>
              <a:rPr sz="2200" spc="120" dirty="0">
                <a:latin typeface="Century Gothic"/>
                <a:cs typeface="Century Gothic"/>
              </a:rPr>
              <a:t> </a:t>
            </a:r>
            <a:r>
              <a:rPr sz="2200" dirty="0">
                <a:latin typeface="Century Gothic"/>
                <a:cs typeface="Century Gothic"/>
              </a:rPr>
              <a:t>de</a:t>
            </a:r>
            <a:r>
              <a:rPr sz="2200" spc="125" dirty="0">
                <a:latin typeface="Century Gothic"/>
                <a:cs typeface="Century Gothic"/>
              </a:rPr>
              <a:t> </a:t>
            </a:r>
            <a:r>
              <a:rPr sz="2200" dirty="0">
                <a:latin typeface="Century Gothic"/>
                <a:cs typeface="Century Gothic"/>
              </a:rPr>
              <a:t>vacaciones,</a:t>
            </a:r>
            <a:r>
              <a:rPr sz="2200" spc="120" dirty="0">
                <a:latin typeface="Century Gothic"/>
                <a:cs typeface="Century Gothic"/>
              </a:rPr>
              <a:t> </a:t>
            </a:r>
            <a:r>
              <a:rPr sz="2200" dirty="0">
                <a:latin typeface="Century Gothic"/>
                <a:cs typeface="Century Gothic"/>
              </a:rPr>
              <a:t>permisos</a:t>
            </a:r>
            <a:r>
              <a:rPr sz="2200" spc="120" dirty="0">
                <a:latin typeface="Century Gothic"/>
                <a:cs typeface="Century Gothic"/>
              </a:rPr>
              <a:t> </a:t>
            </a:r>
            <a:r>
              <a:rPr sz="2200" dirty="0">
                <a:latin typeface="Century Gothic"/>
                <a:cs typeface="Century Gothic"/>
              </a:rPr>
              <a:t>con</a:t>
            </a:r>
            <a:r>
              <a:rPr sz="2200" spc="120" dirty="0">
                <a:latin typeface="Century Gothic"/>
                <a:cs typeface="Century Gothic"/>
              </a:rPr>
              <a:t> </a:t>
            </a:r>
            <a:r>
              <a:rPr sz="2200" dirty="0">
                <a:latin typeface="Century Gothic"/>
                <a:cs typeface="Century Gothic"/>
              </a:rPr>
              <a:t>o</a:t>
            </a:r>
            <a:r>
              <a:rPr sz="2200" spc="125" dirty="0">
                <a:latin typeface="Century Gothic"/>
                <a:cs typeface="Century Gothic"/>
              </a:rPr>
              <a:t> </a:t>
            </a:r>
            <a:r>
              <a:rPr sz="2200" spc="60" dirty="0">
                <a:latin typeface="Century Gothic"/>
                <a:cs typeface="Century Gothic"/>
              </a:rPr>
              <a:t>sin</a:t>
            </a:r>
            <a:r>
              <a:rPr sz="2200" spc="120" dirty="0">
                <a:latin typeface="Century Gothic"/>
                <a:cs typeface="Century Gothic"/>
              </a:rPr>
              <a:t> </a:t>
            </a:r>
            <a:r>
              <a:rPr sz="2200" dirty="0">
                <a:latin typeface="Century Gothic"/>
                <a:cs typeface="Century Gothic"/>
              </a:rPr>
              <a:t>goce</a:t>
            </a:r>
            <a:r>
              <a:rPr sz="2200" spc="120" dirty="0">
                <a:latin typeface="Century Gothic"/>
                <a:cs typeface="Century Gothic"/>
              </a:rPr>
              <a:t> </a:t>
            </a:r>
            <a:r>
              <a:rPr sz="2200" dirty="0">
                <a:latin typeface="Century Gothic"/>
                <a:cs typeface="Century Gothic"/>
              </a:rPr>
              <a:t>de</a:t>
            </a:r>
            <a:r>
              <a:rPr sz="2200" spc="120" dirty="0">
                <a:latin typeface="Century Gothic"/>
                <a:cs typeface="Century Gothic"/>
              </a:rPr>
              <a:t> </a:t>
            </a:r>
            <a:r>
              <a:rPr sz="2200" dirty="0">
                <a:latin typeface="Century Gothic"/>
                <a:cs typeface="Century Gothic"/>
              </a:rPr>
              <a:t>salario,</a:t>
            </a:r>
            <a:r>
              <a:rPr sz="2200" spc="125" dirty="0">
                <a:latin typeface="Century Gothic"/>
                <a:cs typeface="Century Gothic"/>
              </a:rPr>
              <a:t> </a:t>
            </a:r>
            <a:r>
              <a:rPr sz="2200" spc="-10" dirty="0">
                <a:latin typeface="Century Gothic"/>
                <a:cs typeface="Century Gothic"/>
              </a:rPr>
              <a:t>incapacidades.</a:t>
            </a:r>
            <a:endParaRPr sz="2200" dirty="0">
              <a:latin typeface="Century Gothic"/>
              <a:cs typeface="Century Gothic"/>
            </a:endParaRPr>
          </a:p>
        </p:txBody>
      </p:sp>
    </p:spTree>
  </p:cSld>
  <p:clrMapOvr>
    <a:masterClrMapping/>
  </p:clrMapOvr>
  <p:transition>
    <p:pull dir="r"/>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2">
            <a:extLst>
              <a:ext uri="{FF2B5EF4-FFF2-40B4-BE49-F238E27FC236}">
                <a16:creationId xmlns:a16="http://schemas.microsoft.com/office/drawing/2014/main" id="{5448169E-7D16-49F7-A4A7-7B059288A1F2}"/>
              </a:ext>
            </a:extLst>
          </p:cNvPr>
          <p:cNvSpPr/>
          <p:nvPr/>
        </p:nvSpPr>
        <p:spPr>
          <a:xfrm>
            <a:off x="5817310" y="656948"/>
            <a:ext cx="9742730" cy="315686"/>
          </a:xfrm>
          <a:custGeom>
            <a:avLst/>
            <a:gdLst/>
            <a:ahLst/>
            <a:cxnLst/>
            <a:rect l="l" t="t" r="r" b="b"/>
            <a:pathLst>
              <a:path w="11506200" h="267334">
                <a:moveTo>
                  <a:pt x="11505603" y="0"/>
                </a:moveTo>
                <a:lnTo>
                  <a:pt x="0" y="0"/>
                </a:lnTo>
                <a:lnTo>
                  <a:pt x="0" y="267296"/>
                </a:lnTo>
                <a:lnTo>
                  <a:pt x="11505603" y="267296"/>
                </a:lnTo>
                <a:lnTo>
                  <a:pt x="11505603" y="0"/>
                </a:lnTo>
                <a:close/>
              </a:path>
            </a:pathLst>
          </a:custGeom>
          <a:solidFill>
            <a:srgbClr val="8FB5E1"/>
          </a:solidFill>
        </p:spPr>
        <p:txBody>
          <a:bodyPr wrap="square" lIns="0" tIns="0" rIns="0" bIns="0" rtlCol="0"/>
          <a:lstStyle/>
          <a:p>
            <a:endParaRPr/>
          </a:p>
        </p:txBody>
      </p:sp>
      <p:sp>
        <p:nvSpPr>
          <p:cNvPr id="4" name="CuadroTexto 3">
            <a:extLst>
              <a:ext uri="{FF2B5EF4-FFF2-40B4-BE49-F238E27FC236}">
                <a16:creationId xmlns:a16="http://schemas.microsoft.com/office/drawing/2014/main" id="{8345CBBC-88FB-40E0-B5DB-087229B6FC7E}"/>
              </a:ext>
            </a:extLst>
          </p:cNvPr>
          <p:cNvSpPr txBox="1"/>
          <p:nvPr/>
        </p:nvSpPr>
        <p:spPr>
          <a:xfrm>
            <a:off x="304800" y="-381000"/>
            <a:ext cx="685800" cy="1569660"/>
          </a:xfrm>
          <a:prstGeom prst="rect">
            <a:avLst/>
          </a:prstGeom>
          <a:noFill/>
        </p:spPr>
        <p:txBody>
          <a:bodyPr wrap="square">
            <a:spAutoFit/>
          </a:bodyPr>
          <a:lstStyle/>
          <a:p>
            <a:r>
              <a:rPr lang="es-CR" sz="9600" baseline="-21219" dirty="0">
                <a:solidFill>
                  <a:srgbClr val="F7A707"/>
                </a:solidFill>
                <a:latin typeface="Impact"/>
              </a:rPr>
              <a:t>4</a:t>
            </a:r>
            <a:endParaRPr lang="es-CR" dirty="0"/>
          </a:p>
        </p:txBody>
      </p:sp>
      <p:sp>
        <p:nvSpPr>
          <p:cNvPr id="6" name="CuadroTexto 5">
            <a:extLst>
              <a:ext uri="{FF2B5EF4-FFF2-40B4-BE49-F238E27FC236}">
                <a16:creationId xmlns:a16="http://schemas.microsoft.com/office/drawing/2014/main" id="{A258A04A-A6C5-4493-999C-160E108B5259}"/>
              </a:ext>
            </a:extLst>
          </p:cNvPr>
          <p:cNvSpPr txBox="1"/>
          <p:nvPr/>
        </p:nvSpPr>
        <p:spPr>
          <a:xfrm>
            <a:off x="1211728" y="659978"/>
            <a:ext cx="8555040" cy="369332"/>
          </a:xfrm>
          <a:prstGeom prst="rect">
            <a:avLst/>
          </a:prstGeom>
          <a:noFill/>
        </p:spPr>
        <p:txBody>
          <a:bodyPr wrap="square">
            <a:spAutoFit/>
          </a:bodyPr>
          <a:lstStyle/>
          <a:p>
            <a:r>
              <a:rPr lang="es-MX" sz="1800" spc="-110" dirty="0"/>
              <a:t>Actividades privadas incompatibles</a:t>
            </a:r>
            <a:endParaRPr lang="es-CR" dirty="0"/>
          </a:p>
        </p:txBody>
      </p:sp>
      <p:sp>
        <p:nvSpPr>
          <p:cNvPr id="7" name="object 35">
            <a:extLst>
              <a:ext uri="{FF2B5EF4-FFF2-40B4-BE49-F238E27FC236}">
                <a16:creationId xmlns:a16="http://schemas.microsoft.com/office/drawing/2014/main" id="{43B3A4B5-8C2F-48FD-9E28-37DB306B35A9}"/>
              </a:ext>
            </a:extLst>
          </p:cNvPr>
          <p:cNvSpPr txBox="1"/>
          <p:nvPr/>
        </p:nvSpPr>
        <p:spPr>
          <a:xfrm>
            <a:off x="892629" y="1371600"/>
            <a:ext cx="12287250" cy="412934"/>
          </a:xfrm>
          <a:prstGeom prst="rect">
            <a:avLst/>
          </a:prstGeom>
        </p:spPr>
        <p:txBody>
          <a:bodyPr vert="horz" wrap="square" lIns="0" tIns="12700" rIns="0" bIns="0" rtlCol="0">
            <a:spAutoFit/>
          </a:bodyPr>
          <a:lstStyle/>
          <a:p>
            <a:pPr marL="12700">
              <a:lnSpc>
                <a:spcPct val="100000"/>
              </a:lnSpc>
              <a:spcBef>
                <a:spcPts val="100"/>
              </a:spcBef>
            </a:pPr>
            <a:r>
              <a:rPr lang="es-CR" sz="2600" b="1" spc="60" dirty="0">
                <a:latin typeface="Century Gothic"/>
                <a:cs typeface="Century Gothic"/>
              </a:rPr>
              <a:t>Ejemplos:</a:t>
            </a:r>
            <a:endParaRPr sz="2600" dirty="0">
              <a:latin typeface="Century Gothic"/>
              <a:cs typeface="Century Gothic"/>
            </a:endParaRPr>
          </a:p>
        </p:txBody>
      </p:sp>
      <p:grpSp>
        <p:nvGrpSpPr>
          <p:cNvPr id="14" name="object 2">
            <a:extLst>
              <a:ext uri="{FF2B5EF4-FFF2-40B4-BE49-F238E27FC236}">
                <a16:creationId xmlns:a16="http://schemas.microsoft.com/office/drawing/2014/main" id="{10406A70-FE4D-47B9-9F79-A1A81D698F64}"/>
              </a:ext>
            </a:extLst>
          </p:cNvPr>
          <p:cNvGrpSpPr/>
          <p:nvPr/>
        </p:nvGrpSpPr>
        <p:grpSpPr>
          <a:xfrm>
            <a:off x="999342" y="1744353"/>
            <a:ext cx="14545458" cy="8314046"/>
            <a:chOff x="999342" y="1744353"/>
            <a:chExt cx="14545458" cy="8314046"/>
          </a:xfrm>
        </p:grpSpPr>
        <p:pic>
          <p:nvPicPr>
            <p:cNvPr id="15" name="object 3">
              <a:extLst>
                <a:ext uri="{FF2B5EF4-FFF2-40B4-BE49-F238E27FC236}">
                  <a16:creationId xmlns:a16="http://schemas.microsoft.com/office/drawing/2014/main" id="{DCD8C993-FC5C-4ECC-8251-49C66462E5CA}"/>
                </a:ext>
              </a:extLst>
            </p:cNvPr>
            <p:cNvPicPr/>
            <p:nvPr/>
          </p:nvPicPr>
          <p:blipFill>
            <a:blip r:embed="rId2" cstate="print"/>
            <a:stretch>
              <a:fillRect/>
            </a:stretch>
          </p:blipFill>
          <p:spPr>
            <a:xfrm>
              <a:off x="2868295" y="8648699"/>
              <a:ext cx="12676505" cy="1409700"/>
            </a:xfrm>
            <a:prstGeom prst="rect">
              <a:avLst/>
            </a:prstGeom>
          </p:spPr>
        </p:pic>
        <p:sp>
          <p:nvSpPr>
            <p:cNvPr id="16" name="object 4">
              <a:extLst>
                <a:ext uri="{FF2B5EF4-FFF2-40B4-BE49-F238E27FC236}">
                  <a16:creationId xmlns:a16="http://schemas.microsoft.com/office/drawing/2014/main" id="{FC2C1073-7B78-4FC1-842D-C3C150C672D8}"/>
                </a:ext>
              </a:extLst>
            </p:cNvPr>
            <p:cNvSpPr/>
            <p:nvPr/>
          </p:nvSpPr>
          <p:spPr>
            <a:xfrm>
              <a:off x="2780106" y="2390825"/>
              <a:ext cx="11251565" cy="4417060"/>
            </a:xfrm>
            <a:custGeom>
              <a:avLst/>
              <a:gdLst/>
              <a:ahLst/>
              <a:cxnLst/>
              <a:rect l="l" t="t" r="r" b="b"/>
              <a:pathLst>
                <a:path w="11251565" h="4417059">
                  <a:moveTo>
                    <a:pt x="8482800" y="622884"/>
                  </a:moveTo>
                  <a:lnTo>
                    <a:pt x="8151203" y="0"/>
                  </a:lnTo>
                  <a:lnTo>
                    <a:pt x="0" y="0"/>
                  </a:lnTo>
                  <a:lnTo>
                    <a:pt x="0" y="1235875"/>
                  </a:lnTo>
                  <a:lnTo>
                    <a:pt x="8151203" y="1235875"/>
                  </a:lnTo>
                  <a:lnTo>
                    <a:pt x="8482800" y="622884"/>
                  </a:lnTo>
                  <a:close/>
                </a:path>
                <a:path w="11251565" h="4417059">
                  <a:moveTo>
                    <a:pt x="9327134" y="2167051"/>
                  </a:moveTo>
                  <a:lnTo>
                    <a:pt x="8995524" y="1544180"/>
                  </a:lnTo>
                  <a:lnTo>
                    <a:pt x="762444" y="1544180"/>
                  </a:lnTo>
                  <a:lnTo>
                    <a:pt x="762444" y="2780055"/>
                  </a:lnTo>
                  <a:lnTo>
                    <a:pt x="8995524" y="2780055"/>
                  </a:lnTo>
                  <a:lnTo>
                    <a:pt x="9327134" y="2167051"/>
                  </a:lnTo>
                  <a:close/>
                </a:path>
                <a:path w="11251565" h="4417059">
                  <a:moveTo>
                    <a:pt x="11250943" y="3753447"/>
                  </a:moveTo>
                  <a:lnTo>
                    <a:pt x="10919333" y="3079254"/>
                  </a:lnTo>
                  <a:lnTo>
                    <a:pt x="1882457" y="3079254"/>
                  </a:lnTo>
                  <a:lnTo>
                    <a:pt x="1882457" y="4416920"/>
                  </a:lnTo>
                  <a:lnTo>
                    <a:pt x="10919333" y="4416920"/>
                  </a:lnTo>
                  <a:lnTo>
                    <a:pt x="11250943" y="3753447"/>
                  </a:lnTo>
                  <a:close/>
                </a:path>
              </a:pathLst>
            </a:custGeom>
            <a:solidFill>
              <a:srgbClr val="E6E6E6"/>
            </a:solidFill>
          </p:spPr>
          <p:txBody>
            <a:bodyPr wrap="square" lIns="0" tIns="0" rIns="0" bIns="0" rtlCol="0"/>
            <a:lstStyle/>
            <a:p>
              <a:r>
                <a:rPr lang="es-CR" dirty="0"/>
                <a:t>pe</a:t>
              </a:r>
              <a:endParaRPr dirty="0"/>
            </a:p>
          </p:txBody>
        </p:sp>
        <p:sp>
          <p:nvSpPr>
            <p:cNvPr id="17" name="object 5">
              <a:extLst>
                <a:ext uri="{FF2B5EF4-FFF2-40B4-BE49-F238E27FC236}">
                  <a16:creationId xmlns:a16="http://schemas.microsoft.com/office/drawing/2014/main" id="{123277BD-C058-4014-ABA7-F6D038B3C79F}"/>
                </a:ext>
              </a:extLst>
            </p:cNvPr>
            <p:cNvSpPr/>
            <p:nvPr/>
          </p:nvSpPr>
          <p:spPr>
            <a:xfrm>
              <a:off x="1211732" y="2390824"/>
              <a:ext cx="2310765" cy="1236345"/>
            </a:xfrm>
            <a:custGeom>
              <a:avLst/>
              <a:gdLst/>
              <a:ahLst/>
              <a:cxnLst/>
              <a:rect l="l" t="t" r="r" b="b"/>
              <a:pathLst>
                <a:path w="2310765" h="1236345">
                  <a:moveTo>
                    <a:pt x="1979117" y="0"/>
                  </a:moveTo>
                  <a:lnTo>
                    <a:pt x="0" y="0"/>
                  </a:lnTo>
                  <a:lnTo>
                    <a:pt x="0" y="1235875"/>
                  </a:lnTo>
                  <a:lnTo>
                    <a:pt x="1979117" y="1235875"/>
                  </a:lnTo>
                  <a:lnTo>
                    <a:pt x="2310726" y="622884"/>
                  </a:lnTo>
                  <a:lnTo>
                    <a:pt x="1979117" y="0"/>
                  </a:lnTo>
                  <a:close/>
                </a:path>
              </a:pathLst>
            </a:custGeom>
            <a:solidFill>
              <a:srgbClr val="FABC5A"/>
            </a:solidFill>
          </p:spPr>
          <p:txBody>
            <a:bodyPr wrap="square" lIns="0" tIns="0" rIns="0" bIns="0" rtlCol="0"/>
            <a:lstStyle/>
            <a:p>
              <a:endParaRPr/>
            </a:p>
          </p:txBody>
        </p:sp>
        <p:sp>
          <p:nvSpPr>
            <p:cNvPr id="18" name="object 6">
              <a:extLst>
                <a:ext uri="{FF2B5EF4-FFF2-40B4-BE49-F238E27FC236}">
                  <a16:creationId xmlns:a16="http://schemas.microsoft.com/office/drawing/2014/main" id="{D4AA9B12-FDD4-47A5-AB1C-EF99CA8388C8}"/>
                </a:ext>
              </a:extLst>
            </p:cNvPr>
            <p:cNvSpPr/>
            <p:nvPr/>
          </p:nvSpPr>
          <p:spPr>
            <a:xfrm>
              <a:off x="2106207" y="3931312"/>
              <a:ext cx="2310765" cy="1236345"/>
            </a:xfrm>
            <a:custGeom>
              <a:avLst/>
              <a:gdLst/>
              <a:ahLst/>
              <a:cxnLst/>
              <a:rect l="l" t="t" r="r" b="b"/>
              <a:pathLst>
                <a:path w="2310765" h="1236345">
                  <a:moveTo>
                    <a:pt x="1979117" y="0"/>
                  </a:moveTo>
                  <a:lnTo>
                    <a:pt x="0" y="0"/>
                  </a:lnTo>
                  <a:lnTo>
                    <a:pt x="0" y="1235875"/>
                  </a:lnTo>
                  <a:lnTo>
                    <a:pt x="1979117" y="1235875"/>
                  </a:lnTo>
                  <a:lnTo>
                    <a:pt x="2310726" y="622871"/>
                  </a:lnTo>
                  <a:lnTo>
                    <a:pt x="1979117" y="0"/>
                  </a:lnTo>
                  <a:close/>
                </a:path>
              </a:pathLst>
            </a:custGeom>
            <a:solidFill>
              <a:srgbClr val="5B9BD4"/>
            </a:solidFill>
          </p:spPr>
          <p:txBody>
            <a:bodyPr wrap="square" lIns="0" tIns="0" rIns="0" bIns="0" rtlCol="0"/>
            <a:lstStyle/>
            <a:p>
              <a:endParaRPr/>
            </a:p>
          </p:txBody>
        </p:sp>
        <p:sp>
          <p:nvSpPr>
            <p:cNvPr id="19" name="object 7">
              <a:extLst>
                <a:ext uri="{FF2B5EF4-FFF2-40B4-BE49-F238E27FC236}">
                  <a16:creationId xmlns:a16="http://schemas.microsoft.com/office/drawing/2014/main" id="{BEBE8679-349E-4FF8-B3F8-1ABF37230AD7}"/>
                </a:ext>
              </a:extLst>
            </p:cNvPr>
            <p:cNvSpPr/>
            <p:nvPr/>
          </p:nvSpPr>
          <p:spPr>
            <a:xfrm>
              <a:off x="3000678" y="5471794"/>
              <a:ext cx="2310765" cy="1336040"/>
            </a:xfrm>
            <a:custGeom>
              <a:avLst/>
              <a:gdLst/>
              <a:ahLst/>
              <a:cxnLst/>
              <a:rect l="l" t="t" r="r" b="b"/>
              <a:pathLst>
                <a:path w="2310765" h="1336040">
                  <a:moveTo>
                    <a:pt x="1979117" y="0"/>
                  </a:moveTo>
                  <a:lnTo>
                    <a:pt x="0" y="0"/>
                  </a:lnTo>
                  <a:lnTo>
                    <a:pt x="0" y="1335951"/>
                  </a:lnTo>
                  <a:lnTo>
                    <a:pt x="1979117" y="1335951"/>
                  </a:lnTo>
                  <a:lnTo>
                    <a:pt x="2310726" y="673315"/>
                  </a:lnTo>
                  <a:lnTo>
                    <a:pt x="1979117" y="0"/>
                  </a:lnTo>
                  <a:close/>
                </a:path>
              </a:pathLst>
            </a:custGeom>
            <a:solidFill>
              <a:srgbClr val="94BB3A"/>
            </a:solidFill>
          </p:spPr>
          <p:txBody>
            <a:bodyPr wrap="square" lIns="0" tIns="0" rIns="0" bIns="0" rtlCol="0"/>
            <a:lstStyle/>
            <a:p>
              <a:endParaRPr/>
            </a:p>
          </p:txBody>
        </p:sp>
        <p:sp>
          <p:nvSpPr>
            <p:cNvPr id="20" name="object 8">
              <a:extLst>
                <a:ext uri="{FF2B5EF4-FFF2-40B4-BE49-F238E27FC236}">
                  <a16:creationId xmlns:a16="http://schemas.microsoft.com/office/drawing/2014/main" id="{1F7CFFEA-1110-4A7C-A4D5-F6880DE5D710}"/>
                </a:ext>
              </a:extLst>
            </p:cNvPr>
            <p:cNvSpPr/>
            <p:nvPr/>
          </p:nvSpPr>
          <p:spPr>
            <a:xfrm>
              <a:off x="1211728" y="3626704"/>
              <a:ext cx="2874010" cy="304800"/>
            </a:xfrm>
            <a:custGeom>
              <a:avLst/>
              <a:gdLst/>
              <a:ahLst/>
              <a:cxnLst/>
              <a:rect l="l" t="t" r="r" b="b"/>
              <a:pathLst>
                <a:path w="2874010" h="304800">
                  <a:moveTo>
                    <a:pt x="1979117" y="0"/>
                  </a:moveTo>
                  <a:lnTo>
                    <a:pt x="0" y="0"/>
                  </a:lnTo>
                  <a:lnTo>
                    <a:pt x="894461" y="304609"/>
                  </a:lnTo>
                  <a:lnTo>
                    <a:pt x="2873590" y="304609"/>
                  </a:lnTo>
                  <a:lnTo>
                    <a:pt x="1979117" y="0"/>
                  </a:lnTo>
                  <a:close/>
                </a:path>
              </a:pathLst>
            </a:custGeom>
            <a:solidFill>
              <a:srgbClr val="FABC5A">
                <a:alpha val="69999"/>
              </a:srgbClr>
            </a:solidFill>
          </p:spPr>
          <p:txBody>
            <a:bodyPr wrap="square" lIns="0" tIns="0" rIns="0" bIns="0" rtlCol="0"/>
            <a:lstStyle/>
            <a:p>
              <a:endParaRPr/>
            </a:p>
          </p:txBody>
        </p:sp>
        <p:sp>
          <p:nvSpPr>
            <p:cNvPr id="21" name="object 9">
              <a:extLst>
                <a:ext uri="{FF2B5EF4-FFF2-40B4-BE49-F238E27FC236}">
                  <a16:creationId xmlns:a16="http://schemas.microsoft.com/office/drawing/2014/main" id="{45AE2350-8F78-4ED2-BD6A-7DED675EF78D}"/>
                </a:ext>
              </a:extLst>
            </p:cNvPr>
            <p:cNvSpPr/>
            <p:nvPr/>
          </p:nvSpPr>
          <p:spPr>
            <a:xfrm>
              <a:off x="2105781" y="5167022"/>
              <a:ext cx="2874010" cy="304800"/>
            </a:xfrm>
            <a:custGeom>
              <a:avLst/>
              <a:gdLst/>
              <a:ahLst/>
              <a:cxnLst/>
              <a:rect l="l" t="t" r="r" b="b"/>
              <a:pathLst>
                <a:path w="2874010" h="304800">
                  <a:moveTo>
                    <a:pt x="1979117" y="0"/>
                  </a:moveTo>
                  <a:lnTo>
                    <a:pt x="0" y="0"/>
                  </a:lnTo>
                  <a:lnTo>
                    <a:pt x="894448" y="304596"/>
                  </a:lnTo>
                  <a:lnTo>
                    <a:pt x="2873565" y="304596"/>
                  </a:lnTo>
                  <a:lnTo>
                    <a:pt x="1979117" y="0"/>
                  </a:lnTo>
                  <a:close/>
                </a:path>
              </a:pathLst>
            </a:custGeom>
            <a:solidFill>
              <a:srgbClr val="5B9BD4">
                <a:alpha val="69999"/>
              </a:srgbClr>
            </a:solidFill>
          </p:spPr>
          <p:txBody>
            <a:bodyPr wrap="square" lIns="0" tIns="0" rIns="0" bIns="0" rtlCol="0"/>
            <a:lstStyle/>
            <a:p>
              <a:endParaRPr/>
            </a:p>
          </p:txBody>
        </p:sp>
        <p:sp>
          <p:nvSpPr>
            <p:cNvPr id="22" name="object 10">
              <a:extLst>
                <a:ext uri="{FF2B5EF4-FFF2-40B4-BE49-F238E27FC236}">
                  <a16:creationId xmlns:a16="http://schemas.microsoft.com/office/drawing/2014/main" id="{EBD017FC-13EF-4BB4-9A4B-A7362F7C630D}"/>
                </a:ext>
              </a:extLst>
            </p:cNvPr>
            <p:cNvSpPr/>
            <p:nvPr/>
          </p:nvSpPr>
          <p:spPr>
            <a:xfrm>
              <a:off x="3000721" y="6807753"/>
              <a:ext cx="2874010" cy="205104"/>
            </a:xfrm>
            <a:custGeom>
              <a:avLst/>
              <a:gdLst/>
              <a:ahLst/>
              <a:cxnLst/>
              <a:rect l="l" t="t" r="r" b="b"/>
              <a:pathLst>
                <a:path w="2874010" h="205104">
                  <a:moveTo>
                    <a:pt x="1979117" y="0"/>
                  </a:moveTo>
                  <a:lnTo>
                    <a:pt x="0" y="0"/>
                  </a:lnTo>
                  <a:lnTo>
                    <a:pt x="894422" y="204546"/>
                  </a:lnTo>
                  <a:lnTo>
                    <a:pt x="2873552" y="204546"/>
                  </a:lnTo>
                  <a:lnTo>
                    <a:pt x="1979117" y="0"/>
                  </a:lnTo>
                  <a:close/>
                </a:path>
              </a:pathLst>
            </a:custGeom>
            <a:solidFill>
              <a:srgbClr val="94BB3A">
                <a:alpha val="69999"/>
              </a:srgbClr>
            </a:solidFill>
          </p:spPr>
          <p:txBody>
            <a:bodyPr wrap="square" lIns="0" tIns="0" rIns="0" bIns="0" rtlCol="0"/>
            <a:lstStyle/>
            <a:p>
              <a:endParaRPr/>
            </a:p>
          </p:txBody>
        </p:sp>
        <p:pic>
          <p:nvPicPr>
            <p:cNvPr id="23" name="object 11">
              <a:extLst>
                <a:ext uri="{FF2B5EF4-FFF2-40B4-BE49-F238E27FC236}">
                  <a16:creationId xmlns:a16="http://schemas.microsoft.com/office/drawing/2014/main" id="{D28DA430-B5E5-4795-810B-9E6DB297F01D}"/>
                </a:ext>
              </a:extLst>
            </p:cNvPr>
            <p:cNvPicPr/>
            <p:nvPr/>
          </p:nvPicPr>
          <p:blipFill>
            <a:blip r:embed="rId3" cstate="print"/>
            <a:stretch>
              <a:fillRect/>
            </a:stretch>
          </p:blipFill>
          <p:spPr>
            <a:xfrm>
              <a:off x="10442321" y="3497299"/>
              <a:ext cx="84112" cy="84124"/>
            </a:xfrm>
            <a:prstGeom prst="rect">
              <a:avLst/>
            </a:prstGeom>
          </p:spPr>
        </p:pic>
        <p:sp>
          <p:nvSpPr>
            <p:cNvPr id="24" name="object 12">
              <a:extLst>
                <a:ext uri="{FF2B5EF4-FFF2-40B4-BE49-F238E27FC236}">
                  <a16:creationId xmlns:a16="http://schemas.microsoft.com/office/drawing/2014/main" id="{B08864B0-C68D-4BA0-98E8-0E302D071EC5}"/>
                </a:ext>
              </a:extLst>
            </p:cNvPr>
            <p:cNvSpPr/>
            <p:nvPr/>
          </p:nvSpPr>
          <p:spPr>
            <a:xfrm>
              <a:off x="10266358" y="1744353"/>
              <a:ext cx="458470" cy="458470"/>
            </a:xfrm>
            <a:custGeom>
              <a:avLst/>
              <a:gdLst/>
              <a:ahLst/>
              <a:cxnLst/>
              <a:rect l="l" t="t" r="r" b="b"/>
              <a:pathLst>
                <a:path w="458470" h="458469">
                  <a:moveTo>
                    <a:pt x="458177" y="229095"/>
                  </a:moveTo>
                  <a:lnTo>
                    <a:pt x="453523" y="275267"/>
                  </a:lnTo>
                  <a:lnTo>
                    <a:pt x="440175" y="318271"/>
                  </a:lnTo>
                  <a:lnTo>
                    <a:pt x="419053" y="357186"/>
                  </a:lnTo>
                  <a:lnTo>
                    <a:pt x="391080" y="391091"/>
                  </a:lnTo>
                  <a:lnTo>
                    <a:pt x="357176" y="419065"/>
                  </a:lnTo>
                  <a:lnTo>
                    <a:pt x="318263" y="440187"/>
                  </a:lnTo>
                  <a:lnTo>
                    <a:pt x="275263" y="453536"/>
                  </a:lnTo>
                  <a:lnTo>
                    <a:pt x="229095" y="458190"/>
                  </a:lnTo>
                  <a:lnTo>
                    <a:pt x="182923" y="453536"/>
                  </a:lnTo>
                  <a:lnTo>
                    <a:pt x="139919" y="440187"/>
                  </a:lnTo>
                  <a:lnTo>
                    <a:pt x="101004" y="419065"/>
                  </a:lnTo>
                  <a:lnTo>
                    <a:pt x="67098" y="391091"/>
                  </a:lnTo>
                  <a:lnTo>
                    <a:pt x="39124" y="357186"/>
                  </a:lnTo>
                  <a:lnTo>
                    <a:pt x="18002" y="318271"/>
                  </a:lnTo>
                  <a:lnTo>
                    <a:pt x="4654" y="275267"/>
                  </a:lnTo>
                  <a:lnTo>
                    <a:pt x="0" y="229095"/>
                  </a:lnTo>
                  <a:lnTo>
                    <a:pt x="4654" y="182927"/>
                  </a:lnTo>
                  <a:lnTo>
                    <a:pt x="18002" y="139924"/>
                  </a:lnTo>
                  <a:lnTo>
                    <a:pt x="39124" y="101009"/>
                  </a:lnTo>
                  <a:lnTo>
                    <a:pt x="67098" y="67103"/>
                  </a:lnTo>
                  <a:lnTo>
                    <a:pt x="101004" y="39128"/>
                  </a:lnTo>
                  <a:lnTo>
                    <a:pt x="139919" y="18004"/>
                  </a:lnTo>
                  <a:lnTo>
                    <a:pt x="182923" y="4654"/>
                  </a:lnTo>
                  <a:lnTo>
                    <a:pt x="229095" y="0"/>
                  </a:lnTo>
                  <a:lnTo>
                    <a:pt x="275263" y="4654"/>
                  </a:lnTo>
                  <a:lnTo>
                    <a:pt x="318263" y="18004"/>
                  </a:lnTo>
                  <a:lnTo>
                    <a:pt x="357176" y="39128"/>
                  </a:lnTo>
                  <a:lnTo>
                    <a:pt x="391080" y="67103"/>
                  </a:lnTo>
                  <a:lnTo>
                    <a:pt x="419053" y="101009"/>
                  </a:lnTo>
                  <a:lnTo>
                    <a:pt x="440175" y="139924"/>
                  </a:lnTo>
                  <a:lnTo>
                    <a:pt x="453523" y="182927"/>
                  </a:lnTo>
                  <a:lnTo>
                    <a:pt x="458177" y="229095"/>
                  </a:lnTo>
                  <a:close/>
                </a:path>
              </a:pathLst>
            </a:custGeom>
            <a:ln w="12699">
              <a:solidFill>
                <a:srgbClr val="B3B3B3"/>
              </a:solidFill>
            </a:ln>
          </p:spPr>
          <p:txBody>
            <a:bodyPr wrap="square" lIns="0" tIns="0" rIns="0" bIns="0" rtlCol="0"/>
            <a:lstStyle/>
            <a:p>
              <a:endParaRPr/>
            </a:p>
          </p:txBody>
        </p:sp>
        <p:sp>
          <p:nvSpPr>
            <p:cNvPr id="25" name="object 13">
              <a:extLst>
                <a:ext uri="{FF2B5EF4-FFF2-40B4-BE49-F238E27FC236}">
                  <a16:creationId xmlns:a16="http://schemas.microsoft.com/office/drawing/2014/main" id="{E13F9EEC-5972-4888-AA10-065B6C440BC4}"/>
                </a:ext>
              </a:extLst>
            </p:cNvPr>
            <p:cNvSpPr/>
            <p:nvPr/>
          </p:nvSpPr>
          <p:spPr>
            <a:xfrm>
              <a:off x="10484378" y="2202546"/>
              <a:ext cx="0" cy="1337310"/>
            </a:xfrm>
            <a:custGeom>
              <a:avLst/>
              <a:gdLst/>
              <a:ahLst/>
              <a:cxnLst/>
              <a:rect l="l" t="t" r="r" b="b"/>
              <a:pathLst>
                <a:path h="1337310">
                  <a:moveTo>
                    <a:pt x="0" y="1336814"/>
                  </a:moveTo>
                  <a:lnTo>
                    <a:pt x="0" y="0"/>
                  </a:lnTo>
                </a:path>
              </a:pathLst>
            </a:custGeom>
            <a:ln w="12700">
              <a:solidFill>
                <a:srgbClr val="B3B3B3"/>
              </a:solidFill>
            </a:ln>
          </p:spPr>
          <p:txBody>
            <a:bodyPr wrap="square" lIns="0" tIns="0" rIns="0" bIns="0" rtlCol="0"/>
            <a:lstStyle/>
            <a:p>
              <a:endParaRPr/>
            </a:p>
          </p:txBody>
        </p:sp>
        <p:sp>
          <p:nvSpPr>
            <p:cNvPr id="26" name="object 14">
              <a:extLst>
                <a:ext uri="{FF2B5EF4-FFF2-40B4-BE49-F238E27FC236}">
                  <a16:creationId xmlns:a16="http://schemas.microsoft.com/office/drawing/2014/main" id="{1E8D47FD-A0B7-4649-9BA3-512DBAA91A48}"/>
                </a:ext>
              </a:extLst>
            </p:cNvPr>
            <p:cNvSpPr/>
            <p:nvPr/>
          </p:nvSpPr>
          <p:spPr>
            <a:xfrm>
              <a:off x="10353361" y="1825250"/>
              <a:ext cx="285750" cy="285750"/>
            </a:xfrm>
            <a:custGeom>
              <a:avLst/>
              <a:gdLst/>
              <a:ahLst/>
              <a:cxnLst/>
              <a:rect l="l" t="t" r="r" b="b"/>
              <a:pathLst>
                <a:path w="285750" h="285750">
                  <a:moveTo>
                    <a:pt x="248564" y="238683"/>
                  </a:moveTo>
                  <a:lnTo>
                    <a:pt x="82905" y="238683"/>
                  </a:lnTo>
                  <a:lnTo>
                    <a:pt x="90651" y="243097"/>
                  </a:lnTo>
                  <a:lnTo>
                    <a:pt x="98763" y="246907"/>
                  </a:lnTo>
                  <a:lnTo>
                    <a:pt x="107210" y="250078"/>
                  </a:lnTo>
                  <a:lnTo>
                    <a:pt x="115963" y="252577"/>
                  </a:lnTo>
                  <a:lnTo>
                    <a:pt x="115963" y="285419"/>
                  </a:lnTo>
                  <a:lnTo>
                    <a:pt x="168287" y="285419"/>
                  </a:lnTo>
                  <a:lnTo>
                    <a:pt x="168287" y="252857"/>
                  </a:lnTo>
                  <a:lnTo>
                    <a:pt x="177073" y="250448"/>
                  </a:lnTo>
                  <a:lnTo>
                    <a:pt x="185559" y="247373"/>
                  </a:lnTo>
                  <a:lnTo>
                    <a:pt x="193712" y="243655"/>
                  </a:lnTo>
                  <a:lnTo>
                    <a:pt x="201498" y="239318"/>
                  </a:lnTo>
                  <a:lnTo>
                    <a:pt x="247929" y="239318"/>
                  </a:lnTo>
                  <a:lnTo>
                    <a:pt x="248564" y="238683"/>
                  </a:lnTo>
                  <a:close/>
                </a:path>
                <a:path w="285750" h="285750">
                  <a:moveTo>
                    <a:pt x="247929" y="239318"/>
                  </a:moveTo>
                  <a:lnTo>
                    <a:pt x="201498" y="239318"/>
                  </a:lnTo>
                  <a:lnTo>
                    <a:pt x="224713" y="262534"/>
                  </a:lnTo>
                  <a:lnTo>
                    <a:pt x="247929" y="239318"/>
                  </a:lnTo>
                  <a:close/>
                </a:path>
                <a:path w="285750" h="285750">
                  <a:moveTo>
                    <a:pt x="60705" y="22885"/>
                  </a:moveTo>
                  <a:lnTo>
                    <a:pt x="23710" y="59893"/>
                  </a:lnTo>
                  <a:lnTo>
                    <a:pt x="46735" y="82905"/>
                  </a:lnTo>
                  <a:lnTo>
                    <a:pt x="42316" y="90651"/>
                  </a:lnTo>
                  <a:lnTo>
                    <a:pt x="38507" y="98763"/>
                  </a:lnTo>
                  <a:lnTo>
                    <a:pt x="35339" y="107210"/>
                  </a:lnTo>
                  <a:lnTo>
                    <a:pt x="32842" y="115963"/>
                  </a:lnTo>
                  <a:lnTo>
                    <a:pt x="0" y="115963"/>
                  </a:lnTo>
                  <a:lnTo>
                    <a:pt x="0" y="168287"/>
                  </a:lnTo>
                  <a:lnTo>
                    <a:pt x="32562" y="168287"/>
                  </a:lnTo>
                  <a:lnTo>
                    <a:pt x="34971" y="177066"/>
                  </a:lnTo>
                  <a:lnTo>
                    <a:pt x="38046" y="185550"/>
                  </a:lnTo>
                  <a:lnTo>
                    <a:pt x="41763" y="193705"/>
                  </a:lnTo>
                  <a:lnTo>
                    <a:pt x="46100" y="201498"/>
                  </a:lnTo>
                  <a:lnTo>
                    <a:pt x="22872" y="224701"/>
                  </a:lnTo>
                  <a:lnTo>
                    <a:pt x="59893" y="261708"/>
                  </a:lnTo>
                  <a:lnTo>
                    <a:pt x="82905" y="238683"/>
                  </a:lnTo>
                  <a:lnTo>
                    <a:pt x="248564" y="238683"/>
                  </a:lnTo>
                  <a:lnTo>
                    <a:pt x="261708" y="225539"/>
                  </a:lnTo>
                  <a:lnTo>
                    <a:pt x="238683" y="202514"/>
                  </a:lnTo>
                  <a:lnTo>
                    <a:pt x="243103" y="194768"/>
                  </a:lnTo>
                  <a:lnTo>
                    <a:pt x="243932" y="193001"/>
                  </a:lnTo>
                  <a:lnTo>
                    <a:pt x="142709" y="193001"/>
                  </a:lnTo>
                  <a:lnTo>
                    <a:pt x="123128" y="189049"/>
                  </a:lnTo>
                  <a:lnTo>
                    <a:pt x="107143" y="178271"/>
                  </a:lnTo>
                  <a:lnTo>
                    <a:pt x="96368" y="162285"/>
                  </a:lnTo>
                  <a:lnTo>
                    <a:pt x="92417" y="142709"/>
                  </a:lnTo>
                  <a:lnTo>
                    <a:pt x="96368" y="123134"/>
                  </a:lnTo>
                  <a:lnTo>
                    <a:pt x="107143" y="107148"/>
                  </a:lnTo>
                  <a:lnTo>
                    <a:pt x="123128" y="96370"/>
                  </a:lnTo>
                  <a:lnTo>
                    <a:pt x="142709" y="92417"/>
                  </a:lnTo>
                  <a:lnTo>
                    <a:pt x="243977" y="92417"/>
                  </a:lnTo>
                  <a:lnTo>
                    <a:pt x="243655" y="91712"/>
                  </a:lnTo>
                  <a:lnTo>
                    <a:pt x="239318" y="83921"/>
                  </a:lnTo>
                  <a:lnTo>
                    <a:pt x="262547" y="60718"/>
                  </a:lnTo>
                  <a:lnTo>
                    <a:pt x="248559" y="46736"/>
                  </a:lnTo>
                  <a:lnTo>
                    <a:pt x="202501" y="46736"/>
                  </a:lnTo>
                  <a:lnTo>
                    <a:pt x="201388" y="46101"/>
                  </a:lnTo>
                  <a:lnTo>
                    <a:pt x="83921" y="46101"/>
                  </a:lnTo>
                  <a:lnTo>
                    <a:pt x="60705" y="22885"/>
                  </a:lnTo>
                  <a:close/>
                </a:path>
                <a:path w="285750" h="285750">
                  <a:moveTo>
                    <a:pt x="243977" y="92417"/>
                  </a:moveTo>
                  <a:lnTo>
                    <a:pt x="142709" y="92417"/>
                  </a:lnTo>
                  <a:lnTo>
                    <a:pt x="162285" y="96370"/>
                  </a:lnTo>
                  <a:lnTo>
                    <a:pt x="178271" y="107148"/>
                  </a:lnTo>
                  <a:lnTo>
                    <a:pt x="189049" y="123134"/>
                  </a:lnTo>
                  <a:lnTo>
                    <a:pt x="193001" y="142709"/>
                  </a:lnTo>
                  <a:lnTo>
                    <a:pt x="189049" y="162285"/>
                  </a:lnTo>
                  <a:lnTo>
                    <a:pt x="178271" y="178271"/>
                  </a:lnTo>
                  <a:lnTo>
                    <a:pt x="162285" y="189049"/>
                  </a:lnTo>
                  <a:lnTo>
                    <a:pt x="142709" y="193001"/>
                  </a:lnTo>
                  <a:lnTo>
                    <a:pt x="243932" y="193001"/>
                  </a:lnTo>
                  <a:lnTo>
                    <a:pt x="246911" y="186656"/>
                  </a:lnTo>
                  <a:lnTo>
                    <a:pt x="250079" y="178209"/>
                  </a:lnTo>
                  <a:lnTo>
                    <a:pt x="252577" y="169456"/>
                  </a:lnTo>
                  <a:lnTo>
                    <a:pt x="285419" y="169456"/>
                  </a:lnTo>
                  <a:lnTo>
                    <a:pt x="285419" y="117132"/>
                  </a:lnTo>
                  <a:lnTo>
                    <a:pt x="252856" y="117132"/>
                  </a:lnTo>
                  <a:lnTo>
                    <a:pt x="250448" y="108347"/>
                  </a:lnTo>
                  <a:lnTo>
                    <a:pt x="247373" y="99864"/>
                  </a:lnTo>
                  <a:lnTo>
                    <a:pt x="243977" y="92417"/>
                  </a:lnTo>
                  <a:close/>
                </a:path>
                <a:path w="285750" h="285750">
                  <a:moveTo>
                    <a:pt x="225526" y="23710"/>
                  </a:moveTo>
                  <a:lnTo>
                    <a:pt x="202501" y="46736"/>
                  </a:lnTo>
                  <a:lnTo>
                    <a:pt x="248559" y="46736"/>
                  </a:lnTo>
                  <a:lnTo>
                    <a:pt x="225526" y="23710"/>
                  </a:lnTo>
                  <a:close/>
                </a:path>
                <a:path w="285750" h="285750">
                  <a:moveTo>
                    <a:pt x="169456" y="0"/>
                  </a:moveTo>
                  <a:lnTo>
                    <a:pt x="117132" y="0"/>
                  </a:lnTo>
                  <a:lnTo>
                    <a:pt x="117132" y="32562"/>
                  </a:lnTo>
                  <a:lnTo>
                    <a:pt x="108346" y="34971"/>
                  </a:lnTo>
                  <a:lnTo>
                    <a:pt x="99860" y="38046"/>
                  </a:lnTo>
                  <a:lnTo>
                    <a:pt x="91707" y="41763"/>
                  </a:lnTo>
                  <a:lnTo>
                    <a:pt x="83921" y="46101"/>
                  </a:lnTo>
                  <a:lnTo>
                    <a:pt x="201388" y="46101"/>
                  </a:lnTo>
                  <a:lnTo>
                    <a:pt x="194762" y="42321"/>
                  </a:lnTo>
                  <a:lnTo>
                    <a:pt x="186655" y="38512"/>
                  </a:lnTo>
                  <a:lnTo>
                    <a:pt x="178209" y="35341"/>
                  </a:lnTo>
                  <a:lnTo>
                    <a:pt x="169456" y="32842"/>
                  </a:lnTo>
                  <a:lnTo>
                    <a:pt x="169456" y="0"/>
                  </a:lnTo>
                  <a:close/>
                </a:path>
              </a:pathLst>
            </a:custGeom>
            <a:solidFill>
              <a:srgbClr val="FABC5A"/>
            </a:solidFill>
          </p:spPr>
          <p:txBody>
            <a:bodyPr wrap="square" lIns="0" tIns="0" rIns="0" bIns="0" rtlCol="0"/>
            <a:lstStyle/>
            <a:p>
              <a:endParaRPr/>
            </a:p>
          </p:txBody>
        </p:sp>
        <p:pic>
          <p:nvPicPr>
            <p:cNvPr id="27" name="object 15">
              <a:extLst>
                <a:ext uri="{FF2B5EF4-FFF2-40B4-BE49-F238E27FC236}">
                  <a16:creationId xmlns:a16="http://schemas.microsoft.com/office/drawing/2014/main" id="{CD45D638-24F7-4DA1-B166-316FC7443491}"/>
                </a:ext>
              </a:extLst>
            </p:cNvPr>
            <p:cNvPicPr/>
            <p:nvPr/>
          </p:nvPicPr>
          <p:blipFill>
            <a:blip r:embed="rId4" cstate="print"/>
            <a:stretch>
              <a:fillRect/>
            </a:stretch>
          </p:blipFill>
          <p:spPr>
            <a:xfrm>
              <a:off x="11336789" y="5037782"/>
              <a:ext cx="84112" cy="84124"/>
            </a:xfrm>
            <a:prstGeom prst="rect">
              <a:avLst/>
            </a:prstGeom>
          </p:spPr>
        </p:pic>
        <p:sp>
          <p:nvSpPr>
            <p:cNvPr id="28" name="object 16">
              <a:extLst>
                <a:ext uri="{FF2B5EF4-FFF2-40B4-BE49-F238E27FC236}">
                  <a16:creationId xmlns:a16="http://schemas.microsoft.com/office/drawing/2014/main" id="{FE54CA99-44B7-4C74-932C-6C243D94CA3B}"/>
                </a:ext>
              </a:extLst>
            </p:cNvPr>
            <p:cNvSpPr/>
            <p:nvPr/>
          </p:nvSpPr>
          <p:spPr>
            <a:xfrm>
              <a:off x="11160826" y="3284842"/>
              <a:ext cx="458470" cy="458470"/>
            </a:xfrm>
            <a:custGeom>
              <a:avLst/>
              <a:gdLst/>
              <a:ahLst/>
              <a:cxnLst/>
              <a:rect l="l" t="t" r="r" b="b"/>
              <a:pathLst>
                <a:path w="458470" h="458470">
                  <a:moveTo>
                    <a:pt x="458190" y="229095"/>
                  </a:moveTo>
                  <a:lnTo>
                    <a:pt x="453536" y="275263"/>
                  </a:lnTo>
                  <a:lnTo>
                    <a:pt x="440187" y="318265"/>
                  </a:lnTo>
                  <a:lnTo>
                    <a:pt x="419065" y="357180"/>
                  </a:lnTo>
                  <a:lnTo>
                    <a:pt x="391091" y="391086"/>
                  </a:lnTo>
                  <a:lnTo>
                    <a:pt x="357186" y="419062"/>
                  </a:lnTo>
                  <a:lnTo>
                    <a:pt x="318271" y="440185"/>
                  </a:lnTo>
                  <a:lnTo>
                    <a:pt x="275267" y="453535"/>
                  </a:lnTo>
                  <a:lnTo>
                    <a:pt x="229095" y="458190"/>
                  </a:lnTo>
                  <a:lnTo>
                    <a:pt x="182923" y="453535"/>
                  </a:lnTo>
                  <a:lnTo>
                    <a:pt x="139919" y="440185"/>
                  </a:lnTo>
                  <a:lnTo>
                    <a:pt x="101004" y="419062"/>
                  </a:lnTo>
                  <a:lnTo>
                    <a:pt x="67098" y="391086"/>
                  </a:lnTo>
                  <a:lnTo>
                    <a:pt x="39124" y="357180"/>
                  </a:lnTo>
                  <a:lnTo>
                    <a:pt x="18002" y="318265"/>
                  </a:lnTo>
                  <a:lnTo>
                    <a:pt x="4654" y="275263"/>
                  </a:lnTo>
                  <a:lnTo>
                    <a:pt x="0" y="229095"/>
                  </a:lnTo>
                  <a:lnTo>
                    <a:pt x="4654" y="182923"/>
                  </a:lnTo>
                  <a:lnTo>
                    <a:pt x="18002" y="139919"/>
                  </a:lnTo>
                  <a:lnTo>
                    <a:pt x="39124" y="101004"/>
                  </a:lnTo>
                  <a:lnTo>
                    <a:pt x="67098" y="67098"/>
                  </a:lnTo>
                  <a:lnTo>
                    <a:pt x="101004" y="39124"/>
                  </a:lnTo>
                  <a:lnTo>
                    <a:pt x="139919" y="18002"/>
                  </a:lnTo>
                  <a:lnTo>
                    <a:pt x="182923" y="4654"/>
                  </a:lnTo>
                  <a:lnTo>
                    <a:pt x="229095" y="0"/>
                  </a:lnTo>
                  <a:lnTo>
                    <a:pt x="275267" y="4654"/>
                  </a:lnTo>
                  <a:lnTo>
                    <a:pt x="318271" y="18002"/>
                  </a:lnTo>
                  <a:lnTo>
                    <a:pt x="357186" y="39124"/>
                  </a:lnTo>
                  <a:lnTo>
                    <a:pt x="391091" y="67098"/>
                  </a:lnTo>
                  <a:lnTo>
                    <a:pt x="419065" y="101004"/>
                  </a:lnTo>
                  <a:lnTo>
                    <a:pt x="440187" y="139919"/>
                  </a:lnTo>
                  <a:lnTo>
                    <a:pt x="453536" y="182923"/>
                  </a:lnTo>
                  <a:lnTo>
                    <a:pt x="458190" y="229095"/>
                  </a:lnTo>
                  <a:close/>
                </a:path>
              </a:pathLst>
            </a:custGeom>
            <a:ln w="12700">
              <a:solidFill>
                <a:srgbClr val="B3B3B3"/>
              </a:solidFill>
            </a:ln>
          </p:spPr>
          <p:txBody>
            <a:bodyPr wrap="square" lIns="0" tIns="0" rIns="0" bIns="0" rtlCol="0"/>
            <a:lstStyle/>
            <a:p>
              <a:endParaRPr/>
            </a:p>
          </p:txBody>
        </p:sp>
        <p:sp>
          <p:nvSpPr>
            <p:cNvPr id="29" name="object 17">
              <a:extLst>
                <a:ext uri="{FF2B5EF4-FFF2-40B4-BE49-F238E27FC236}">
                  <a16:creationId xmlns:a16="http://schemas.microsoft.com/office/drawing/2014/main" id="{E6EE4EAC-A22E-4446-943D-A21C2FBB119B}"/>
                </a:ext>
              </a:extLst>
            </p:cNvPr>
            <p:cNvSpPr/>
            <p:nvPr/>
          </p:nvSpPr>
          <p:spPr>
            <a:xfrm>
              <a:off x="11378847" y="3743030"/>
              <a:ext cx="0" cy="1337310"/>
            </a:xfrm>
            <a:custGeom>
              <a:avLst/>
              <a:gdLst/>
              <a:ahLst/>
              <a:cxnLst/>
              <a:rect l="l" t="t" r="r" b="b"/>
              <a:pathLst>
                <a:path h="1337310">
                  <a:moveTo>
                    <a:pt x="0" y="1336814"/>
                  </a:moveTo>
                  <a:lnTo>
                    <a:pt x="0" y="0"/>
                  </a:lnTo>
                </a:path>
              </a:pathLst>
            </a:custGeom>
            <a:ln w="12700">
              <a:solidFill>
                <a:srgbClr val="B3B3B3"/>
              </a:solidFill>
            </a:ln>
          </p:spPr>
          <p:txBody>
            <a:bodyPr wrap="square" lIns="0" tIns="0" rIns="0" bIns="0" rtlCol="0"/>
            <a:lstStyle/>
            <a:p>
              <a:endParaRPr/>
            </a:p>
          </p:txBody>
        </p:sp>
        <p:pic>
          <p:nvPicPr>
            <p:cNvPr id="30" name="object 18">
              <a:extLst>
                <a:ext uri="{FF2B5EF4-FFF2-40B4-BE49-F238E27FC236}">
                  <a16:creationId xmlns:a16="http://schemas.microsoft.com/office/drawing/2014/main" id="{A04725C6-C6D8-42D7-A045-EA853DFCAD08}"/>
                </a:ext>
              </a:extLst>
            </p:cNvPr>
            <p:cNvPicPr/>
            <p:nvPr/>
          </p:nvPicPr>
          <p:blipFill>
            <a:blip r:embed="rId5" cstate="print"/>
            <a:stretch>
              <a:fillRect/>
            </a:stretch>
          </p:blipFill>
          <p:spPr>
            <a:xfrm>
              <a:off x="11333776" y="3365149"/>
              <a:ext cx="119545" cy="119545"/>
            </a:xfrm>
            <a:prstGeom prst="rect">
              <a:avLst/>
            </a:prstGeom>
          </p:spPr>
        </p:pic>
        <p:pic>
          <p:nvPicPr>
            <p:cNvPr id="31" name="object 19">
              <a:extLst>
                <a:ext uri="{FF2B5EF4-FFF2-40B4-BE49-F238E27FC236}">
                  <a16:creationId xmlns:a16="http://schemas.microsoft.com/office/drawing/2014/main" id="{92886643-3043-43F9-9CAD-6D0BBD0D17FD}"/>
                </a:ext>
              </a:extLst>
            </p:cNvPr>
            <p:cNvPicPr/>
            <p:nvPr/>
          </p:nvPicPr>
          <p:blipFill>
            <a:blip r:embed="rId6" cstate="print"/>
            <a:stretch>
              <a:fillRect/>
            </a:stretch>
          </p:blipFill>
          <p:spPr>
            <a:xfrm>
              <a:off x="11277726" y="3511974"/>
              <a:ext cx="226863" cy="100723"/>
            </a:xfrm>
            <a:prstGeom prst="rect">
              <a:avLst/>
            </a:prstGeom>
          </p:spPr>
        </p:pic>
        <p:pic>
          <p:nvPicPr>
            <p:cNvPr id="32" name="object 20">
              <a:extLst>
                <a:ext uri="{FF2B5EF4-FFF2-40B4-BE49-F238E27FC236}">
                  <a16:creationId xmlns:a16="http://schemas.microsoft.com/office/drawing/2014/main" id="{CD4F9333-A529-481A-8DFD-AC4FACEFED02}"/>
                </a:ext>
              </a:extLst>
            </p:cNvPr>
            <p:cNvPicPr/>
            <p:nvPr/>
          </p:nvPicPr>
          <p:blipFill>
            <a:blip r:embed="rId7" cstate="print"/>
            <a:stretch>
              <a:fillRect/>
            </a:stretch>
          </p:blipFill>
          <p:spPr>
            <a:xfrm>
              <a:off x="13273999" y="6578258"/>
              <a:ext cx="84112" cy="84137"/>
            </a:xfrm>
            <a:prstGeom prst="rect">
              <a:avLst/>
            </a:prstGeom>
          </p:spPr>
        </p:pic>
        <p:sp>
          <p:nvSpPr>
            <p:cNvPr id="33" name="object 21">
              <a:extLst>
                <a:ext uri="{FF2B5EF4-FFF2-40B4-BE49-F238E27FC236}">
                  <a16:creationId xmlns:a16="http://schemas.microsoft.com/office/drawing/2014/main" id="{1FE7189F-DDEE-4972-8B2E-D9EE539525CC}"/>
                </a:ext>
              </a:extLst>
            </p:cNvPr>
            <p:cNvSpPr/>
            <p:nvPr/>
          </p:nvSpPr>
          <p:spPr>
            <a:xfrm>
              <a:off x="13098035" y="4825324"/>
              <a:ext cx="458470" cy="458470"/>
            </a:xfrm>
            <a:custGeom>
              <a:avLst/>
              <a:gdLst/>
              <a:ahLst/>
              <a:cxnLst/>
              <a:rect l="l" t="t" r="r" b="b"/>
              <a:pathLst>
                <a:path w="458469" h="458470">
                  <a:moveTo>
                    <a:pt x="458190" y="229095"/>
                  </a:moveTo>
                  <a:lnTo>
                    <a:pt x="453536" y="275263"/>
                  </a:lnTo>
                  <a:lnTo>
                    <a:pt x="440187" y="318265"/>
                  </a:lnTo>
                  <a:lnTo>
                    <a:pt x="419065" y="357180"/>
                  </a:lnTo>
                  <a:lnTo>
                    <a:pt x="391091" y="391086"/>
                  </a:lnTo>
                  <a:lnTo>
                    <a:pt x="357186" y="419062"/>
                  </a:lnTo>
                  <a:lnTo>
                    <a:pt x="318271" y="440185"/>
                  </a:lnTo>
                  <a:lnTo>
                    <a:pt x="275267" y="453535"/>
                  </a:lnTo>
                  <a:lnTo>
                    <a:pt x="229095" y="458190"/>
                  </a:lnTo>
                  <a:lnTo>
                    <a:pt x="182923" y="453535"/>
                  </a:lnTo>
                  <a:lnTo>
                    <a:pt x="139919" y="440185"/>
                  </a:lnTo>
                  <a:lnTo>
                    <a:pt x="101004" y="419062"/>
                  </a:lnTo>
                  <a:lnTo>
                    <a:pt x="67098" y="391086"/>
                  </a:lnTo>
                  <a:lnTo>
                    <a:pt x="39124" y="357180"/>
                  </a:lnTo>
                  <a:lnTo>
                    <a:pt x="18002" y="318265"/>
                  </a:lnTo>
                  <a:lnTo>
                    <a:pt x="4654" y="275263"/>
                  </a:lnTo>
                  <a:lnTo>
                    <a:pt x="0" y="229095"/>
                  </a:lnTo>
                  <a:lnTo>
                    <a:pt x="4654" y="182923"/>
                  </a:lnTo>
                  <a:lnTo>
                    <a:pt x="18002" y="139919"/>
                  </a:lnTo>
                  <a:lnTo>
                    <a:pt x="39124" y="101004"/>
                  </a:lnTo>
                  <a:lnTo>
                    <a:pt x="67098" y="67098"/>
                  </a:lnTo>
                  <a:lnTo>
                    <a:pt x="101004" y="39124"/>
                  </a:lnTo>
                  <a:lnTo>
                    <a:pt x="139919" y="18002"/>
                  </a:lnTo>
                  <a:lnTo>
                    <a:pt x="182923" y="4654"/>
                  </a:lnTo>
                  <a:lnTo>
                    <a:pt x="229095" y="0"/>
                  </a:lnTo>
                  <a:lnTo>
                    <a:pt x="275267" y="4654"/>
                  </a:lnTo>
                  <a:lnTo>
                    <a:pt x="318271" y="18002"/>
                  </a:lnTo>
                  <a:lnTo>
                    <a:pt x="357186" y="39124"/>
                  </a:lnTo>
                  <a:lnTo>
                    <a:pt x="391091" y="67098"/>
                  </a:lnTo>
                  <a:lnTo>
                    <a:pt x="419065" y="101004"/>
                  </a:lnTo>
                  <a:lnTo>
                    <a:pt x="440187" y="139919"/>
                  </a:lnTo>
                  <a:lnTo>
                    <a:pt x="453536" y="182923"/>
                  </a:lnTo>
                  <a:lnTo>
                    <a:pt x="458190" y="229095"/>
                  </a:lnTo>
                  <a:close/>
                </a:path>
              </a:pathLst>
            </a:custGeom>
            <a:ln w="12700">
              <a:solidFill>
                <a:srgbClr val="B3B3B3"/>
              </a:solidFill>
            </a:ln>
          </p:spPr>
          <p:txBody>
            <a:bodyPr wrap="square" lIns="0" tIns="0" rIns="0" bIns="0" rtlCol="0"/>
            <a:lstStyle/>
            <a:p>
              <a:endParaRPr/>
            </a:p>
          </p:txBody>
        </p:sp>
        <p:sp>
          <p:nvSpPr>
            <p:cNvPr id="34" name="object 22">
              <a:extLst>
                <a:ext uri="{FF2B5EF4-FFF2-40B4-BE49-F238E27FC236}">
                  <a16:creationId xmlns:a16="http://schemas.microsoft.com/office/drawing/2014/main" id="{306129A5-B090-47D9-95E7-ADE3C677F7A4}"/>
                </a:ext>
              </a:extLst>
            </p:cNvPr>
            <p:cNvSpPr/>
            <p:nvPr/>
          </p:nvSpPr>
          <p:spPr>
            <a:xfrm>
              <a:off x="13316055" y="5283505"/>
              <a:ext cx="0" cy="1337310"/>
            </a:xfrm>
            <a:custGeom>
              <a:avLst/>
              <a:gdLst/>
              <a:ahLst/>
              <a:cxnLst/>
              <a:rect l="l" t="t" r="r" b="b"/>
              <a:pathLst>
                <a:path h="1337309">
                  <a:moveTo>
                    <a:pt x="0" y="1336827"/>
                  </a:moveTo>
                  <a:lnTo>
                    <a:pt x="0" y="0"/>
                  </a:lnTo>
                </a:path>
              </a:pathLst>
            </a:custGeom>
            <a:ln w="12700">
              <a:solidFill>
                <a:srgbClr val="B3B3B3"/>
              </a:solidFill>
            </a:ln>
          </p:spPr>
          <p:txBody>
            <a:bodyPr wrap="square" lIns="0" tIns="0" rIns="0" bIns="0" rtlCol="0"/>
            <a:lstStyle/>
            <a:p>
              <a:endParaRPr/>
            </a:p>
          </p:txBody>
        </p:sp>
        <p:pic>
          <p:nvPicPr>
            <p:cNvPr id="35" name="object 23">
              <a:extLst>
                <a:ext uri="{FF2B5EF4-FFF2-40B4-BE49-F238E27FC236}">
                  <a16:creationId xmlns:a16="http://schemas.microsoft.com/office/drawing/2014/main" id="{9B44DDC1-65D3-4522-B760-1EE08BCBF428}"/>
                </a:ext>
              </a:extLst>
            </p:cNvPr>
            <p:cNvPicPr/>
            <p:nvPr/>
          </p:nvPicPr>
          <p:blipFill>
            <a:blip r:embed="rId8" cstate="print"/>
            <a:stretch>
              <a:fillRect/>
            </a:stretch>
          </p:blipFill>
          <p:spPr>
            <a:xfrm>
              <a:off x="13226340" y="4953867"/>
              <a:ext cx="189396" cy="186947"/>
            </a:xfrm>
            <a:prstGeom prst="rect">
              <a:avLst/>
            </a:prstGeom>
          </p:spPr>
        </p:pic>
        <p:sp>
          <p:nvSpPr>
            <p:cNvPr id="36" name="object 24">
              <a:extLst>
                <a:ext uri="{FF2B5EF4-FFF2-40B4-BE49-F238E27FC236}">
                  <a16:creationId xmlns:a16="http://schemas.microsoft.com/office/drawing/2014/main" id="{041525B8-06C1-44BA-A075-A695754AC76E}"/>
                </a:ext>
              </a:extLst>
            </p:cNvPr>
            <p:cNvSpPr/>
            <p:nvPr/>
          </p:nvSpPr>
          <p:spPr>
            <a:xfrm>
              <a:off x="999342" y="2390830"/>
              <a:ext cx="2696845" cy="5860415"/>
            </a:xfrm>
            <a:custGeom>
              <a:avLst/>
              <a:gdLst/>
              <a:ahLst/>
              <a:cxnLst/>
              <a:rect l="l" t="t" r="r" b="b"/>
              <a:pathLst>
                <a:path w="2696845" h="5860415">
                  <a:moveTo>
                    <a:pt x="7454" y="0"/>
                  </a:moveTo>
                  <a:lnTo>
                    <a:pt x="0" y="1346047"/>
                  </a:lnTo>
                  <a:lnTo>
                    <a:pt x="882840" y="1678089"/>
                  </a:lnTo>
                  <a:lnTo>
                    <a:pt x="871474" y="2910217"/>
                  </a:lnTo>
                  <a:lnTo>
                    <a:pt x="1771192" y="3245459"/>
                  </a:lnTo>
                  <a:lnTo>
                    <a:pt x="1795081" y="4422241"/>
                  </a:lnTo>
                  <a:lnTo>
                    <a:pt x="2696337" y="4757432"/>
                  </a:lnTo>
                  <a:lnTo>
                    <a:pt x="2696337" y="5859805"/>
                  </a:lnTo>
                </a:path>
              </a:pathLst>
            </a:custGeom>
            <a:ln w="12700">
              <a:solidFill>
                <a:srgbClr val="B3B3B3"/>
              </a:solidFill>
              <a:prstDash val="dash"/>
            </a:ln>
          </p:spPr>
          <p:txBody>
            <a:bodyPr wrap="square" lIns="0" tIns="0" rIns="0" bIns="0" rtlCol="0"/>
            <a:lstStyle/>
            <a:p>
              <a:endParaRPr/>
            </a:p>
          </p:txBody>
        </p:sp>
        <p:sp>
          <p:nvSpPr>
            <p:cNvPr id="37" name="object 25">
              <a:extLst>
                <a:ext uri="{FF2B5EF4-FFF2-40B4-BE49-F238E27FC236}">
                  <a16:creationId xmlns:a16="http://schemas.microsoft.com/office/drawing/2014/main" id="{B6322F22-AC3C-4532-8ACC-D442E656EC5A}"/>
                </a:ext>
              </a:extLst>
            </p:cNvPr>
            <p:cNvSpPr/>
            <p:nvPr/>
          </p:nvSpPr>
          <p:spPr>
            <a:xfrm>
              <a:off x="3000667" y="7207885"/>
              <a:ext cx="1576705" cy="1295400"/>
            </a:xfrm>
            <a:custGeom>
              <a:avLst/>
              <a:gdLst/>
              <a:ahLst/>
              <a:cxnLst/>
              <a:rect l="l" t="t" r="r" b="b"/>
              <a:pathLst>
                <a:path w="1576704" h="1295400">
                  <a:moveTo>
                    <a:pt x="0" y="0"/>
                  </a:moveTo>
                  <a:lnTo>
                    <a:pt x="1576146" y="0"/>
                  </a:lnTo>
                  <a:lnTo>
                    <a:pt x="1576146" y="1295311"/>
                  </a:lnTo>
                  <a:lnTo>
                    <a:pt x="0" y="1295311"/>
                  </a:lnTo>
                  <a:lnTo>
                    <a:pt x="0" y="0"/>
                  </a:lnTo>
                  <a:close/>
                </a:path>
              </a:pathLst>
            </a:custGeom>
            <a:solidFill>
              <a:srgbClr val="FFFFFF"/>
            </a:solidFill>
          </p:spPr>
          <p:txBody>
            <a:bodyPr wrap="square" lIns="0" tIns="0" rIns="0" bIns="0" rtlCol="0"/>
            <a:lstStyle/>
            <a:p>
              <a:endParaRPr/>
            </a:p>
          </p:txBody>
        </p:sp>
      </p:grpSp>
      <p:sp>
        <p:nvSpPr>
          <p:cNvPr id="39" name="object 43">
            <a:extLst>
              <a:ext uri="{FF2B5EF4-FFF2-40B4-BE49-F238E27FC236}">
                <a16:creationId xmlns:a16="http://schemas.microsoft.com/office/drawing/2014/main" id="{1C4FB466-B2B4-4E74-B147-1EA81765ABE8}"/>
              </a:ext>
            </a:extLst>
          </p:cNvPr>
          <p:cNvSpPr txBox="1"/>
          <p:nvPr/>
        </p:nvSpPr>
        <p:spPr>
          <a:xfrm>
            <a:off x="3564553" y="2556549"/>
            <a:ext cx="6877761" cy="889987"/>
          </a:xfrm>
          <a:prstGeom prst="rect">
            <a:avLst/>
          </a:prstGeom>
        </p:spPr>
        <p:txBody>
          <a:bodyPr vert="horz" wrap="square" lIns="0" tIns="12700" rIns="0" bIns="0" rtlCol="0">
            <a:spAutoFit/>
          </a:bodyPr>
          <a:lstStyle/>
          <a:p>
            <a:pPr marL="12700" marR="5080">
              <a:lnSpc>
                <a:spcPct val="100000"/>
              </a:lnSpc>
              <a:spcBef>
                <a:spcPts val="100"/>
              </a:spcBef>
            </a:pPr>
            <a:r>
              <a:rPr lang="es-CR" sz="1900" b="1" dirty="0">
                <a:latin typeface="Century Gothic"/>
                <a:cs typeface="Century Gothic"/>
              </a:rPr>
              <a:t>Servidora pública que también trabaja para una empresa privada con actividad relacionada directamente con funciones de institución (PGR, Dictamen C-147-2011)</a:t>
            </a:r>
            <a:endParaRPr sz="1900" dirty="0">
              <a:latin typeface="Century Gothic"/>
              <a:cs typeface="Century Gothic"/>
            </a:endParaRPr>
          </a:p>
        </p:txBody>
      </p:sp>
      <p:sp>
        <p:nvSpPr>
          <p:cNvPr id="40" name="object 43">
            <a:extLst>
              <a:ext uri="{FF2B5EF4-FFF2-40B4-BE49-F238E27FC236}">
                <a16:creationId xmlns:a16="http://schemas.microsoft.com/office/drawing/2014/main" id="{CA7BDF34-C294-4BEA-89EA-B906C82BDF78}"/>
              </a:ext>
            </a:extLst>
          </p:cNvPr>
          <p:cNvSpPr txBox="1"/>
          <p:nvPr/>
        </p:nvSpPr>
        <p:spPr>
          <a:xfrm>
            <a:off x="4649209" y="4058641"/>
            <a:ext cx="6610640" cy="889987"/>
          </a:xfrm>
          <a:prstGeom prst="rect">
            <a:avLst/>
          </a:prstGeom>
        </p:spPr>
        <p:txBody>
          <a:bodyPr vert="horz" wrap="square" lIns="0" tIns="12700" rIns="0" bIns="0" rtlCol="0">
            <a:spAutoFit/>
          </a:bodyPr>
          <a:lstStyle/>
          <a:p>
            <a:pPr marL="12700" marR="5080">
              <a:lnSpc>
                <a:spcPct val="100000"/>
              </a:lnSpc>
              <a:spcBef>
                <a:spcPts val="100"/>
              </a:spcBef>
            </a:pPr>
            <a:r>
              <a:rPr lang="es-CR" sz="1900" b="1" dirty="0">
                <a:latin typeface="Century Gothic"/>
                <a:cs typeface="Century Gothic"/>
              </a:rPr>
              <a:t>Ingeniero municipal que figura como responsable de una obra que, posteriormente, requerirá aprobación de la entidad en que labora (PGR, Dictamen C-144-2014)</a:t>
            </a:r>
            <a:endParaRPr sz="1900" dirty="0">
              <a:latin typeface="Century Gothic"/>
              <a:cs typeface="Century Gothic"/>
            </a:endParaRPr>
          </a:p>
        </p:txBody>
      </p:sp>
      <p:sp>
        <p:nvSpPr>
          <p:cNvPr id="41" name="object 43">
            <a:extLst>
              <a:ext uri="{FF2B5EF4-FFF2-40B4-BE49-F238E27FC236}">
                <a16:creationId xmlns:a16="http://schemas.microsoft.com/office/drawing/2014/main" id="{C531E977-0C21-4993-9FCF-EA0E354CF6C8}"/>
              </a:ext>
            </a:extLst>
          </p:cNvPr>
          <p:cNvSpPr txBox="1"/>
          <p:nvPr/>
        </p:nvSpPr>
        <p:spPr>
          <a:xfrm>
            <a:off x="5702043" y="5803233"/>
            <a:ext cx="6330407" cy="889987"/>
          </a:xfrm>
          <a:prstGeom prst="rect">
            <a:avLst/>
          </a:prstGeom>
        </p:spPr>
        <p:txBody>
          <a:bodyPr vert="horz" wrap="square" lIns="0" tIns="12700" rIns="0" bIns="0" rtlCol="0">
            <a:spAutoFit/>
          </a:bodyPr>
          <a:lstStyle/>
          <a:p>
            <a:pPr marL="12700" marR="5080">
              <a:lnSpc>
                <a:spcPct val="100000"/>
              </a:lnSpc>
              <a:spcBef>
                <a:spcPts val="100"/>
              </a:spcBef>
            </a:pPr>
            <a:r>
              <a:rPr lang="es-CR" sz="1900" b="1" dirty="0">
                <a:latin typeface="Century Gothic"/>
                <a:cs typeface="Century Gothic"/>
              </a:rPr>
              <a:t>Servidora pública que actúa como abogada patrocinando causas seguidas contra la institución pública en que labora (PGR, Dictamen C-29-2007)</a:t>
            </a:r>
            <a:endParaRPr sz="1900" dirty="0">
              <a:latin typeface="Century Gothic"/>
              <a:cs typeface="Century Gothic"/>
            </a:endParaRPr>
          </a:p>
        </p:txBody>
      </p:sp>
      <p:sp>
        <p:nvSpPr>
          <p:cNvPr id="42" name="object 24">
            <a:extLst>
              <a:ext uri="{FF2B5EF4-FFF2-40B4-BE49-F238E27FC236}">
                <a16:creationId xmlns:a16="http://schemas.microsoft.com/office/drawing/2014/main" id="{C683411B-A3EA-4032-A6ED-F22B0F7574C1}"/>
              </a:ext>
            </a:extLst>
          </p:cNvPr>
          <p:cNvSpPr txBox="1"/>
          <p:nvPr/>
        </p:nvSpPr>
        <p:spPr>
          <a:xfrm>
            <a:off x="7744622" y="7810330"/>
            <a:ext cx="5829300" cy="1037463"/>
          </a:xfrm>
          <a:prstGeom prst="rect">
            <a:avLst/>
          </a:prstGeom>
          <a:solidFill>
            <a:srgbClr val="E52421"/>
          </a:solidFill>
        </p:spPr>
        <p:txBody>
          <a:bodyPr vert="horz" wrap="square" lIns="0" tIns="158750" rIns="0" bIns="0" rtlCol="0">
            <a:spAutoFit/>
          </a:bodyPr>
          <a:lstStyle/>
          <a:p>
            <a:pPr marL="490855">
              <a:lnSpc>
                <a:spcPct val="100000"/>
              </a:lnSpc>
              <a:spcBef>
                <a:spcPts val="1250"/>
              </a:spcBef>
            </a:pPr>
            <a:r>
              <a:rPr lang="es-CR" sz="1900" dirty="0">
                <a:solidFill>
                  <a:srgbClr val="FFFFFF"/>
                </a:solidFill>
                <a:latin typeface="Century Gothic"/>
                <a:cs typeface="Century Gothic"/>
              </a:rPr>
              <a:t>Servidor debe consultar dudas antes y, administraciones deben indagar previo a otorgar permisos con o sin goce salarial</a:t>
            </a:r>
            <a:endParaRPr sz="1900" dirty="0">
              <a:latin typeface="Century Gothic"/>
              <a:cs typeface="Century Gothic"/>
            </a:endParaRPr>
          </a:p>
        </p:txBody>
      </p:sp>
    </p:spTree>
    <p:extLst>
      <p:ext uri="{BB962C8B-B14F-4D97-AF65-F5344CB8AC3E}">
        <p14:creationId xmlns:p14="http://schemas.microsoft.com/office/powerpoint/2010/main" val="328141761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 name="object 2"/>
          <p:cNvPicPr/>
          <p:nvPr/>
        </p:nvPicPr>
        <p:blipFill>
          <a:blip r:embed="rId2" cstate="print"/>
          <a:stretch>
            <a:fillRect/>
          </a:stretch>
        </p:blipFill>
        <p:spPr>
          <a:xfrm>
            <a:off x="2868295" y="8648700"/>
            <a:ext cx="12676505" cy="1409700"/>
          </a:xfrm>
          <a:prstGeom prst="rect">
            <a:avLst/>
          </a:prstGeom>
        </p:spPr>
      </p:pic>
      <p:grpSp>
        <p:nvGrpSpPr>
          <p:cNvPr id="3" name="object 3"/>
          <p:cNvGrpSpPr/>
          <p:nvPr/>
        </p:nvGrpSpPr>
        <p:grpSpPr>
          <a:xfrm>
            <a:off x="2974289" y="3989539"/>
            <a:ext cx="3477895" cy="4465955"/>
            <a:chOff x="2974289" y="3989539"/>
            <a:chExt cx="3477895" cy="4465955"/>
          </a:xfrm>
        </p:grpSpPr>
        <p:pic>
          <p:nvPicPr>
            <p:cNvPr id="4" name="object 4"/>
            <p:cNvPicPr/>
            <p:nvPr/>
          </p:nvPicPr>
          <p:blipFill>
            <a:blip r:embed="rId3" cstate="print"/>
            <a:stretch>
              <a:fillRect/>
            </a:stretch>
          </p:blipFill>
          <p:spPr>
            <a:xfrm>
              <a:off x="4134599" y="3989539"/>
              <a:ext cx="2317439" cy="4465928"/>
            </a:xfrm>
            <a:prstGeom prst="rect">
              <a:avLst/>
            </a:prstGeom>
          </p:spPr>
        </p:pic>
        <p:sp>
          <p:nvSpPr>
            <p:cNvPr id="5" name="object 5"/>
            <p:cNvSpPr/>
            <p:nvPr/>
          </p:nvSpPr>
          <p:spPr>
            <a:xfrm>
              <a:off x="4228193" y="4127338"/>
              <a:ext cx="2089785" cy="4179570"/>
            </a:xfrm>
            <a:custGeom>
              <a:avLst/>
              <a:gdLst/>
              <a:ahLst/>
              <a:cxnLst/>
              <a:rect l="l" t="t" r="r" b="b"/>
              <a:pathLst>
                <a:path w="2089785" h="4179570">
                  <a:moveTo>
                    <a:pt x="0" y="0"/>
                  </a:moveTo>
                  <a:lnTo>
                    <a:pt x="48633" y="554"/>
                  </a:lnTo>
                  <a:lnTo>
                    <a:pt x="96995" y="2211"/>
                  </a:lnTo>
                  <a:lnTo>
                    <a:pt x="145073" y="4957"/>
                  </a:lnTo>
                  <a:lnTo>
                    <a:pt x="192854" y="8780"/>
                  </a:lnTo>
                  <a:lnTo>
                    <a:pt x="240327" y="13669"/>
                  </a:lnTo>
                  <a:lnTo>
                    <a:pt x="287480" y="19611"/>
                  </a:lnTo>
                  <a:lnTo>
                    <a:pt x="334301" y="26595"/>
                  </a:lnTo>
                  <a:lnTo>
                    <a:pt x="380778" y="34608"/>
                  </a:lnTo>
                  <a:lnTo>
                    <a:pt x="426898" y="43639"/>
                  </a:lnTo>
                  <a:lnTo>
                    <a:pt x="472650" y="53675"/>
                  </a:lnTo>
                  <a:lnTo>
                    <a:pt x="518022" y="64705"/>
                  </a:lnTo>
                  <a:lnTo>
                    <a:pt x="563001" y="76716"/>
                  </a:lnTo>
                  <a:lnTo>
                    <a:pt x="607576" y="89696"/>
                  </a:lnTo>
                  <a:lnTo>
                    <a:pt x="651735" y="103633"/>
                  </a:lnTo>
                  <a:lnTo>
                    <a:pt x="695466" y="118516"/>
                  </a:lnTo>
                  <a:lnTo>
                    <a:pt x="738756" y="134332"/>
                  </a:lnTo>
                  <a:lnTo>
                    <a:pt x="781593" y="151069"/>
                  </a:lnTo>
                  <a:lnTo>
                    <a:pt x="823966" y="168716"/>
                  </a:lnTo>
                  <a:lnTo>
                    <a:pt x="865863" y="187260"/>
                  </a:lnTo>
                  <a:lnTo>
                    <a:pt x="907271" y="206689"/>
                  </a:lnTo>
                  <a:lnTo>
                    <a:pt x="948178" y="226991"/>
                  </a:lnTo>
                  <a:lnTo>
                    <a:pt x="988573" y="248154"/>
                  </a:lnTo>
                  <a:lnTo>
                    <a:pt x="1028444" y="270167"/>
                  </a:lnTo>
                  <a:lnTo>
                    <a:pt x="1067778" y="293016"/>
                  </a:lnTo>
                  <a:lnTo>
                    <a:pt x="1106563" y="316691"/>
                  </a:lnTo>
                  <a:lnTo>
                    <a:pt x="1144788" y="341178"/>
                  </a:lnTo>
                  <a:lnTo>
                    <a:pt x="1182440" y="366467"/>
                  </a:lnTo>
                  <a:lnTo>
                    <a:pt x="1219507" y="392545"/>
                  </a:lnTo>
                  <a:lnTo>
                    <a:pt x="1255978" y="419400"/>
                  </a:lnTo>
                  <a:lnTo>
                    <a:pt x="1291840" y="447019"/>
                  </a:lnTo>
                  <a:lnTo>
                    <a:pt x="1327082" y="475392"/>
                  </a:lnTo>
                  <a:lnTo>
                    <a:pt x="1361690" y="504506"/>
                  </a:lnTo>
                  <a:lnTo>
                    <a:pt x="1395654" y="534348"/>
                  </a:lnTo>
                  <a:lnTo>
                    <a:pt x="1428961" y="564908"/>
                  </a:lnTo>
                  <a:lnTo>
                    <a:pt x="1461599" y="596172"/>
                  </a:lnTo>
                  <a:lnTo>
                    <a:pt x="1493556" y="628129"/>
                  </a:lnTo>
                  <a:lnTo>
                    <a:pt x="1524821" y="660767"/>
                  </a:lnTo>
                  <a:lnTo>
                    <a:pt x="1555380" y="694074"/>
                  </a:lnTo>
                  <a:lnTo>
                    <a:pt x="1585223" y="728038"/>
                  </a:lnTo>
                  <a:lnTo>
                    <a:pt x="1614337" y="762646"/>
                  </a:lnTo>
                  <a:lnTo>
                    <a:pt x="1642710" y="797888"/>
                  </a:lnTo>
                  <a:lnTo>
                    <a:pt x="1670330" y="833750"/>
                  </a:lnTo>
                  <a:lnTo>
                    <a:pt x="1697185" y="870220"/>
                  </a:lnTo>
                  <a:lnTo>
                    <a:pt x="1723263" y="907288"/>
                  </a:lnTo>
                  <a:lnTo>
                    <a:pt x="1748552" y="944940"/>
                  </a:lnTo>
                  <a:lnTo>
                    <a:pt x="1773039" y="983164"/>
                  </a:lnTo>
                  <a:lnTo>
                    <a:pt x="1796714" y="1021950"/>
                  </a:lnTo>
                  <a:lnTo>
                    <a:pt x="1819564" y="1061284"/>
                  </a:lnTo>
                  <a:lnTo>
                    <a:pt x="1841576" y="1101154"/>
                  </a:lnTo>
                  <a:lnTo>
                    <a:pt x="1862740" y="1141549"/>
                  </a:lnTo>
                  <a:lnTo>
                    <a:pt x="1883042" y="1182457"/>
                  </a:lnTo>
                  <a:lnTo>
                    <a:pt x="1902471" y="1223865"/>
                  </a:lnTo>
                  <a:lnTo>
                    <a:pt x="1921015" y="1265762"/>
                  </a:lnTo>
                  <a:lnTo>
                    <a:pt x="1938662" y="1308135"/>
                  </a:lnTo>
                  <a:lnTo>
                    <a:pt x="1955400" y="1350973"/>
                  </a:lnTo>
                  <a:lnTo>
                    <a:pt x="1971216" y="1394263"/>
                  </a:lnTo>
                  <a:lnTo>
                    <a:pt x="1986099" y="1437993"/>
                  </a:lnTo>
                  <a:lnTo>
                    <a:pt x="2000036" y="1482152"/>
                  </a:lnTo>
                  <a:lnTo>
                    <a:pt x="2013017" y="1526727"/>
                  </a:lnTo>
                  <a:lnTo>
                    <a:pt x="2025028" y="1571707"/>
                  </a:lnTo>
                  <a:lnTo>
                    <a:pt x="2036057" y="1617079"/>
                  </a:lnTo>
                  <a:lnTo>
                    <a:pt x="2046094" y="1662831"/>
                  </a:lnTo>
                  <a:lnTo>
                    <a:pt x="2055124" y="1708952"/>
                  </a:lnTo>
                  <a:lnTo>
                    <a:pt x="2063138" y="1755429"/>
                  </a:lnTo>
                  <a:lnTo>
                    <a:pt x="2070122" y="1802250"/>
                  </a:lnTo>
                  <a:lnTo>
                    <a:pt x="2076064" y="1849404"/>
                  </a:lnTo>
                  <a:lnTo>
                    <a:pt x="2080953" y="1896877"/>
                  </a:lnTo>
                  <a:lnTo>
                    <a:pt x="2084777" y="1944659"/>
                  </a:lnTo>
                  <a:lnTo>
                    <a:pt x="2087523" y="1992737"/>
                  </a:lnTo>
                  <a:lnTo>
                    <a:pt x="2089179" y="2041099"/>
                  </a:lnTo>
                  <a:lnTo>
                    <a:pt x="2089734" y="2089734"/>
                  </a:lnTo>
                  <a:lnTo>
                    <a:pt x="2089179" y="2138368"/>
                  </a:lnTo>
                  <a:lnTo>
                    <a:pt x="2087523" y="2186729"/>
                  </a:lnTo>
                  <a:lnTo>
                    <a:pt x="2084777" y="2234807"/>
                  </a:lnTo>
                  <a:lnTo>
                    <a:pt x="2080953" y="2282588"/>
                  </a:lnTo>
                  <a:lnTo>
                    <a:pt x="2076064" y="2330061"/>
                  </a:lnTo>
                  <a:lnTo>
                    <a:pt x="2070122" y="2377214"/>
                  </a:lnTo>
                  <a:lnTo>
                    <a:pt x="2063138" y="2424035"/>
                  </a:lnTo>
                  <a:lnTo>
                    <a:pt x="2055124" y="2470512"/>
                  </a:lnTo>
                  <a:lnTo>
                    <a:pt x="2046094" y="2516632"/>
                  </a:lnTo>
                  <a:lnTo>
                    <a:pt x="2036057" y="2562384"/>
                  </a:lnTo>
                  <a:lnTo>
                    <a:pt x="2025028" y="2607756"/>
                  </a:lnTo>
                  <a:lnTo>
                    <a:pt x="2013017" y="2652736"/>
                  </a:lnTo>
                  <a:lnTo>
                    <a:pt x="2000036" y="2697311"/>
                  </a:lnTo>
                  <a:lnTo>
                    <a:pt x="1986099" y="2741469"/>
                  </a:lnTo>
                  <a:lnTo>
                    <a:pt x="1971216" y="2785200"/>
                  </a:lnTo>
                  <a:lnTo>
                    <a:pt x="1955400" y="2828490"/>
                  </a:lnTo>
                  <a:lnTo>
                    <a:pt x="1938662" y="2871327"/>
                  </a:lnTo>
                  <a:lnTo>
                    <a:pt x="1921015" y="2913700"/>
                  </a:lnTo>
                  <a:lnTo>
                    <a:pt x="1902471" y="2955597"/>
                  </a:lnTo>
                  <a:lnTo>
                    <a:pt x="1883042" y="2997005"/>
                  </a:lnTo>
                  <a:lnTo>
                    <a:pt x="1862740" y="3037913"/>
                  </a:lnTo>
                  <a:lnTo>
                    <a:pt x="1841576" y="3078308"/>
                  </a:lnTo>
                  <a:lnTo>
                    <a:pt x="1819564" y="3118178"/>
                  </a:lnTo>
                  <a:lnTo>
                    <a:pt x="1796714" y="3157512"/>
                  </a:lnTo>
                  <a:lnTo>
                    <a:pt x="1773039" y="3196297"/>
                  </a:lnTo>
                  <a:lnTo>
                    <a:pt x="1748552" y="3234522"/>
                  </a:lnTo>
                  <a:lnTo>
                    <a:pt x="1723263" y="3272174"/>
                  </a:lnTo>
                  <a:lnTo>
                    <a:pt x="1697185" y="3309242"/>
                  </a:lnTo>
                  <a:lnTo>
                    <a:pt x="1670330" y="3345712"/>
                  </a:lnTo>
                  <a:lnTo>
                    <a:pt x="1642710" y="3381574"/>
                  </a:lnTo>
                  <a:lnTo>
                    <a:pt x="1614337" y="3416816"/>
                  </a:lnTo>
                  <a:lnTo>
                    <a:pt x="1585223" y="3451424"/>
                  </a:lnTo>
                  <a:lnTo>
                    <a:pt x="1555380" y="3485388"/>
                  </a:lnTo>
                  <a:lnTo>
                    <a:pt x="1524821" y="3518695"/>
                  </a:lnTo>
                  <a:lnTo>
                    <a:pt x="1493556" y="3551333"/>
                  </a:lnTo>
                  <a:lnTo>
                    <a:pt x="1461599" y="3583291"/>
                  </a:lnTo>
                  <a:lnTo>
                    <a:pt x="1428961" y="3614555"/>
                  </a:lnTo>
                  <a:lnTo>
                    <a:pt x="1395654" y="3645115"/>
                  </a:lnTo>
                  <a:lnTo>
                    <a:pt x="1361690" y="3674957"/>
                  </a:lnTo>
                  <a:lnTo>
                    <a:pt x="1327082" y="3704071"/>
                  </a:lnTo>
                  <a:lnTo>
                    <a:pt x="1291840" y="3732444"/>
                  </a:lnTo>
                  <a:lnTo>
                    <a:pt x="1255978" y="3760064"/>
                  </a:lnTo>
                  <a:lnTo>
                    <a:pt x="1219507" y="3786919"/>
                  </a:lnTo>
                  <a:lnTo>
                    <a:pt x="1182440" y="3812997"/>
                  </a:lnTo>
                  <a:lnTo>
                    <a:pt x="1144788" y="3838286"/>
                  </a:lnTo>
                  <a:lnTo>
                    <a:pt x="1106563" y="3862774"/>
                  </a:lnTo>
                  <a:lnTo>
                    <a:pt x="1067778" y="3886448"/>
                  </a:lnTo>
                  <a:lnTo>
                    <a:pt x="1028444" y="3909298"/>
                  </a:lnTo>
                  <a:lnTo>
                    <a:pt x="988573" y="3931311"/>
                  </a:lnTo>
                  <a:lnTo>
                    <a:pt x="948178" y="3952474"/>
                  </a:lnTo>
                  <a:lnTo>
                    <a:pt x="907271" y="3972776"/>
                  </a:lnTo>
                  <a:lnTo>
                    <a:pt x="865863" y="3992206"/>
                  </a:lnTo>
                  <a:lnTo>
                    <a:pt x="823966" y="4010750"/>
                  </a:lnTo>
                  <a:lnTo>
                    <a:pt x="781593" y="4028396"/>
                  </a:lnTo>
                  <a:lnTo>
                    <a:pt x="738756" y="4045134"/>
                  </a:lnTo>
                  <a:lnTo>
                    <a:pt x="695466" y="4060950"/>
                  </a:lnTo>
                  <a:lnTo>
                    <a:pt x="651735" y="4075833"/>
                  </a:lnTo>
                  <a:lnTo>
                    <a:pt x="607576" y="4089771"/>
                  </a:lnTo>
                  <a:lnTo>
                    <a:pt x="563001" y="4102751"/>
                  </a:lnTo>
                  <a:lnTo>
                    <a:pt x="518022" y="4114762"/>
                  </a:lnTo>
                  <a:lnTo>
                    <a:pt x="472650" y="4125791"/>
                  </a:lnTo>
                  <a:lnTo>
                    <a:pt x="426898" y="4135828"/>
                  </a:lnTo>
                  <a:lnTo>
                    <a:pt x="380778" y="4144859"/>
                  </a:lnTo>
                  <a:lnTo>
                    <a:pt x="334301" y="4152872"/>
                  </a:lnTo>
                  <a:lnTo>
                    <a:pt x="287480" y="4159856"/>
                  </a:lnTo>
                  <a:lnTo>
                    <a:pt x="240327" y="4165798"/>
                  </a:lnTo>
                  <a:lnTo>
                    <a:pt x="192854" y="4170687"/>
                  </a:lnTo>
                  <a:lnTo>
                    <a:pt x="145073" y="4174511"/>
                  </a:lnTo>
                  <a:lnTo>
                    <a:pt x="96995" y="4177257"/>
                  </a:lnTo>
                  <a:lnTo>
                    <a:pt x="48633" y="4178913"/>
                  </a:lnTo>
                  <a:lnTo>
                    <a:pt x="0" y="4179468"/>
                  </a:lnTo>
                </a:path>
              </a:pathLst>
            </a:custGeom>
            <a:ln w="25488">
              <a:solidFill>
                <a:srgbClr val="FFFFFF"/>
              </a:solidFill>
            </a:ln>
          </p:spPr>
          <p:txBody>
            <a:bodyPr wrap="square" lIns="0" tIns="0" rIns="0" bIns="0" rtlCol="0"/>
            <a:lstStyle/>
            <a:p>
              <a:endParaRPr/>
            </a:p>
          </p:txBody>
        </p:sp>
        <p:pic>
          <p:nvPicPr>
            <p:cNvPr id="6" name="object 6"/>
            <p:cNvPicPr/>
            <p:nvPr/>
          </p:nvPicPr>
          <p:blipFill>
            <a:blip r:embed="rId4" cstate="print"/>
            <a:stretch>
              <a:fillRect/>
            </a:stretch>
          </p:blipFill>
          <p:spPr>
            <a:xfrm>
              <a:off x="4177219" y="4057247"/>
              <a:ext cx="140169" cy="140169"/>
            </a:xfrm>
            <a:prstGeom prst="rect">
              <a:avLst/>
            </a:prstGeom>
          </p:spPr>
        </p:pic>
        <p:pic>
          <p:nvPicPr>
            <p:cNvPr id="7" name="object 7"/>
            <p:cNvPicPr/>
            <p:nvPr/>
          </p:nvPicPr>
          <p:blipFill>
            <a:blip r:embed="rId4" cstate="print"/>
            <a:stretch>
              <a:fillRect/>
            </a:stretch>
          </p:blipFill>
          <p:spPr>
            <a:xfrm>
              <a:off x="4177219" y="8219735"/>
              <a:ext cx="140169" cy="140157"/>
            </a:xfrm>
            <a:prstGeom prst="rect">
              <a:avLst/>
            </a:prstGeom>
          </p:spPr>
        </p:pic>
        <p:pic>
          <p:nvPicPr>
            <p:cNvPr id="8" name="object 8"/>
            <p:cNvPicPr/>
            <p:nvPr/>
          </p:nvPicPr>
          <p:blipFill>
            <a:blip r:embed="rId5" cstate="print"/>
            <a:stretch>
              <a:fillRect/>
            </a:stretch>
          </p:blipFill>
          <p:spPr>
            <a:xfrm>
              <a:off x="4220667" y="4917148"/>
              <a:ext cx="1491830" cy="2655328"/>
            </a:xfrm>
            <a:prstGeom prst="rect">
              <a:avLst/>
            </a:prstGeom>
          </p:spPr>
        </p:pic>
        <p:sp>
          <p:nvSpPr>
            <p:cNvPr id="9" name="object 9"/>
            <p:cNvSpPr/>
            <p:nvPr/>
          </p:nvSpPr>
          <p:spPr>
            <a:xfrm>
              <a:off x="4262706" y="4986394"/>
              <a:ext cx="1257935" cy="1309370"/>
            </a:xfrm>
            <a:custGeom>
              <a:avLst/>
              <a:gdLst/>
              <a:ahLst/>
              <a:cxnLst/>
              <a:rect l="l" t="t" r="r" b="b"/>
              <a:pathLst>
                <a:path w="1257935" h="1309370">
                  <a:moveTo>
                    <a:pt x="553910" y="0"/>
                  </a:moveTo>
                  <a:lnTo>
                    <a:pt x="0" y="1309370"/>
                  </a:lnTo>
                  <a:lnTo>
                    <a:pt x="1257820" y="799388"/>
                  </a:lnTo>
                  <a:lnTo>
                    <a:pt x="1250711" y="778493"/>
                  </a:lnTo>
                  <a:lnTo>
                    <a:pt x="1235446" y="736847"/>
                  </a:lnTo>
                  <a:lnTo>
                    <a:pt x="1206538" y="667687"/>
                  </a:lnTo>
                  <a:lnTo>
                    <a:pt x="1184177" y="620478"/>
                  </a:lnTo>
                  <a:lnTo>
                    <a:pt x="1160214" y="574497"/>
                  </a:lnTo>
                  <a:lnTo>
                    <a:pt x="1134698" y="529763"/>
                  </a:lnTo>
                  <a:lnTo>
                    <a:pt x="1107676" y="486296"/>
                  </a:lnTo>
                  <a:lnTo>
                    <a:pt x="1079195" y="444116"/>
                  </a:lnTo>
                  <a:lnTo>
                    <a:pt x="1049303" y="403244"/>
                  </a:lnTo>
                  <a:lnTo>
                    <a:pt x="1018048" y="363698"/>
                  </a:lnTo>
                  <a:lnTo>
                    <a:pt x="985476" y="325501"/>
                  </a:lnTo>
                  <a:lnTo>
                    <a:pt x="951636" y="288671"/>
                  </a:lnTo>
                  <a:lnTo>
                    <a:pt x="916575" y="253228"/>
                  </a:lnTo>
                  <a:lnTo>
                    <a:pt x="880340" y="219193"/>
                  </a:lnTo>
                  <a:lnTo>
                    <a:pt x="842979" y="186586"/>
                  </a:lnTo>
                  <a:lnTo>
                    <a:pt x="804539" y="155426"/>
                  </a:lnTo>
                  <a:lnTo>
                    <a:pt x="765069" y="125735"/>
                  </a:lnTo>
                  <a:lnTo>
                    <a:pt x="724614" y="97532"/>
                  </a:lnTo>
                  <a:lnTo>
                    <a:pt x="683224" y="70836"/>
                  </a:lnTo>
                  <a:lnTo>
                    <a:pt x="640944" y="45669"/>
                  </a:lnTo>
                  <a:lnTo>
                    <a:pt x="597824" y="22050"/>
                  </a:lnTo>
                  <a:lnTo>
                    <a:pt x="553910" y="0"/>
                  </a:lnTo>
                  <a:close/>
                </a:path>
              </a:pathLst>
            </a:custGeom>
            <a:solidFill>
              <a:srgbClr val="60BEB2"/>
            </a:solidFill>
          </p:spPr>
          <p:txBody>
            <a:bodyPr wrap="square" lIns="0" tIns="0" rIns="0" bIns="0" rtlCol="0"/>
            <a:lstStyle/>
            <a:p>
              <a:endParaRPr/>
            </a:p>
          </p:txBody>
        </p:sp>
        <p:sp>
          <p:nvSpPr>
            <p:cNvPr id="10" name="object 10"/>
            <p:cNvSpPr/>
            <p:nvPr/>
          </p:nvSpPr>
          <p:spPr>
            <a:xfrm>
              <a:off x="4262714" y="5785783"/>
              <a:ext cx="1327150" cy="1015365"/>
            </a:xfrm>
            <a:custGeom>
              <a:avLst/>
              <a:gdLst/>
              <a:ahLst/>
              <a:cxnLst/>
              <a:rect l="l" t="t" r="r" b="b"/>
              <a:pathLst>
                <a:path w="1327150" h="1015365">
                  <a:moveTo>
                    <a:pt x="1257820" y="0"/>
                  </a:moveTo>
                  <a:lnTo>
                    <a:pt x="0" y="509981"/>
                  </a:lnTo>
                  <a:lnTo>
                    <a:pt x="1194028" y="1015085"/>
                  </a:lnTo>
                  <a:lnTo>
                    <a:pt x="1214211" y="970652"/>
                  </a:lnTo>
                  <a:lnTo>
                    <a:pt x="1232803" y="925534"/>
                  </a:lnTo>
                  <a:lnTo>
                    <a:pt x="1249786" y="879778"/>
                  </a:lnTo>
                  <a:lnTo>
                    <a:pt x="1265139" y="833429"/>
                  </a:lnTo>
                  <a:lnTo>
                    <a:pt x="1278843" y="786534"/>
                  </a:lnTo>
                  <a:lnTo>
                    <a:pt x="1290878" y="739140"/>
                  </a:lnTo>
                  <a:lnTo>
                    <a:pt x="1301225" y="691293"/>
                  </a:lnTo>
                  <a:lnTo>
                    <a:pt x="1309864" y="643041"/>
                  </a:lnTo>
                  <a:lnTo>
                    <a:pt x="1316775" y="594429"/>
                  </a:lnTo>
                  <a:lnTo>
                    <a:pt x="1321939" y="545504"/>
                  </a:lnTo>
                  <a:lnTo>
                    <a:pt x="1325337" y="496313"/>
                  </a:lnTo>
                  <a:lnTo>
                    <a:pt x="1326948" y="446903"/>
                  </a:lnTo>
                  <a:lnTo>
                    <a:pt x="1326753" y="397319"/>
                  </a:lnTo>
                  <a:lnTo>
                    <a:pt x="1324732" y="347608"/>
                  </a:lnTo>
                  <a:lnTo>
                    <a:pt x="1320866" y="297817"/>
                  </a:lnTo>
                  <a:lnTo>
                    <a:pt x="1315135" y="247993"/>
                  </a:lnTo>
                  <a:lnTo>
                    <a:pt x="1307519" y="198182"/>
                  </a:lnTo>
                  <a:lnTo>
                    <a:pt x="1298000" y="148431"/>
                  </a:lnTo>
                  <a:lnTo>
                    <a:pt x="1286556" y="98785"/>
                  </a:lnTo>
                  <a:lnTo>
                    <a:pt x="1273170" y="49293"/>
                  </a:lnTo>
                  <a:lnTo>
                    <a:pt x="1257820" y="0"/>
                  </a:lnTo>
                  <a:close/>
                </a:path>
              </a:pathLst>
            </a:custGeom>
            <a:solidFill>
              <a:srgbClr val="9B70A8"/>
            </a:solidFill>
          </p:spPr>
          <p:txBody>
            <a:bodyPr wrap="square" lIns="0" tIns="0" rIns="0" bIns="0" rtlCol="0"/>
            <a:lstStyle/>
            <a:p>
              <a:endParaRPr/>
            </a:p>
          </p:txBody>
        </p:sp>
        <p:pic>
          <p:nvPicPr>
            <p:cNvPr id="11" name="object 11"/>
            <p:cNvPicPr/>
            <p:nvPr/>
          </p:nvPicPr>
          <p:blipFill>
            <a:blip r:embed="rId6" cstate="print"/>
            <a:stretch>
              <a:fillRect/>
            </a:stretch>
          </p:blipFill>
          <p:spPr>
            <a:xfrm>
              <a:off x="4262716" y="6295770"/>
              <a:ext cx="1194015" cy="1181353"/>
            </a:xfrm>
            <a:prstGeom prst="rect">
              <a:avLst/>
            </a:prstGeom>
          </p:spPr>
        </p:pic>
        <p:pic>
          <p:nvPicPr>
            <p:cNvPr id="12" name="object 12"/>
            <p:cNvPicPr/>
            <p:nvPr/>
          </p:nvPicPr>
          <p:blipFill>
            <a:blip r:embed="rId7" cstate="print"/>
            <a:stretch>
              <a:fillRect/>
            </a:stretch>
          </p:blipFill>
          <p:spPr>
            <a:xfrm>
              <a:off x="2974289" y="4920348"/>
              <a:ext cx="2607513" cy="2610688"/>
            </a:xfrm>
            <a:prstGeom prst="rect">
              <a:avLst/>
            </a:prstGeom>
          </p:spPr>
        </p:pic>
        <p:sp>
          <p:nvSpPr>
            <p:cNvPr id="13" name="object 13"/>
            <p:cNvSpPr/>
            <p:nvPr/>
          </p:nvSpPr>
          <p:spPr>
            <a:xfrm>
              <a:off x="2988778" y="4988982"/>
              <a:ext cx="2446655" cy="2446655"/>
            </a:xfrm>
            <a:custGeom>
              <a:avLst/>
              <a:gdLst/>
              <a:ahLst/>
              <a:cxnLst/>
              <a:rect l="l" t="t" r="r" b="b"/>
              <a:pathLst>
                <a:path w="2446654" h="2446654">
                  <a:moveTo>
                    <a:pt x="1223251" y="0"/>
                  </a:moveTo>
                  <a:lnTo>
                    <a:pt x="1175219" y="925"/>
                  </a:lnTo>
                  <a:lnTo>
                    <a:pt x="1127655" y="3680"/>
                  </a:lnTo>
                  <a:lnTo>
                    <a:pt x="1080595" y="8229"/>
                  </a:lnTo>
                  <a:lnTo>
                    <a:pt x="1034072" y="14540"/>
                  </a:lnTo>
                  <a:lnTo>
                    <a:pt x="988120" y="22577"/>
                  </a:lnTo>
                  <a:lnTo>
                    <a:pt x="942773" y="32307"/>
                  </a:lnTo>
                  <a:lnTo>
                    <a:pt x="898064" y="43696"/>
                  </a:lnTo>
                  <a:lnTo>
                    <a:pt x="854029" y="56709"/>
                  </a:lnTo>
                  <a:lnTo>
                    <a:pt x="810701" y="71314"/>
                  </a:lnTo>
                  <a:lnTo>
                    <a:pt x="768114" y="87476"/>
                  </a:lnTo>
                  <a:lnTo>
                    <a:pt x="726302" y="105160"/>
                  </a:lnTo>
                  <a:lnTo>
                    <a:pt x="685299" y="124333"/>
                  </a:lnTo>
                  <a:lnTo>
                    <a:pt x="645139" y="144962"/>
                  </a:lnTo>
                  <a:lnTo>
                    <a:pt x="605855" y="167011"/>
                  </a:lnTo>
                  <a:lnTo>
                    <a:pt x="567483" y="190447"/>
                  </a:lnTo>
                  <a:lnTo>
                    <a:pt x="530056" y="215236"/>
                  </a:lnTo>
                  <a:lnTo>
                    <a:pt x="493608" y="241343"/>
                  </a:lnTo>
                  <a:lnTo>
                    <a:pt x="458172" y="268736"/>
                  </a:lnTo>
                  <a:lnTo>
                    <a:pt x="423784" y="297380"/>
                  </a:lnTo>
                  <a:lnTo>
                    <a:pt x="390476" y="327240"/>
                  </a:lnTo>
                  <a:lnTo>
                    <a:pt x="358284" y="358284"/>
                  </a:lnTo>
                  <a:lnTo>
                    <a:pt x="327240" y="390476"/>
                  </a:lnTo>
                  <a:lnTo>
                    <a:pt x="297380" y="423784"/>
                  </a:lnTo>
                  <a:lnTo>
                    <a:pt x="268736" y="458172"/>
                  </a:lnTo>
                  <a:lnTo>
                    <a:pt x="241343" y="493608"/>
                  </a:lnTo>
                  <a:lnTo>
                    <a:pt x="215236" y="530056"/>
                  </a:lnTo>
                  <a:lnTo>
                    <a:pt x="190447" y="567483"/>
                  </a:lnTo>
                  <a:lnTo>
                    <a:pt x="167011" y="605855"/>
                  </a:lnTo>
                  <a:lnTo>
                    <a:pt x="144962" y="645139"/>
                  </a:lnTo>
                  <a:lnTo>
                    <a:pt x="124333" y="685299"/>
                  </a:lnTo>
                  <a:lnTo>
                    <a:pt x="105160" y="726302"/>
                  </a:lnTo>
                  <a:lnTo>
                    <a:pt x="87476" y="768114"/>
                  </a:lnTo>
                  <a:lnTo>
                    <a:pt x="71314" y="810701"/>
                  </a:lnTo>
                  <a:lnTo>
                    <a:pt x="56709" y="854029"/>
                  </a:lnTo>
                  <a:lnTo>
                    <a:pt x="43696" y="898064"/>
                  </a:lnTo>
                  <a:lnTo>
                    <a:pt x="32307" y="942773"/>
                  </a:lnTo>
                  <a:lnTo>
                    <a:pt x="22577" y="988120"/>
                  </a:lnTo>
                  <a:lnTo>
                    <a:pt x="14540" y="1034072"/>
                  </a:lnTo>
                  <a:lnTo>
                    <a:pt x="8229" y="1080595"/>
                  </a:lnTo>
                  <a:lnTo>
                    <a:pt x="3680" y="1127655"/>
                  </a:lnTo>
                  <a:lnTo>
                    <a:pt x="925" y="1175219"/>
                  </a:lnTo>
                  <a:lnTo>
                    <a:pt x="0" y="1223251"/>
                  </a:lnTo>
                  <a:lnTo>
                    <a:pt x="925" y="1271284"/>
                  </a:lnTo>
                  <a:lnTo>
                    <a:pt x="3680" y="1318848"/>
                  </a:lnTo>
                  <a:lnTo>
                    <a:pt x="8229" y="1365909"/>
                  </a:lnTo>
                  <a:lnTo>
                    <a:pt x="14540" y="1412433"/>
                  </a:lnTo>
                  <a:lnTo>
                    <a:pt x="22577" y="1458386"/>
                  </a:lnTo>
                  <a:lnTo>
                    <a:pt x="32307" y="1503734"/>
                  </a:lnTo>
                  <a:lnTo>
                    <a:pt x="43696" y="1548443"/>
                  </a:lnTo>
                  <a:lnTo>
                    <a:pt x="56709" y="1592479"/>
                  </a:lnTo>
                  <a:lnTo>
                    <a:pt x="71314" y="1635808"/>
                  </a:lnTo>
                  <a:lnTo>
                    <a:pt x="87476" y="1678396"/>
                  </a:lnTo>
                  <a:lnTo>
                    <a:pt x="105160" y="1720209"/>
                  </a:lnTo>
                  <a:lnTo>
                    <a:pt x="124333" y="1761213"/>
                  </a:lnTo>
                  <a:lnTo>
                    <a:pt x="144962" y="1801374"/>
                  </a:lnTo>
                  <a:lnTo>
                    <a:pt x="167011" y="1840658"/>
                  </a:lnTo>
                  <a:lnTo>
                    <a:pt x="190447" y="1879031"/>
                  </a:lnTo>
                  <a:lnTo>
                    <a:pt x="215236" y="1916460"/>
                  </a:lnTo>
                  <a:lnTo>
                    <a:pt x="241343" y="1952909"/>
                  </a:lnTo>
                  <a:lnTo>
                    <a:pt x="268736" y="1988345"/>
                  </a:lnTo>
                  <a:lnTo>
                    <a:pt x="297380" y="2022734"/>
                  </a:lnTo>
                  <a:lnTo>
                    <a:pt x="327240" y="2056042"/>
                  </a:lnTo>
                  <a:lnTo>
                    <a:pt x="358284" y="2088235"/>
                  </a:lnTo>
                  <a:lnTo>
                    <a:pt x="390476" y="2119279"/>
                  </a:lnTo>
                  <a:lnTo>
                    <a:pt x="423784" y="2149141"/>
                  </a:lnTo>
                  <a:lnTo>
                    <a:pt x="458172" y="2177785"/>
                  </a:lnTo>
                  <a:lnTo>
                    <a:pt x="493608" y="2205178"/>
                  </a:lnTo>
                  <a:lnTo>
                    <a:pt x="530056" y="2231287"/>
                  </a:lnTo>
                  <a:lnTo>
                    <a:pt x="567483" y="2256076"/>
                  </a:lnTo>
                  <a:lnTo>
                    <a:pt x="605855" y="2279513"/>
                  </a:lnTo>
                  <a:lnTo>
                    <a:pt x="645139" y="2301562"/>
                  </a:lnTo>
                  <a:lnTo>
                    <a:pt x="685299" y="2322191"/>
                  </a:lnTo>
                  <a:lnTo>
                    <a:pt x="726302" y="2341365"/>
                  </a:lnTo>
                  <a:lnTo>
                    <a:pt x="768114" y="2359049"/>
                  </a:lnTo>
                  <a:lnTo>
                    <a:pt x="810701" y="2375211"/>
                  </a:lnTo>
                  <a:lnTo>
                    <a:pt x="854029" y="2389816"/>
                  </a:lnTo>
                  <a:lnTo>
                    <a:pt x="898064" y="2402830"/>
                  </a:lnTo>
                  <a:lnTo>
                    <a:pt x="942773" y="2414219"/>
                  </a:lnTo>
                  <a:lnTo>
                    <a:pt x="988120" y="2423950"/>
                  </a:lnTo>
                  <a:lnTo>
                    <a:pt x="1034072" y="2431987"/>
                  </a:lnTo>
                  <a:lnTo>
                    <a:pt x="1080595" y="2438298"/>
                  </a:lnTo>
                  <a:lnTo>
                    <a:pt x="1127655" y="2442847"/>
                  </a:lnTo>
                  <a:lnTo>
                    <a:pt x="1175219" y="2445602"/>
                  </a:lnTo>
                  <a:lnTo>
                    <a:pt x="1223251" y="2446528"/>
                  </a:lnTo>
                  <a:lnTo>
                    <a:pt x="1271284" y="2445602"/>
                  </a:lnTo>
                  <a:lnTo>
                    <a:pt x="1318848" y="2442847"/>
                  </a:lnTo>
                  <a:lnTo>
                    <a:pt x="1365909" y="2438298"/>
                  </a:lnTo>
                  <a:lnTo>
                    <a:pt x="1412433" y="2431987"/>
                  </a:lnTo>
                  <a:lnTo>
                    <a:pt x="1458386" y="2423950"/>
                  </a:lnTo>
                  <a:lnTo>
                    <a:pt x="1503734" y="2414219"/>
                  </a:lnTo>
                  <a:lnTo>
                    <a:pt x="1548443" y="2402830"/>
                  </a:lnTo>
                  <a:lnTo>
                    <a:pt x="1592478" y="2389816"/>
                  </a:lnTo>
                  <a:lnTo>
                    <a:pt x="1635807" y="2375211"/>
                  </a:lnTo>
                  <a:lnTo>
                    <a:pt x="1678395" y="2359049"/>
                  </a:lnTo>
                  <a:lnTo>
                    <a:pt x="1720207" y="2341365"/>
                  </a:lnTo>
                  <a:lnTo>
                    <a:pt x="1761211" y="2322191"/>
                  </a:lnTo>
                  <a:lnTo>
                    <a:pt x="1801372" y="2301562"/>
                  </a:lnTo>
                  <a:lnTo>
                    <a:pt x="1840655" y="2279513"/>
                  </a:lnTo>
                  <a:lnTo>
                    <a:pt x="1879028" y="2256076"/>
                  </a:lnTo>
                  <a:lnTo>
                    <a:pt x="1916455" y="2231287"/>
                  </a:lnTo>
                  <a:lnTo>
                    <a:pt x="1952904" y="2205178"/>
                  </a:lnTo>
                  <a:lnTo>
                    <a:pt x="1988340" y="2177785"/>
                  </a:lnTo>
                  <a:lnTo>
                    <a:pt x="2022728" y="2149141"/>
                  </a:lnTo>
                  <a:lnTo>
                    <a:pt x="2056036" y="2119279"/>
                  </a:lnTo>
                  <a:lnTo>
                    <a:pt x="2088229" y="2088235"/>
                  </a:lnTo>
                  <a:lnTo>
                    <a:pt x="2119273" y="2056042"/>
                  </a:lnTo>
                  <a:lnTo>
                    <a:pt x="2149133" y="2022734"/>
                  </a:lnTo>
                  <a:lnTo>
                    <a:pt x="2177777" y="1988345"/>
                  </a:lnTo>
                  <a:lnTo>
                    <a:pt x="2205170" y="1952909"/>
                  </a:lnTo>
                  <a:lnTo>
                    <a:pt x="2231278" y="1916460"/>
                  </a:lnTo>
                  <a:lnTo>
                    <a:pt x="2256067" y="1879031"/>
                  </a:lnTo>
                  <a:lnTo>
                    <a:pt x="2279503" y="1840658"/>
                  </a:lnTo>
                  <a:lnTo>
                    <a:pt x="2301552" y="1801374"/>
                  </a:lnTo>
                  <a:lnTo>
                    <a:pt x="2322181" y="1761213"/>
                  </a:lnTo>
                  <a:lnTo>
                    <a:pt x="2341354" y="1720209"/>
                  </a:lnTo>
                  <a:lnTo>
                    <a:pt x="2359039" y="1678396"/>
                  </a:lnTo>
                  <a:lnTo>
                    <a:pt x="2375200" y="1635808"/>
                  </a:lnTo>
                  <a:lnTo>
                    <a:pt x="2389805" y="1592479"/>
                  </a:lnTo>
                  <a:lnTo>
                    <a:pt x="2402819" y="1548443"/>
                  </a:lnTo>
                  <a:lnTo>
                    <a:pt x="2414207" y="1503734"/>
                  </a:lnTo>
                  <a:lnTo>
                    <a:pt x="2423938" y="1458386"/>
                  </a:lnTo>
                  <a:lnTo>
                    <a:pt x="2431975" y="1412433"/>
                  </a:lnTo>
                  <a:lnTo>
                    <a:pt x="2438285" y="1365909"/>
                  </a:lnTo>
                  <a:lnTo>
                    <a:pt x="2442834" y="1318848"/>
                  </a:lnTo>
                  <a:lnTo>
                    <a:pt x="2445589" y="1271284"/>
                  </a:lnTo>
                  <a:lnTo>
                    <a:pt x="2446515" y="1223251"/>
                  </a:lnTo>
                  <a:lnTo>
                    <a:pt x="2445589" y="1175219"/>
                  </a:lnTo>
                  <a:lnTo>
                    <a:pt x="2442834" y="1127655"/>
                  </a:lnTo>
                  <a:lnTo>
                    <a:pt x="2438285" y="1080595"/>
                  </a:lnTo>
                  <a:lnTo>
                    <a:pt x="2431975" y="1034072"/>
                  </a:lnTo>
                  <a:lnTo>
                    <a:pt x="2423938" y="988120"/>
                  </a:lnTo>
                  <a:lnTo>
                    <a:pt x="2414207" y="942773"/>
                  </a:lnTo>
                  <a:lnTo>
                    <a:pt x="2402819" y="898064"/>
                  </a:lnTo>
                  <a:lnTo>
                    <a:pt x="2389805" y="854029"/>
                  </a:lnTo>
                  <a:lnTo>
                    <a:pt x="2375200" y="810701"/>
                  </a:lnTo>
                  <a:lnTo>
                    <a:pt x="2359039" y="768114"/>
                  </a:lnTo>
                  <a:lnTo>
                    <a:pt x="2341354" y="726302"/>
                  </a:lnTo>
                  <a:lnTo>
                    <a:pt x="2322181" y="685299"/>
                  </a:lnTo>
                  <a:lnTo>
                    <a:pt x="2301552" y="645139"/>
                  </a:lnTo>
                  <a:lnTo>
                    <a:pt x="2279503" y="605855"/>
                  </a:lnTo>
                  <a:lnTo>
                    <a:pt x="2256067" y="567483"/>
                  </a:lnTo>
                  <a:lnTo>
                    <a:pt x="2231278" y="530056"/>
                  </a:lnTo>
                  <a:lnTo>
                    <a:pt x="2205170" y="493608"/>
                  </a:lnTo>
                  <a:lnTo>
                    <a:pt x="2177777" y="458172"/>
                  </a:lnTo>
                  <a:lnTo>
                    <a:pt x="2149133" y="423784"/>
                  </a:lnTo>
                  <a:lnTo>
                    <a:pt x="2119273" y="390476"/>
                  </a:lnTo>
                  <a:lnTo>
                    <a:pt x="2088229" y="358284"/>
                  </a:lnTo>
                  <a:lnTo>
                    <a:pt x="2056036" y="327240"/>
                  </a:lnTo>
                  <a:lnTo>
                    <a:pt x="2022728" y="297380"/>
                  </a:lnTo>
                  <a:lnTo>
                    <a:pt x="1988340" y="268736"/>
                  </a:lnTo>
                  <a:lnTo>
                    <a:pt x="1952904" y="241343"/>
                  </a:lnTo>
                  <a:lnTo>
                    <a:pt x="1916455" y="215236"/>
                  </a:lnTo>
                  <a:lnTo>
                    <a:pt x="1879028" y="190447"/>
                  </a:lnTo>
                  <a:lnTo>
                    <a:pt x="1840655" y="167011"/>
                  </a:lnTo>
                  <a:lnTo>
                    <a:pt x="1801372" y="144962"/>
                  </a:lnTo>
                  <a:lnTo>
                    <a:pt x="1761211" y="124333"/>
                  </a:lnTo>
                  <a:lnTo>
                    <a:pt x="1720207" y="105160"/>
                  </a:lnTo>
                  <a:lnTo>
                    <a:pt x="1678395" y="87476"/>
                  </a:lnTo>
                  <a:lnTo>
                    <a:pt x="1635807" y="71314"/>
                  </a:lnTo>
                  <a:lnTo>
                    <a:pt x="1592478" y="56709"/>
                  </a:lnTo>
                  <a:lnTo>
                    <a:pt x="1548443" y="43696"/>
                  </a:lnTo>
                  <a:lnTo>
                    <a:pt x="1503734" y="32307"/>
                  </a:lnTo>
                  <a:lnTo>
                    <a:pt x="1458386" y="22577"/>
                  </a:lnTo>
                  <a:lnTo>
                    <a:pt x="1412433" y="14540"/>
                  </a:lnTo>
                  <a:lnTo>
                    <a:pt x="1365909" y="8229"/>
                  </a:lnTo>
                  <a:lnTo>
                    <a:pt x="1318848" y="3680"/>
                  </a:lnTo>
                  <a:lnTo>
                    <a:pt x="1271284" y="925"/>
                  </a:lnTo>
                  <a:lnTo>
                    <a:pt x="1223251" y="0"/>
                  </a:lnTo>
                  <a:close/>
                </a:path>
              </a:pathLst>
            </a:custGeom>
            <a:solidFill>
              <a:srgbClr val="CAD4ED"/>
            </a:solidFill>
          </p:spPr>
          <p:txBody>
            <a:bodyPr wrap="square" lIns="0" tIns="0" rIns="0" bIns="0" rtlCol="0"/>
            <a:lstStyle/>
            <a:p>
              <a:endParaRPr/>
            </a:p>
          </p:txBody>
        </p:sp>
      </p:grpSp>
      <p:grpSp>
        <p:nvGrpSpPr>
          <p:cNvPr id="14" name="object 14"/>
          <p:cNvGrpSpPr/>
          <p:nvPr/>
        </p:nvGrpSpPr>
        <p:grpSpPr>
          <a:xfrm>
            <a:off x="5993015" y="3892787"/>
            <a:ext cx="5691505" cy="3036570"/>
            <a:chOff x="5993015" y="3892787"/>
            <a:chExt cx="5691505" cy="3036570"/>
          </a:xfrm>
        </p:grpSpPr>
        <p:pic>
          <p:nvPicPr>
            <p:cNvPr id="15" name="object 15"/>
            <p:cNvPicPr/>
            <p:nvPr/>
          </p:nvPicPr>
          <p:blipFill>
            <a:blip r:embed="rId8" cstate="print"/>
            <a:stretch>
              <a:fillRect/>
            </a:stretch>
          </p:blipFill>
          <p:spPr>
            <a:xfrm>
              <a:off x="6864269" y="3892787"/>
              <a:ext cx="4819793" cy="1463221"/>
            </a:xfrm>
            <a:prstGeom prst="rect">
              <a:avLst/>
            </a:prstGeom>
          </p:spPr>
        </p:pic>
        <p:sp>
          <p:nvSpPr>
            <p:cNvPr id="16" name="object 16"/>
            <p:cNvSpPr/>
            <p:nvPr/>
          </p:nvSpPr>
          <p:spPr>
            <a:xfrm>
              <a:off x="6886113" y="3953608"/>
              <a:ext cx="4663440" cy="1313180"/>
            </a:xfrm>
            <a:custGeom>
              <a:avLst/>
              <a:gdLst/>
              <a:ahLst/>
              <a:cxnLst/>
              <a:rect l="l" t="t" r="r" b="b"/>
              <a:pathLst>
                <a:path w="4663440" h="1313179">
                  <a:moveTo>
                    <a:pt x="4006646" y="0"/>
                  </a:moveTo>
                  <a:lnTo>
                    <a:pt x="656526" y="0"/>
                  </a:lnTo>
                  <a:lnTo>
                    <a:pt x="607529" y="1800"/>
                  </a:lnTo>
                  <a:lnTo>
                    <a:pt x="559510" y="7118"/>
                  </a:lnTo>
                  <a:lnTo>
                    <a:pt x="512596" y="15825"/>
                  </a:lnTo>
                  <a:lnTo>
                    <a:pt x="466914" y="27796"/>
                  </a:lnTo>
                  <a:lnTo>
                    <a:pt x="422591" y="42902"/>
                  </a:lnTo>
                  <a:lnTo>
                    <a:pt x="379753" y="61017"/>
                  </a:lnTo>
                  <a:lnTo>
                    <a:pt x="338528" y="82015"/>
                  </a:lnTo>
                  <a:lnTo>
                    <a:pt x="299042" y="105768"/>
                  </a:lnTo>
                  <a:lnTo>
                    <a:pt x="261424" y="132149"/>
                  </a:lnTo>
                  <a:lnTo>
                    <a:pt x="225798" y="161032"/>
                  </a:lnTo>
                  <a:lnTo>
                    <a:pt x="192293" y="192289"/>
                  </a:lnTo>
                  <a:lnTo>
                    <a:pt x="161036" y="225793"/>
                  </a:lnTo>
                  <a:lnTo>
                    <a:pt x="132153" y="261418"/>
                  </a:lnTo>
                  <a:lnTo>
                    <a:pt x="105771" y="299037"/>
                  </a:lnTo>
                  <a:lnTo>
                    <a:pt x="82018" y="338522"/>
                  </a:lnTo>
                  <a:lnTo>
                    <a:pt x="61019" y="379747"/>
                  </a:lnTo>
                  <a:lnTo>
                    <a:pt x="42903" y="422586"/>
                  </a:lnTo>
                  <a:lnTo>
                    <a:pt x="27797" y="466910"/>
                  </a:lnTo>
                  <a:lnTo>
                    <a:pt x="15826" y="512592"/>
                  </a:lnTo>
                  <a:lnTo>
                    <a:pt x="7118" y="559507"/>
                  </a:lnTo>
                  <a:lnTo>
                    <a:pt x="1800" y="607528"/>
                  </a:lnTo>
                  <a:lnTo>
                    <a:pt x="0" y="656526"/>
                  </a:lnTo>
                  <a:lnTo>
                    <a:pt x="1800" y="705523"/>
                  </a:lnTo>
                  <a:lnTo>
                    <a:pt x="7118" y="753541"/>
                  </a:lnTo>
                  <a:lnTo>
                    <a:pt x="15826" y="800455"/>
                  </a:lnTo>
                  <a:lnTo>
                    <a:pt x="27797" y="846137"/>
                  </a:lnTo>
                  <a:lnTo>
                    <a:pt x="42903" y="890460"/>
                  </a:lnTo>
                  <a:lnTo>
                    <a:pt x="61019" y="933297"/>
                  </a:lnTo>
                  <a:lnTo>
                    <a:pt x="82018" y="974521"/>
                  </a:lnTo>
                  <a:lnTo>
                    <a:pt x="105771" y="1014006"/>
                  </a:lnTo>
                  <a:lnTo>
                    <a:pt x="132153" y="1051624"/>
                  </a:lnTo>
                  <a:lnTo>
                    <a:pt x="161036" y="1087248"/>
                  </a:lnTo>
                  <a:lnTo>
                    <a:pt x="192293" y="1120752"/>
                  </a:lnTo>
                  <a:lnTo>
                    <a:pt x="225798" y="1152009"/>
                  </a:lnTo>
                  <a:lnTo>
                    <a:pt x="261424" y="1180891"/>
                  </a:lnTo>
                  <a:lnTo>
                    <a:pt x="299042" y="1207272"/>
                  </a:lnTo>
                  <a:lnTo>
                    <a:pt x="338528" y="1231025"/>
                  </a:lnTo>
                  <a:lnTo>
                    <a:pt x="379753" y="1252022"/>
                  </a:lnTo>
                  <a:lnTo>
                    <a:pt x="422591" y="1270138"/>
                  </a:lnTo>
                  <a:lnTo>
                    <a:pt x="466914" y="1285244"/>
                  </a:lnTo>
                  <a:lnTo>
                    <a:pt x="512596" y="1297214"/>
                  </a:lnTo>
                  <a:lnTo>
                    <a:pt x="559510" y="1305922"/>
                  </a:lnTo>
                  <a:lnTo>
                    <a:pt x="607529" y="1311239"/>
                  </a:lnTo>
                  <a:lnTo>
                    <a:pt x="656526" y="1313040"/>
                  </a:lnTo>
                  <a:lnTo>
                    <a:pt x="4006646" y="1313040"/>
                  </a:lnTo>
                  <a:lnTo>
                    <a:pt x="4055643" y="1311239"/>
                  </a:lnTo>
                  <a:lnTo>
                    <a:pt x="4103662" y="1305922"/>
                  </a:lnTo>
                  <a:lnTo>
                    <a:pt x="4150576" y="1297214"/>
                  </a:lnTo>
                  <a:lnTo>
                    <a:pt x="4196258" y="1285244"/>
                  </a:lnTo>
                  <a:lnTo>
                    <a:pt x="4240582" y="1270138"/>
                  </a:lnTo>
                  <a:lnTo>
                    <a:pt x="4283419" y="1252022"/>
                  </a:lnTo>
                  <a:lnTo>
                    <a:pt x="4324644" y="1231025"/>
                  </a:lnTo>
                  <a:lnTo>
                    <a:pt x="4364130" y="1207272"/>
                  </a:lnTo>
                  <a:lnTo>
                    <a:pt x="4401749" y="1180891"/>
                  </a:lnTo>
                  <a:lnTo>
                    <a:pt x="4437374" y="1152009"/>
                  </a:lnTo>
                  <a:lnTo>
                    <a:pt x="4470879" y="1120752"/>
                  </a:lnTo>
                  <a:lnTo>
                    <a:pt x="4502136" y="1087248"/>
                  </a:lnTo>
                  <a:lnTo>
                    <a:pt x="4531019" y="1051624"/>
                  </a:lnTo>
                  <a:lnTo>
                    <a:pt x="4557401" y="1014006"/>
                  </a:lnTo>
                  <a:lnTo>
                    <a:pt x="4581155" y="974521"/>
                  </a:lnTo>
                  <a:lnTo>
                    <a:pt x="4602153" y="933297"/>
                  </a:lnTo>
                  <a:lnTo>
                    <a:pt x="4620269" y="890460"/>
                  </a:lnTo>
                  <a:lnTo>
                    <a:pt x="4635376" y="846137"/>
                  </a:lnTo>
                  <a:lnTo>
                    <a:pt x="4647347" y="800455"/>
                  </a:lnTo>
                  <a:lnTo>
                    <a:pt x="4656054" y="753541"/>
                  </a:lnTo>
                  <a:lnTo>
                    <a:pt x="4661372" y="705523"/>
                  </a:lnTo>
                  <a:lnTo>
                    <a:pt x="4663173" y="656526"/>
                  </a:lnTo>
                  <a:lnTo>
                    <a:pt x="4661372" y="607528"/>
                  </a:lnTo>
                  <a:lnTo>
                    <a:pt x="4656054" y="559507"/>
                  </a:lnTo>
                  <a:lnTo>
                    <a:pt x="4647347" y="512592"/>
                  </a:lnTo>
                  <a:lnTo>
                    <a:pt x="4635376" y="466910"/>
                  </a:lnTo>
                  <a:lnTo>
                    <a:pt x="4620269" y="422586"/>
                  </a:lnTo>
                  <a:lnTo>
                    <a:pt x="4602153" y="379747"/>
                  </a:lnTo>
                  <a:lnTo>
                    <a:pt x="4581155" y="338522"/>
                  </a:lnTo>
                  <a:lnTo>
                    <a:pt x="4557401" y="299037"/>
                  </a:lnTo>
                  <a:lnTo>
                    <a:pt x="4531019" y="261418"/>
                  </a:lnTo>
                  <a:lnTo>
                    <a:pt x="4502136" y="225793"/>
                  </a:lnTo>
                  <a:lnTo>
                    <a:pt x="4470879" y="192289"/>
                  </a:lnTo>
                  <a:lnTo>
                    <a:pt x="4437374" y="161032"/>
                  </a:lnTo>
                  <a:lnTo>
                    <a:pt x="4401749" y="132149"/>
                  </a:lnTo>
                  <a:lnTo>
                    <a:pt x="4364130" y="105768"/>
                  </a:lnTo>
                  <a:lnTo>
                    <a:pt x="4324644" y="82015"/>
                  </a:lnTo>
                  <a:lnTo>
                    <a:pt x="4283419" y="61017"/>
                  </a:lnTo>
                  <a:lnTo>
                    <a:pt x="4240582" y="42902"/>
                  </a:lnTo>
                  <a:lnTo>
                    <a:pt x="4196258" y="27796"/>
                  </a:lnTo>
                  <a:lnTo>
                    <a:pt x="4150576" y="15825"/>
                  </a:lnTo>
                  <a:lnTo>
                    <a:pt x="4103662" y="7118"/>
                  </a:lnTo>
                  <a:lnTo>
                    <a:pt x="4055643" y="1800"/>
                  </a:lnTo>
                  <a:lnTo>
                    <a:pt x="4006646" y="0"/>
                  </a:lnTo>
                  <a:close/>
                </a:path>
              </a:pathLst>
            </a:custGeom>
            <a:solidFill>
              <a:srgbClr val="60BEB2"/>
            </a:solidFill>
          </p:spPr>
          <p:txBody>
            <a:bodyPr wrap="square" lIns="0" tIns="0" rIns="0" bIns="0" rtlCol="0"/>
            <a:lstStyle/>
            <a:p>
              <a:endParaRPr/>
            </a:p>
          </p:txBody>
        </p:sp>
        <p:sp>
          <p:nvSpPr>
            <p:cNvPr id="17" name="object 17"/>
            <p:cNvSpPr/>
            <p:nvPr/>
          </p:nvSpPr>
          <p:spPr>
            <a:xfrm>
              <a:off x="6925857" y="3993339"/>
              <a:ext cx="4584065" cy="1233805"/>
            </a:xfrm>
            <a:custGeom>
              <a:avLst/>
              <a:gdLst/>
              <a:ahLst/>
              <a:cxnLst/>
              <a:rect l="l" t="t" r="r" b="b"/>
              <a:pathLst>
                <a:path w="4584065" h="1233804">
                  <a:moveTo>
                    <a:pt x="3966908" y="0"/>
                  </a:moveTo>
                  <a:lnTo>
                    <a:pt x="616788" y="0"/>
                  </a:lnTo>
                  <a:lnTo>
                    <a:pt x="568657" y="1859"/>
                  </a:lnTo>
                  <a:lnTo>
                    <a:pt x="521528" y="7344"/>
                  </a:lnTo>
                  <a:lnTo>
                    <a:pt x="475537" y="16318"/>
                  </a:lnTo>
                  <a:lnTo>
                    <a:pt x="430823" y="28642"/>
                  </a:lnTo>
                  <a:lnTo>
                    <a:pt x="387525" y="44177"/>
                  </a:lnTo>
                  <a:lnTo>
                    <a:pt x="345780" y="62787"/>
                  </a:lnTo>
                  <a:lnTo>
                    <a:pt x="305727" y="84331"/>
                  </a:lnTo>
                  <a:lnTo>
                    <a:pt x="267504" y="108673"/>
                  </a:lnTo>
                  <a:lnTo>
                    <a:pt x="231249" y="135674"/>
                  </a:lnTo>
                  <a:lnTo>
                    <a:pt x="197100" y="165196"/>
                  </a:lnTo>
                  <a:lnTo>
                    <a:pt x="165196" y="197100"/>
                  </a:lnTo>
                  <a:lnTo>
                    <a:pt x="135674" y="231249"/>
                  </a:lnTo>
                  <a:lnTo>
                    <a:pt x="108673" y="267504"/>
                  </a:lnTo>
                  <a:lnTo>
                    <a:pt x="84331" y="305727"/>
                  </a:lnTo>
                  <a:lnTo>
                    <a:pt x="62787" y="345780"/>
                  </a:lnTo>
                  <a:lnTo>
                    <a:pt x="44177" y="387525"/>
                  </a:lnTo>
                  <a:lnTo>
                    <a:pt x="28642" y="430823"/>
                  </a:lnTo>
                  <a:lnTo>
                    <a:pt x="16318" y="475537"/>
                  </a:lnTo>
                  <a:lnTo>
                    <a:pt x="7344" y="521528"/>
                  </a:lnTo>
                  <a:lnTo>
                    <a:pt x="1859" y="568657"/>
                  </a:lnTo>
                  <a:lnTo>
                    <a:pt x="0" y="616788"/>
                  </a:lnTo>
                  <a:lnTo>
                    <a:pt x="1859" y="664918"/>
                  </a:lnTo>
                  <a:lnTo>
                    <a:pt x="7344" y="712048"/>
                  </a:lnTo>
                  <a:lnTo>
                    <a:pt x="16318" y="758039"/>
                  </a:lnTo>
                  <a:lnTo>
                    <a:pt x="28642" y="802752"/>
                  </a:lnTo>
                  <a:lnTo>
                    <a:pt x="44177" y="846050"/>
                  </a:lnTo>
                  <a:lnTo>
                    <a:pt x="62787" y="887795"/>
                  </a:lnTo>
                  <a:lnTo>
                    <a:pt x="84331" y="927848"/>
                  </a:lnTo>
                  <a:lnTo>
                    <a:pt x="108673" y="966072"/>
                  </a:lnTo>
                  <a:lnTo>
                    <a:pt x="135674" y="1002327"/>
                  </a:lnTo>
                  <a:lnTo>
                    <a:pt x="165196" y="1036475"/>
                  </a:lnTo>
                  <a:lnTo>
                    <a:pt x="197100" y="1068380"/>
                  </a:lnTo>
                  <a:lnTo>
                    <a:pt x="231249" y="1097901"/>
                  </a:lnTo>
                  <a:lnTo>
                    <a:pt x="267504" y="1124902"/>
                  </a:lnTo>
                  <a:lnTo>
                    <a:pt x="305727" y="1149244"/>
                  </a:lnTo>
                  <a:lnTo>
                    <a:pt x="345780" y="1170789"/>
                  </a:lnTo>
                  <a:lnTo>
                    <a:pt x="387525" y="1189398"/>
                  </a:lnTo>
                  <a:lnTo>
                    <a:pt x="430823" y="1204933"/>
                  </a:lnTo>
                  <a:lnTo>
                    <a:pt x="475537" y="1217257"/>
                  </a:lnTo>
                  <a:lnTo>
                    <a:pt x="521528" y="1226231"/>
                  </a:lnTo>
                  <a:lnTo>
                    <a:pt x="568657" y="1231717"/>
                  </a:lnTo>
                  <a:lnTo>
                    <a:pt x="616788" y="1233576"/>
                  </a:lnTo>
                  <a:lnTo>
                    <a:pt x="3966908" y="1233576"/>
                  </a:lnTo>
                  <a:lnTo>
                    <a:pt x="4015038" y="1231717"/>
                  </a:lnTo>
                  <a:lnTo>
                    <a:pt x="4062168" y="1226231"/>
                  </a:lnTo>
                  <a:lnTo>
                    <a:pt x="4108159" y="1217257"/>
                  </a:lnTo>
                  <a:lnTo>
                    <a:pt x="4152872" y="1204933"/>
                  </a:lnTo>
                  <a:lnTo>
                    <a:pt x="4196171" y="1189398"/>
                  </a:lnTo>
                  <a:lnTo>
                    <a:pt x="4237916" y="1170789"/>
                  </a:lnTo>
                  <a:lnTo>
                    <a:pt x="4277969" y="1149244"/>
                  </a:lnTo>
                  <a:lnTo>
                    <a:pt x="4316192" y="1124902"/>
                  </a:lnTo>
                  <a:lnTo>
                    <a:pt x="4352447" y="1097901"/>
                  </a:lnTo>
                  <a:lnTo>
                    <a:pt x="4386596" y="1068380"/>
                  </a:lnTo>
                  <a:lnTo>
                    <a:pt x="4418500" y="1036475"/>
                  </a:lnTo>
                  <a:lnTo>
                    <a:pt x="4448022" y="1002327"/>
                  </a:lnTo>
                  <a:lnTo>
                    <a:pt x="4475023" y="966072"/>
                  </a:lnTo>
                  <a:lnTo>
                    <a:pt x="4499364" y="927848"/>
                  </a:lnTo>
                  <a:lnTo>
                    <a:pt x="4520909" y="887795"/>
                  </a:lnTo>
                  <a:lnTo>
                    <a:pt x="4539518" y="846050"/>
                  </a:lnTo>
                  <a:lnTo>
                    <a:pt x="4555054" y="802752"/>
                  </a:lnTo>
                  <a:lnTo>
                    <a:pt x="4567378" y="758039"/>
                  </a:lnTo>
                  <a:lnTo>
                    <a:pt x="4576351" y="712048"/>
                  </a:lnTo>
                  <a:lnTo>
                    <a:pt x="4581837" y="664918"/>
                  </a:lnTo>
                  <a:lnTo>
                    <a:pt x="4583696" y="616788"/>
                  </a:lnTo>
                  <a:lnTo>
                    <a:pt x="4581837" y="568657"/>
                  </a:lnTo>
                  <a:lnTo>
                    <a:pt x="4576351" y="521528"/>
                  </a:lnTo>
                  <a:lnTo>
                    <a:pt x="4567378" y="475537"/>
                  </a:lnTo>
                  <a:lnTo>
                    <a:pt x="4555054" y="430823"/>
                  </a:lnTo>
                  <a:lnTo>
                    <a:pt x="4539518" y="387525"/>
                  </a:lnTo>
                  <a:lnTo>
                    <a:pt x="4520909" y="345780"/>
                  </a:lnTo>
                  <a:lnTo>
                    <a:pt x="4499364" y="305727"/>
                  </a:lnTo>
                  <a:lnTo>
                    <a:pt x="4475023" y="267504"/>
                  </a:lnTo>
                  <a:lnTo>
                    <a:pt x="4448022" y="231249"/>
                  </a:lnTo>
                  <a:lnTo>
                    <a:pt x="4418500" y="197100"/>
                  </a:lnTo>
                  <a:lnTo>
                    <a:pt x="4386596" y="165196"/>
                  </a:lnTo>
                  <a:lnTo>
                    <a:pt x="4352447" y="135674"/>
                  </a:lnTo>
                  <a:lnTo>
                    <a:pt x="4316192" y="108673"/>
                  </a:lnTo>
                  <a:lnTo>
                    <a:pt x="4277969" y="84331"/>
                  </a:lnTo>
                  <a:lnTo>
                    <a:pt x="4237916" y="62787"/>
                  </a:lnTo>
                  <a:lnTo>
                    <a:pt x="4196171" y="44177"/>
                  </a:lnTo>
                  <a:lnTo>
                    <a:pt x="4152872" y="28642"/>
                  </a:lnTo>
                  <a:lnTo>
                    <a:pt x="4108159" y="16318"/>
                  </a:lnTo>
                  <a:lnTo>
                    <a:pt x="4062168" y="7344"/>
                  </a:lnTo>
                  <a:lnTo>
                    <a:pt x="4015038" y="1859"/>
                  </a:lnTo>
                  <a:lnTo>
                    <a:pt x="3966908" y="0"/>
                  </a:lnTo>
                  <a:close/>
                </a:path>
              </a:pathLst>
            </a:custGeom>
            <a:solidFill>
              <a:srgbClr val="60BEB2">
                <a:alpha val="59999"/>
              </a:srgbClr>
            </a:solidFill>
          </p:spPr>
          <p:txBody>
            <a:bodyPr wrap="square" lIns="0" tIns="0" rIns="0" bIns="0" rtlCol="0"/>
            <a:lstStyle/>
            <a:p>
              <a:endParaRPr/>
            </a:p>
          </p:txBody>
        </p:sp>
        <p:pic>
          <p:nvPicPr>
            <p:cNvPr id="18" name="object 18"/>
            <p:cNvPicPr/>
            <p:nvPr/>
          </p:nvPicPr>
          <p:blipFill>
            <a:blip r:embed="rId9" cstate="print"/>
            <a:stretch>
              <a:fillRect/>
            </a:stretch>
          </p:blipFill>
          <p:spPr>
            <a:xfrm>
              <a:off x="5993015" y="5025529"/>
              <a:ext cx="1020051" cy="605650"/>
            </a:xfrm>
            <a:prstGeom prst="rect">
              <a:avLst/>
            </a:prstGeom>
          </p:spPr>
        </p:pic>
        <p:sp>
          <p:nvSpPr>
            <p:cNvPr id="19" name="object 19"/>
            <p:cNvSpPr/>
            <p:nvPr/>
          </p:nvSpPr>
          <p:spPr>
            <a:xfrm>
              <a:off x="6133340" y="5104246"/>
              <a:ext cx="753745" cy="316865"/>
            </a:xfrm>
            <a:custGeom>
              <a:avLst/>
              <a:gdLst/>
              <a:ahLst/>
              <a:cxnLst/>
              <a:rect l="l" t="t" r="r" b="b"/>
              <a:pathLst>
                <a:path w="753745" h="316864">
                  <a:moveTo>
                    <a:pt x="0" y="316852"/>
                  </a:moveTo>
                  <a:lnTo>
                    <a:pt x="753745" y="0"/>
                  </a:lnTo>
                </a:path>
              </a:pathLst>
            </a:custGeom>
            <a:ln w="25488">
              <a:solidFill>
                <a:srgbClr val="FFFFFF"/>
              </a:solidFill>
            </a:ln>
          </p:spPr>
          <p:txBody>
            <a:bodyPr wrap="square" lIns="0" tIns="0" rIns="0" bIns="0" rtlCol="0"/>
            <a:lstStyle/>
            <a:p>
              <a:endParaRPr/>
            </a:p>
          </p:txBody>
        </p:sp>
        <p:pic>
          <p:nvPicPr>
            <p:cNvPr id="20" name="object 20"/>
            <p:cNvPicPr/>
            <p:nvPr/>
          </p:nvPicPr>
          <p:blipFill>
            <a:blip r:embed="rId10" cstate="print"/>
            <a:stretch>
              <a:fillRect/>
            </a:stretch>
          </p:blipFill>
          <p:spPr>
            <a:xfrm>
              <a:off x="6033343" y="5295372"/>
              <a:ext cx="242112" cy="242112"/>
            </a:xfrm>
            <a:prstGeom prst="rect">
              <a:avLst/>
            </a:prstGeom>
          </p:spPr>
        </p:pic>
        <p:pic>
          <p:nvPicPr>
            <p:cNvPr id="21" name="object 21"/>
            <p:cNvPicPr/>
            <p:nvPr/>
          </p:nvPicPr>
          <p:blipFill>
            <a:blip r:embed="rId11" cstate="print"/>
            <a:stretch>
              <a:fillRect/>
            </a:stretch>
          </p:blipFill>
          <p:spPr>
            <a:xfrm>
              <a:off x="6541299" y="4709949"/>
              <a:ext cx="838352" cy="838350"/>
            </a:xfrm>
            <a:prstGeom prst="rect">
              <a:avLst/>
            </a:prstGeom>
          </p:spPr>
        </p:pic>
        <p:pic>
          <p:nvPicPr>
            <p:cNvPr id="22" name="object 22"/>
            <p:cNvPicPr/>
            <p:nvPr/>
          </p:nvPicPr>
          <p:blipFill>
            <a:blip r:embed="rId12" cstate="print"/>
            <a:stretch>
              <a:fillRect/>
            </a:stretch>
          </p:blipFill>
          <p:spPr>
            <a:xfrm>
              <a:off x="6557771" y="4777155"/>
              <a:ext cx="675322" cy="675360"/>
            </a:xfrm>
            <a:prstGeom prst="rect">
              <a:avLst/>
            </a:prstGeom>
          </p:spPr>
        </p:pic>
        <p:pic>
          <p:nvPicPr>
            <p:cNvPr id="23" name="object 23"/>
            <p:cNvPicPr/>
            <p:nvPr/>
          </p:nvPicPr>
          <p:blipFill>
            <a:blip r:embed="rId13" cstate="print"/>
            <a:stretch>
              <a:fillRect/>
            </a:stretch>
          </p:blipFill>
          <p:spPr>
            <a:xfrm>
              <a:off x="7175640" y="5545652"/>
              <a:ext cx="4504186" cy="1383451"/>
            </a:xfrm>
            <a:prstGeom prst="rect">
              <a:avLst/>
            </a:prstGeom>
          </p:spPr>
        </p:pic>
        <p:sp>
          <p:nvSpPr>
            <p:cNvPr id="24" name="object 24"/>
            <p:cNvSpPr/>
            <p:nvPr/>
          </p:nvSpPr>
          <p:spPr>
            <a:xfrm>
              <a:off x="7203503" y="5612904"/>
              <a:ext cx="4342765" cy="1223010"/>
            </a:xfrm>
            <a:custGeom>
              <a:avLst/>
              <a:gdLst/>
              <a:ahLst/>
              <a:cxnLst/>
              <a:rect l="l" t="t" r="r" b="b"/>
              <a:pathLst>
                <a:path w="4342765" h="1223009">
                  <a:moveTo>
                    <a:pt x="4342460" y="611365"/>
                  </a:moveTo>
                  <a:lnTo>
                    <a:pt x="4340618" y="563587"/>
                  </a:lnTo>
                  <a:lnTo>
                    <a:pt x="4335196" y="516813"/>
                  </a:lnTo>
                  <a:lnTo>
                    <a:pt x="4326306" y="471182"/>
                  </a:lnTo>
                  <a:lnTo>
                    <a:pt x="4314114" y="426821"/>
                  </a:lnTo>
                  <a:lnTo>
                    <a:pt x="4298734" y="383882"/>
                  </a:lnTo>
                  <a:lnTo>
                    <a:pt x="4280319" y="342493"/>
                  </a:lnTo>
                  <a:lnTo>
                    <a:pt x="4258983" y="302793"/>
                  </a:lnTo>
                  <a:lnTo>
                    <a:pt x="4234878" y="264909"/>
                  </a:lnTo>
                  <a:lnTo>
                    <a:pt x="4208145" y="228981"/>
                  </a:lnTo>
                  <a:lnTo>
                    <a:pt x="4178909" y="195148"/>
                  </a:lnTo>
                  <a:lnTo>
                    <a:pt x="4147299" y="163550"/>
                  </a:lnTo>
                  <a:lnTo>
                    <a:pt x="4113466" y="134302"/>
                  </a:lnTo>
                  <a:lnTo>
                    <a:pt x="4077538" y="107569"/>
                  </a:lnTo>
                  <a:lnTo>
                    <a:pt x="4039654" y="83464"/>
                  </a:lnTo>
                  <a:lnTo>
                    <a:pt x="3999954" y="62141"/>
                  </a:lnTo>
                  <a:lnTo>
                    <a:pt x="3958552" y="43713"/>
                  </a:lnTo>
                  <a:lnTo>
                    <a:pt x="3915613" y="28346"/>
                  </a:lnTo>
                  <a:lnTo>
                    <a:pt x="3871264" y="16141"/>
                  </a:lnTo>
                  <a:lnTo>
                    <a:pt x="3825633" y="7264"/>
                  </a:lnTo>
                  <a:lnTo>
                    <a:pt x="3778859" y="1841"/>
                  </a:lnTo>
                  <a:lnTo>
                    <a:pt x="3731082" y="0"/>
                  </a:lnTo>
                  <a:lnTo>
                    <a:pt x="611365" y="0"/>
                  </a:lnTo>
                  <a:lnTo>
                    <a:pt x="563587" y="1841"/>
                  </a:lnTo>
                  <a:lnTo>
                    <a:pt x="516813" y="7264"/>
                  </a:lnTo>
                  <a:lnTo>
                    <a:pt x="471182" y="16141"/>
                  </a:lnTo>
                  <a:lnTo>
                    <a:pt x="426821" y="28346"/>
                  </a:lnTo>
                  <a:lnTo>
                    <a:pt x="383882" y="43713"/>
                  </a:lnTo>
                  <a:lnTo>
                    <a:pt x="342493" y="62141"/>
                  </a:lnTo>
                  <a:lnTo>
                    <a:pt x="302793" y="83464"/>
                  </a:lnTo>
                  <a:lnTo>
                    <a:pt x="264909" y="107569"/>
                  </a:lnTo>
                  <a:lnTo>
                    <a:pt x="228981" y="134302"/>
                  </a:lnTo>
                  <a:lnTo>
                    <a:pt x="195148" y="163550"/>
                  </a:lnTo>
                  <a:lnTo>
                    <a:pt x="163550" y="195148"/>
                  </a:lnTo>
                  <a:lnTo>
                    <a:pt x="134302" y="228981"/>
                  </a:lnTo>
                  <a:lnTo>
                    <a:pt x="107569" y="264909"/>
                  </a:lnTo>
                  <a:lnTo>
                    <a:pt x="83464" y="302793"/>
                  </a:lnTo>
                  <a:lnTo>
                    <a:pt x="62141" y="342493"/>
                  </a:lnTo>
                  <a:lnTo>
                    <a:pt x="43713" y="383882"/>
                  </a:lnTo>
                  <a:lnTo>
                    <a:pt x="28333" y="426821"/>
                  </a:lnTo>
                  <a:lnTo>
                    <a:pt x="16141" y="471182"/>
                  </a:lnTo>
                  <a:lnTo>
                    <a:pt x="7264" y="516813"/>
                  </a:lnTo>
                  <a:lnTo>
                    <a:pt x="1841" y="563587"/>
                  </a:lnTo>
                  <a:lnTo>
                    <a:pt x="0" y="611365"/>
                  </a:lnTo>
                  <a:lnTo>
                    <a:pt x="1841" y="659142"/>
                  </a:lnTo>
                  <a:lnTo>
                    <a:pt x="7264" y="705916"/>
                  </a:lnTo>
                  <a:lnTo>
                    <a:pt x="16141" y="751547"/>
                  </a:lnTo>
                  <a:lnTo>
                    <a:pt x="28333" y="795896"/>
                  </a:lnTo>
                  <a:lnTo>
                    <a:pt x="43713" y="838847"/>
                  </a:lnTo>
                  <a:lnTo>
                    <a:pt x="62141" y="880237"/>
                  </a:lnTo>
                  <a:lnTo>
                    <a:pt x="83464" y="919937"/>
                  </a:lnTo>
                  <a:lnTo>
                    <a:pt x="107569" y="957821"/>
                  </a:lnTo>
                  <a:lnTo>
                    <a:pt x="134302" y="993749"/>
                  </a:lnTo>
                  <a:lnTo>
                    <a:pt x="163550" y="1027595"/>
                  </a:lnTo>
                  <a:lnTo>
                    <a:pt x="195148" y="1059192"/>
                  </a:lnTo>
                  <a:lnTo>
                    <a:pt x="228981" y="1088440"/>
                  </a:lnTo>
                  <a:lnTo>
                    <a:pt x="264909" y="1115174"/>
                  </a:lnTo>
                  <a:lnTo>
                    <a:pt x="302793" y="1139278"/>
                  </a:lnTo>
                  <a:lnTo>
                    <a:pt x="342493" y="1160614"/>
                  </a:lnTo>
                  <a:lnTo>
                    <a:pt x="383882" y="1179029"/>
                  </a:lnTo>
                  <a:lnTo>
                    <a:pt x="426821" y="1194409"/>
                  </a:lnTo>
                  <a:lnTo>
                    <a:pt x="471182" y="1206601"/>
                  </a:lnTo>
                  <a:lnTo>
                    <a:pt x="516813" y="1215491"/>
                  </a:lnTo>
                  <a:lnTo>
                    <a:pt x="563587" y="1220914"/>
                  </a:lnTo>
                  <a:lnTo>
                    <a:pt x="611365" y="1222756"/>
                  </a:lnTo>
                  <a:lnTo>
                    <a:pt x="3731082" y="1222756"/>
                  </a:lnTo>
                  <a:lnTo>
                    <a:pt x="3778859" y="1220914"/>
                  </a:lnTo>
                  <a:lnTo>
                    <a:pt x="3825633" y="1215491"/>
                  </a:lnTo>
                  <a:lnTo>
                    <a:pt x="3871264" y="1206601"/>
                  </a:lnTo>
                  <a:lnTo>
                    <a:pt x="3915613" y="1194409"/>
                  </a:lnTo>
                  <a:lnTo>
                    <a:pt x="3958552" y="1179029"/>
                  </a:lnTo>
                  <a:lnTo>
                    <a:pt x="3999954" y="1160614"/>
                  </a:lnTo>
                  <a:lnTo>
                    <a:pt x="4039654" y="1139278"/>
                  </a:lnTo>
                  <a:lnTo>
                    <a:pt x="4077538" y="1115174"/>
                  </a:lnTo>
                  <a:lnTo>
                    <a:pt x="4113466" y="1088440"/>
                  </a:lnTo>
                  <a:lnTo>
                    <a:pt x="4147299" y="1059192"/>
                  </a:lnTo>
                  <a:lnTo>
                    <a:pt x="4178909" y="1027595"/>
                  </a:lnTo>
                  <a:lnTo>
                    <a:pt x="4208145" y="993749"/>
                  </a:lnTo>
                  <a:lnTo>
                    <a:pt x="4234878" y="957821"/>
                  </a:lnTo>
                  <a:lnTo>
                    <a:pt x="4258983" y="919937"/>
                  </a:lnTo>
                  <a:lnTo>
                    <a:pt x="4280319" y="880237"/>
                  </a:lnTo>
                  <a:lnTo>
                    <a:pt x="4298734" y="838847"/>
                  </a:lnTo>
                  <a:lnTo>
                    <a:pt x="4314114" y="795896"/>
                  </a:lnTo>
                  <a:lnTo>
                    <a:pt x="4326306" y="751547"/>
                  </a:lnTo>
                  <a:lnTo>
                    <a:pt x="4335196" y="705916"/>
                  </a:lnTo>
                  <a:lnTo>
                    <a:pt x="4340618" y="659142"/>
                  </a:lnTo>
                  <a:lnTo>
                    <a:pt x="4342460" y="611365"/>
                  </a:lnTo>
                  <a:close/>
                </a:path>
              </a:pathLst>
            </a:custGeom>
            <a:solidFill>
              <a:srgbClr val="9B70A8"/>
            </a:solidFill>
          </p:spPr>
          <p:txBody>
            <a:bodyPr wrap="square" lIns="0" tIns="0" rIns="0" bIns="0" rtlCol="0"/>
            <a:lstStyle/>
            <a:p>
              <a:endParaRPr/>
            </a:p>
          </p:txBody>
        </p:sp>
        <p:pic>
          <p:nvPicPr>
            <p:cNvPr id="25" name="object 25"/>
            <p:cNvPicPr/>
            <p:nvPr/>
          </p:nvPicPr>
          <p:blipFill>
            <a:blip r:embed="rId14" cstate="print"/>
            <a:stretch>
              <a:fillRect/>
            </a:stretch>
          </p:blipFill>
          <p:spPr>
            <a:xfrm>
              <a:off x="6152400" y="6032834"/>
              <a:ext cx="1016850" cy="404833"/>
            </a:xfrm>
            <a:prstGeom prst="rect">
              <a:avLst/>
            </a:prstGeom>
          </p:spPr>
        </p:pic>
        <p:sp>
          <p:nvSpPr>
            <p:cNvPr id="26" name="object 26"/>
            <p:cNvSpPr/>
            <p:nvPr/>
          </p:nvSpPr>
          <p:spPr>
            <a:xfrm>
              <a:off x="6279695" y="6221311"/>
              <a:ext cx="768985" cy="0"/>
            </a:xfrm>
            <a:custGeom>
              <a:avLst/>
              <a:gdLst/>
              <a:ahLst/>
              <a:cxnLst/>
              <a:rect l="l" t="t" r="r" b="b"/>
              <a:pathLst>
                <a:path w="768984">
                  <a:moveTo>
                    <a:pt x="0" y="0"/>
                  </a:moveTo>
                  <a:lnTo>
                    <a:pt x="768781" y="0"/>
                  </a:lnTo>
                </a:path>
              </a:pathLst>
            </a:custGeom>
            <a:ln w="25488">
              <a:solidFill>
                <a:srgbClr val="FFFFFF"/>
              </a:solidFill>
            </a:ln>
          </p:spPr>
          <p:txBody>
            <a:bodyPr wrap="square" lIns="0" tIns="0" rIns="0" bIns="0" rtlCol="0"/>
            <a:lstStyle/>
            <a:p>
              <a:endParaRPr/>
            </a:p>
          </p:txBody>
        </p:sp>
        <p:pic>
          <p:nvPicPr>
            <p:cNvPr id="27" name="object 27"/>
            <p:cNvPicPr/>
            <p:nvPr/>
          </p:nvPicPr>
          <p:blipFill>
            <a:blip r:embed="rId15" cstate="print"/>
            <a:stretch>
              <a:fillRect/>
            </a:stretch>
          </p:blipFill>
          <p:spPr>
            <a:xfrm>
              <a:off x="6194748" y="6102384"/>
              <a:ext cx="242112" cy="242112"/>
            </a:xfrm>
            <a:prstGeom prst="rect">
              <a:avLst/>
            </a:prstGeom>
          </p:spPr>
        </p:pic>
        <p:pic>
          <p:nvPicPr>
            <p:cNvPr id="28" name="object 28"/>
            <p:cNvPicPr/>
            <p:nvPr/>
          </p:nvPicPr>
          <p:blipFill>
            <a:blip r:embed="rId16" cstate="print"/>
            <a:stretch>
              <a:fillRect/>
            </a:stretch>
          </p:blipFill>
          <p:spPr>
            <a:xfrm>
              <a:off x="6732554" y="5838393"/>
              <a:ext cx="841534" cy="838352"/>
            </a:xfrm>
            <a:prstGeom prst="rect">
              <a:avLst/>
            </a:prstGeom>
          </p:spPr>
        </p:pic>
        <p:pic>
          <p:nvPicPr>
            <p:cNvPr id="29" name="object 29"/>
            <p:cNvPicPr/>
            <p:nvPr/>
          </p:nvPicPr>
          <p:blipFill>
            <a:blip r:embed="rId17" cstate="print"/>
            <a:stretch>
              <a:fillRect/>
            </a:stretch>
          </p:blipFill>
          <p:spPr>
            <a:xfrm>
              <a:off x="6748894" y="5904801"/>
              <a:ext cx="675335" cy="675335"/>
            </a:xfrm>
            <a:prstGeom prst="rect">
              <a:avLst/>
            </a:prstGeom>
          </p:spPr>
        </p:pic>
      </p:grpSp>
      <p:grpSp>
        <p:nvGrpSpPr>
          <p:cNvPr id="30" name="object 30"/>
          <p:cNvGrpSpPr/>
          <p:nvPr/>
        </p:nvGrpSpPr>
        <p:grpSpPr>
          <a:xfrm>
            <a:off x="5986640" y="6855256"/>
            <a:ext cx="5645785" cy="1571625"/>
            <a:chOff x="5986640" y="6855256"/>
            <a:chExt cx="5645785" cy="1571625"/>
          </a:xfrm>
        </p:grpSpPr>
        <p:pic>
          <p:nvPicPr>
            <p:cNvPr id="31" name="object 31"/>
            <p:cNvPicPr/>
            <p:nvPr/>
          </p:nvPicPr>
          <p:blipFill>
            <a:blip r:embed="rId18" cstate="print"/>
            <a:stretch>
              <a:fillRect/>
            </a:stretch>
          </p:blipFill>
          <p:spPr>
            <a:xfrm>
              <a:off x="6926976" y="6995473"/>
              <a:ext cx="4705036" cy="1431348"/>
            </a:xfrm>
            <a:prstGeom prst="rect">
              <a:avLst/>
            </a:prstGeom>
          </p:spPr>
        </p:pic>
        <p:sp>
          <p:nvSpPr>
            <p:cNvPr id="32" name="object 32"/>
            <p:cNvSpPr/>
            <p:nvPr/>
          </p:nvSpPr>
          <p:spPr>
            <a:xfrm>
              <a:off x="6947865" y="7056945"/>
              <a:ext cx="4551680" cy="1282065"/>
            </a:xfrm>
            <a:custGeom>
              <a:avLst/>
              <a:gdLst/>
              <a:ahLst/>
              <a:cxnLst/>
              <a:rect l="l" t="t" r="r" b="b"/>
              <a:pathLst>
                <a:path w="4551680" h="1282065">
                  <a:moveTo>
                    <a:pt x="4551134" y="640753"/>
                  </a:moveTo>
                  <a:lnTo>
                    <a:pt x="4549381" y="592924"/>
                  </a:lnTo>
                  <a:lnTo>
                    <a:pt x="4544187" y="546061"/>
                  </a:lnTo>
                  <a:lnTo>
                    <a:pt x="4535690" y="500278"/>
                  </a:lnTo>
                  <a:lnTo>
                    <a:pt x="4524006" y="455688"/>
                  </a:lnTo>
                  <a:lnTo>
                    <a:pt x="4509262" y="412432"/>
                  </a:lnTo>
                  <a:lnTo>
                    <a:pt x="4491583" y="370624"/>
                  </a:lnTo>
                  <a:lnTo>
                    <a:pt x="4471086" y="330390"/>
                  </a:lnTo>
                  <a:lnTo>
                    <a:pt x="4447908" y="291858"/>
                  </a:lnTo>
                  <a:lnTo>
                    <a:pt x="4422152" y="255143"/>
                  </a:lnTo>
                  <a:lnTo>
                    <a:pt x="4393971" y="220370"/>
                  </a:lnTo>
                  <a:lnTo>
                    <a:pt x="4363466" y="187667"/>
                  </a:lnTo>
                  <a:lnTo>
                    <a:pt x="4330763" y="157162"/>
                  </a:lnTo>
                  <a:lnTo>
                    <a:pt x="4295991" y="128981"/>
                  </a:lnTo>
                  <a:lnTo>
                    <a:pt x="4259275" y="103225"/>
                  </a:lnTo>
                  <a:lnTo>
                    <a:pt x="4220743" y="80048"/>
                  </a:lnTo>
                  <a:lnTo>
                    <a:pt x="4180509" y="59550"/>
                  </a:lnTo>
                  <a:lnTo>
                    <a:pt x="4138701" y="41871"/>
                  </a:lnTo>
                  <a:lnTo>
                    <a:pt x="4095445" y="27127"/>
                  </a:lnTo>
                  <a:lnTo>
                    <a:pt x="4050855" y="15443"/>
                  </a:lnTo>
                  <a:lnTo>
                    <a:pt x="4005072" y="6946"/>
                  </a:lnTo>
                  <a:lnTo>
                    <a:pt x="3958196" y="1752"/>
                  </a:lnTo>
                  <a:lnTo>
                    <a:pt x="3910380" y="0"/>
                  </a:lnTo>
                  <a:lnTo>
                    <a:pt x="640753" y="0"/>
                  </a:lnTo>
                  <a:lnTo>
                    <a:pt x="592937" y="1752"/>
                  </a:lnTo>
                  <a:lnTo>
                    <a:pt x="546061" y="6946"/>
                  </a:lnTo>
                  <a:lnTo>
                    <a:pt x="500278" y="15443"/>
                  </a:lnTo>
                  <a:lnTo>
                    <a:pt x="455701" y="27127"/>
                  </a:lnTo>
                  <a:lnTo>
                    <a:pt x="412432" y="41871"/>
                  </a:lnTo>
                  <a:lnTo>
                    <a:pt x="370624" y="59550"/>
                  </a:lnTo>
                  <a:lnTo>
                    <a:pt x="330390" y="80048"/>
                  </a:lnTo>
                  <a:lnTo>
                    <a:pt x="291858" y="103225"/>
                  </a:lnTo>
                  <a:lnTo>
                    <a:pt x="255143" y="128981"/>
                  </a:lnTo>
                  <a:lnTo>
                    <a:pt x="220370" y="157162"/>
                  </a:lnTo>
                  <a:lnTo>
                    <a:pt x="187667" y="187667"/>
                  </a:lnTo>
                  <a:lnTo>
                    <a:pt x="157162" y="220370"/>
                  </a:lnTo>
                  <a:lnTo>
                    <a:pt x="128981" y="255143"/>
                  </a:lnTo>
                  <a:lnTo>
                    <a:pt x="103225" y="291858"/>
                  </a:lnTo>
                  <a:lnTo>
                    <a:pt x="80048" y="330390"/>
                  </a:lnTo>
                  <a:lnTo>
                    <a:pt x="59550" y="370624"/>
                  </a:lnTo>
                  <a:lnTo>
                    <a:pt x="41871" y="412432"/>
                  </a:lnTo>
                  <a:lnTo>
                    <a:pt x="27127" y="455688"/>
                  </a:lnTo>
                  <a:lnTo>
                    <a:pt x="15443" y="500278"/>
                  </a:lnTo>
                  <a:lnTo>
                    <a:pt x="6946" y="546061"/>
                  </a:lnTo>
                  <a:lnTo>
                    <a:pt x="1752" y="592924"/>
                  </a:lnTo>
                  <a:lnTo>
                    <a:pt x="0" y="640753"/>
                  </a:lnTo>
                  <a:lnTo>
                    <a:pt x="1752" y="688568"/>
                  </a:lnTo>
                  <a:lnTo>
                    <a:pt x="6946" y="735431"/>
                  </a:lnTo>
                  <a:lnTo>
                    <a:pt x="15443" y="781227"/>
                  </a:lnTo>
                  <a:lnTo>
                    <a:pt x="27127" y="825804"/>
                  </a:lnTo>
                  <a:lnTo>
                    <a:pt x="41871" y="869073"/>
                  </a:lnTo>
                  <a:lnTo>
                    <a:pt x="59550" y="910882"/>
                  </a:lnTo>
                  <a:lnTo>
                    <a:pt x="80048" y="951115"/>
                  </a:lnTo>
                  <a:lnTo>
                    <a:pt x="103225" y="989647"/>
                  </a:lnTo>
                  <a:lnTo>
                    <a:pt x="128981" y="1026363"/>
                  </a:lnTo>
                  <a:lnTo>
                    <a:pt x="157162" y="1061123"/>
                  </a:lnTo>
                  <a:lnTo>
                    <a:pt x="187667" y="1093825"/>
                  </a:lnTo>
                  <a:lnTo>
                    <a:pt x="220370" y="1124331"/>
                  </a:lnTo>
                  <a:lnTo>
                    <a:pt x="255143" y="1152525"/>
                  </a:lnTo>
                  <a:lnTo>
                    <a:pt x="291858" y="1178267"/>
                  </a:lnTo>
                  <a:lnTo>
                    <a:pt x="330390" y="1201445"/>
                  </a:lnTo>
                  <a:lnTo>
                    <a:pt x="370624" y="1221943"/>
                  </a:lnTo>
                  <a:lnTo>
                    <a:pt x="412432" y="1239621"/>
                  </a:lnTo>
                  <a:lnTo>
                    <a:pt x="455701" y="1254366"/>
                  </a:lnTo>
                  <a:lnTo>
                    <a:pt x="500278" y="1266050"/>
                  </a:lnTo>
                  <a:lnTo>
                    <a:pt x="546061" y="1274546"/>
                  </a:lnTo>
                  <a:lnTo>
                    <a:pt x="592937" y="1279728"/>
                  </a:lnTo>
                  <a:lnTo>
                    <a:pt x="640753" y="1281493"/>
                  </a:lnTo>
                  <a:lnTo>
                    <a:pt x="3910380" y="1281493"/>
                  </a:lnTo>
                  <a:lnTo>
                    <a:pt x="3958196" y="1279728"/>
                  </a:lnTo>
                  <a:lnTo>
                    <a:pt x="4005072" y="1274546"/>
                  </a:lnTo>
                  <a:lnTo>
                    <a:pt x="4050855" y="1266050"/>
                  </a:lnTo>
                  <a:lnTo>
                    <a:pt x="4095445" y="1254366"/>
                  </a:lnTo>
                  <a:lnTo>
                    <a:pt x="4138701" y="1239621"/>
                  </a:lnTo>
                  <a:lnTo>
                    <a:pt x="4180509" y="1221943"/>
                  </a:lnTo>
                  <a:lnTo>
                    <a:pt x="4220743" y="1201445"/>
                  </a:lnTo>
                  <a:lnTo>
                    <a:pt x="4259275" y="1178267"/>
                  </a:lnTo>
                  <a:lnTo>
                    <a:pt x="4295991" y="1152525"/>
                  </a:lnTo>
                  <a:lnTo>
                    <a:pt x="4330763" y="1124331"/>
                  </a:lnTo>
                  <a:lnTo>
                    <a:pt x="4363466" y="1093825"/>
                  </a:lnTo>
                  <a:lnTo>
                    <a:pt x="4393971" y="1061123"/>
                  </a:lnTo>
                  <a:lnTo>
                    <a:pt x="4422152" y="1026363"/>
                  </a:lnTo>
                  <a:lnTo>
                    <a:pt x="4447908" y="989647"/>
                  </a:lnTo>
                  <a:lnTo>
                    <a:pt x="4471086" y="951115"/>
                  </a:lnTo>
                  <a:lnTo>
                    <a:pt x="4491583" y="910882"/>
                  </a:lnTo>
                  <a:lnTo>
                    <a:pt x="4509262" y="869073"/>
                  </a:lnTo>
                  <a:lnTo>
                    <a:pt x="4524006" y="825804"/>
                  </a:lnTo>
                  <a:lnTo>
                    <a:pt x="4535690" y="781227"/>
                  </a:lnTo>
                  <a:lnTo>
                    <a:pt x="4544187" y="735431"/>
                  </a:lnTo>
                  <a:lnTo>
                    <a:pt x="4549381" y="688568"/>
                  </a:lnTo>
                  <a:lnTo>
                    <a:pt x="4551134" y="640753"/>
                  </a:lnTo>
                  <a:close/>
                </a:path>
              </a:pathLst>
            </a:custGeom>
            <a:solidFill>
              <a:srgbClr val="F9BB5A"/>
            </a:solidFill>
          </p:spPr>
          <p:txBody>
            <a:bodyPr wrap="square" lIns="0" tIns="0" rIns="0" bIns="0" rtlCol="0"/>
            <a:lstStyle/>
            <a:p>
              <a:endParaRPr/>
            </a:p>
          </p:txBody>
        </p:sp>
        <p:pic>
          <p:nvPicPr>
            <p:cNvPr id="33" name="object 33"/>
            <p:cNvPicPr/>
            <p:nvPr/>
          </p:nvPicPr>
          <p:blipFill>
            <a:blip r:embed="rId19" cstate="print"/>
            <a:stretch>
              <a:fillRect/>
            </a:stretch>
          </p:blipFill>
          <p:spPr>
            <a:xfrm>
              <a:off x="5986640" y="6855256"/>
              <a:ext cx="1026426" cy="599281"/>
            </a:xfrm>
            <a:prstGeom prst="rect">
              <a:avLst/>
            </a:prstGeom>
          </p:spPr>
        </p:pic>
        <p:sp>
          <p:nvSpPr>
            <p:cNvPr id="34" name="object 34"/>
            <p:cNvSpPr/>
            <p:nvPr/>
          </p:nvSpPr>
          <p:spPr>
            <a:xfrm>
              <a:off x="6111756" y="7020956"/>
              <a:ext cx="775335" cy="326390"/>
            </a:xfrm>
            <a:custGeom>
              <a:avLst/>
              <a:gdLst/>
              <a:ahLst/>
              <a:cxnLst/>
              <a:rect l="l" t="t" r="r" b="b"/>
              <a:pathLst>
                <a:path w="775334" h="326390">
                  <a:moveTo>
                    <a:pt x="0" y="0"/>
                  </a:moveTo>
                  <a:lnTo>
                    <a:pt x="775322" y="325932"/>
                  </a:lnTo>
                </a:path>
              </a:pathLst>
            </a:custGeom>
            <a:ln w="25488">
              <a:solidFill>
                <a:srgbClr val="FFFFFF"/>
              </a:solidFill>
            </a:ln>
          </p:spPr>
          <p:txBody>
            <a:bodyPr wrap="square" lIns="0" tIns="0" rIns="0" bIns="0" rtlCol="0"/>
            <a:lstStyle/>
            <a:p>
              <a:endParaRPr/>
            </a:p>
          </p:txBody>
        </p:sp>
        <p:pic>
          <p:nvPicPr>
            <p:cNvPr id="35" name="object 35"/>
            <p:cNvPicPr/>
            <p:nvPr/>
          </p:nvPicPr>
          <p:blipFill>
            <a:blip r:embed="rId20" cstate="print"/>
            <a:stretch>
              <a:fillRect/>
            </a:stretch>
          </p:blipFill>
          <p:spPr>
            <a:xfrm>
              <a:off x="6029095" y="6922142"/>
              <a:ext cx="242112" cy="242100"/>
            </a:xfrm>
            <a:prstGeom prst="rect">
              <a:avLst/>
            </a:prstGeom>
          </p:spPr>
        </p:pic>
        <p:pic>
          <p:nvPicPr>
            <p:cNvPr id="36" name="object 36"/>
            <p:cNvPicPr/>
            <p:nvPr/>
          </p:nvPicPr>
          <p:blipFill>
            <a:blip r:embed="rId21" cstate="print"/>
            <a:stretch>
              <a:fillRect/>
            </a:stretch>
          </p:blipFill>
          <p:spPr>
            <a:xfrm>
              <a:off x="6080074" y="6973112"/>
              <a:ext cx="140157" cy="140182"/>
            </a:xfrm>
            <a:prstGeom prst="rect">
              <a:avLst/>
            </a:prstGeom>
          </p:spPr>
        </p:pic>
        <p:pic>
          <p:nvPicPr>
            <p:cNvPr id="37" name="object 37"/>
            <p:cNvPicPr/>
            <p:nvPr/>
          </p:nvPicPr>
          <p:blipFill>
            <a:blip r:embed="rId22" cstate="print"/>
            <a:stretch>
              <a:fillRect/>
            </a:stretch>
          </p:blipFill>
          <p:spPr>
            <a:xfrm>
              <a:off x="6493484" y="6963638"/>
              <a:ext cx="835164" cy="838352"/>
            </a:xfrm>
            <a:prstGeom prst="rect">
              <a:avLst/>
            </a:prstGeom>
          </p:spPr>
        </p:pic>
        <p:pic>
          <p:nvPicPr>
            <p:cNvPr id="38" name="object 38"/>
            <p:cNvPicPr/>
            <p:nvPr/>
          </p:nvPicPr>
          <p:blipFill>
            <a:blip r:embed="rId23" cstate="print"/>
            <a:stretch>
              <a:fillRect/>
            </a:stretch>
          </p:blipFill>
          <p:spPr>
            <a:xfrm>
              <a:off x="6506793" y="7032434"/>
              <a:ext cx="675322" cy="675347"/>
            </a:xfrm>
            <a:prstGeom prst="rect">
              <a:avLst/>
            </a:prstGeom>
          </p:spPr>
        </p:pic>
      </p:grpSp>
      <p:grpSp>
        <p:nvGrpSpPr>
          <p:cNvPr id="39" name="object 39"/>
          <p:cNvGrpSpPr/>
          <p:nvPr/>
        </p:nvGrpSpPr>
        <p:grpSpPr>
          <a:xfrm>
            <a:off x="6759540" y="4791599"/>
            <a:ext cx="292735" cy="681355"/>
            <a:chOff x="6759540" y="4791599"/>
            <a:chExt cx="292735" cy="681355"/>
          </a:xfrm>
        </p:grpSpPr>
        <p:sp>
          <p:nvSpPr>
            <p:cNvPr id="40" name="object 40"/>
            <p:cNvSpPr/>
            <p:nvPr/>
          </p:nvSpPr>
          <p:spPr>
            <a:xfrm>
              <a:off x="6765890" y="4797949"/>
              <a:ext cx="280035" cy="668655"/>
            </a:xfrm>
            <a:custGeom>
              <a:avLst/>
              <a:gdLst/>
              <a:ahLst/>
              <a:cxnLst/>
              <a:rect l="l" t="t" r="r" b="b"/>
              <a:pathLst>
                <a:path w="280034" h="668654">
                  <a:moveTo>
                    <a:pt x="279615" y="0"/>
                  </a:moveTo>
                  <a:lnTo>
                    <a:pt x="182181" y="0"/>
                  </a:lnTo>
                  <a:lnTo>
                    <a:pt x="147457" y="37057"/>
                  </a:lnTo>
                  <a:lnTo>
                    <a:pt x="105521" y="67246"/>
                  </a:lnTo>
                  <a:lnTo>
                    <a:pt x="56369" y="90568"/>
                  </a:lnTo>
                  <a:lnTo>
                    <a:pt x="0" y="107022"/>
                  </a:lnTo>
                  <a:lnTo>
                    <a:pt x="0" y="184937"/>
                  </a:lnTo>
                  <a:lnTo>
                    <a:pt x="16383" y="184937"/>
                  </a:lnTo>
                  <a:lnTo>
                    <a:pt x="42490" y="185439"/>
                  </a:lnTo>
                  <a:lnTo>
                    <a:pt x="90271" y="192976"/>
                  </a:lnTo>
                  <a:lnTo>
                    <a:pt x="112150" y="228430"/>
                  </a:lnTo>
                  <a:lnTo>
                    <a:pt x="113993" y="275079"/>
                  </a:lnTo>
                  <a:lnTo>
                    <a:pt x="114223" y="310007"/>
                  </a:lnTo>
                  <a:lnTo>
                    <a:pt x="114223" y="668312"/>
                  </a:lnTo>
                  <a:lnTo>
                    <a:pt x="279615" y="668312"/>
                  </a:lnTo>
                  <a:lnTo>
                    <a:pt x="279615" y="0"/>
                  </a:lnTo>
                  <a:close/>
                </a:path>
              </a:pathLst>
            </a:custGeom>
            <a:solidFill>
              <a:srgbClr val="60BEB2">
                <a:alpha val="79998"/>
              </a:srgbClr>
            </a:solidFill>
          </p:spPr>
          <p:txBody>
            <a:bodyPr wrap="square" lIns="0" tIns="0" rIns="0" bIns="0" rtlCol="0"/>
            <a:lstStyle/>
            <a:p>
              <a:endParaRPr/>
            </a:p>
          </p:txBody>
        </p:sp>
        <p:sp>
          <p:nvSpPr>
            <p:cNvPr id="41" name="object 41"/>
            <p:cNvSpPr/>
            <p:nvPr/>
          </p:nvSpPr>
          <p:spPr>
            <a:xfrm>
              <a:off x="6765890" y="4797949"/>
              <a:ext cx="280035" cy="668655"/>
            </a:xfrm>
            <a:custGeom>
              <a:avLst/>
              <a:gdLst/>
              <a:ahLst/>
              <a:cxnLst/>
              <a:rect l="l" t="t" r="r" b="b"/>
              <a:pathLst>
                <a:path w="280034" h="668654">
                  <a:moveTo>
                    <a:pt x="182181" y="0"/>
                  </a:moveTo>
                  <a:lnTo>
                    <a:pt x="147457" y="37057"/>
                  </a:lnTo>
                  <a:lnTo>
                    <a:pt x="105521" y="67246"/>
                  </a:lnTo>
                  <a:lnTo>
                    <a:pt x="56369" y="90568"/>
                  </a:lnTo>
                  <a:lnTo>
                    <a:pt x="0" y="107022"/>
                  </a:lnTo>
                  <a:lnTo>
                    <a:pt x="0" y="184937"/>
                  </a:lnTo>
                  <a:lnTo>
                    <a:pt x="16383" y="184937"/>
                  </a:lnTo>
                  <a:lnTo>
                    <a:pt x="42490" y="185439"/>
                  </a:lnTo>
                  <a:lnTo>
                    <a:pt x="90271" y="192976"/>
                  </a:lnTo>
                  <a:lnTo>
                    <a:pt x="112150" y="228430"/>
                  </a:lnTo>
                  <a:lnTo>
                    <a:pt x="113993" y="275079"/>
                  </a:lnTo>
                  <a:lnTo>
                    <a:pt x="114223" y="310007"/>
                  </a:lnTo>
                  <a:lnTo>
                    <a:pt x="114223" y="668312"/>
                  </a:lnTo>
                  <a:lnTo>
                    <a:pt x="279615" y="668312"/>
                  </a:lnTo>
                  <a:lnTo>
                    <a:pt x="279615" y="0"/>
                  </a:lnTo>
                  <a:lnTo>
                    <a:pt x="182181" y="0"/>
                  </a:lnTo>
                  <a:close/>
                </a:path>
              </a:pathLst>
            </a:custGeom>
            <a:ln w="12700">
              <a:solidFill>
                <a:srgbClr val="FFFFFF"/>
              </a:solidFill>
            </a:ln>
          </p:spPr>
          <p:txBody>
            <a:bodyPr wrap="square" lIns="0" tIns="0" rIns="0" bIns="0" rtlCol="0"/>
            <a:lstStyle/>
            <a:p>
              <a:endParaRPr/>
            </a:p>
          </p:txBody>
        </p:sp>
      </p:grpSp>
      <p:grpSp>
        <p:nvGrpSpPr>
          <p:cNvPr id="42" name="object 42"/>
          <p:cNvGrpSpPr/>
          <p:nvPr/>
        </p:nvGrpSpPr>
        <p:grpSpPr>
          <a:xfrm>
            <a:off x="6902857" y="5885015"/>
            <a:ext cx="393065" cy="694055"/>
            <a:chOff x="6902857" y="5885015"/>
            <a:chExt cx="393065" cy="694055"/>
          </a:xfrm>
        </p:grpSpPr>
        <p:sp>
          <p:nvSpPr>
            <p:cNvPr id="43" name="object 43"/>
            <p:cNvSpPr/>
            <p:nvPr/>
          </p:nvSpPr>
          <p:spPr>
            <a:xfrm>
              <a:off x="6909207" y="5891365"/>
              <a:ext cx="380365" cy="681355"/>
            </a:xfrm>
            <a:custGeom>
              <a:avLst/>
              <a:gdLst/>
              <a:ahLst/>
              <a:cxnLst/>
              <a:rect l="l" t="t" r="r" b="b"/>
              <a:pathLst>
                <a:path w="380365" h="681354">
                  <a:moveTo>
                    <a:pt x="179577" y="0"/>
                  </a:moveTo>
                  <a:lnTo>
                    <a:pt x="132626" y="4022"/>
                  </a:lnTo>
                  <a:lnTo>
                    <a:pt x="92875" y="16103"/>
                  </a:lnTo>
                  <a:lnTo>
                    <a:pt x="60096" y="36020"/>
                  </a:lnTo>
                  <a:lnTo>
                    <a:pt x="23855" y="79328"/>
                  </a:lnTo>
                  <a:lnTo>
                    <a:pt x="5753" y="127355"/>
                  </a:lnTo>
                  <a:lnTo>
                    <a:pt x="1438" y="165704"/>
                  </a:lnTo>
                  <a:lnTo>
                    <a:pt x="0" y="215912"/>
                  </a:lnTo>
                  <a:lnTo>
                    <a:pt x="0" y="240271"/>
                  </a:lnTo>
                  <a:lnTo>
                    <a:pt x="148755" y="240271"/>
                  </a:lnTo>
                  <a:lnTo>
                    <a:pt x="148755" y="176695"/>
                  </a:lnTo>
                  <a:lnTo>
                    <a:pt x="149333" y="156439"/>
                  </a:lnTo>
                  <a:lnTo>
                    <a:pt x="158013" y="117652"/>
                  </a:lnTo>
                  <a:lnTo>
                    <a:pt x="186207" y="102793"/>
                  </a:lnTo>
                  <a:lnTo>
                    <a:pt x="195063" y="103633"/>
                  </a:lnTo>
                  <a:lnTo>
                    <a:pt x="221332" y="133088"/>
                  </a:lnTo>
                  <a:lnTo>
                    <a:pt x="223646" y="156883"/>
                  </a:lnTo>
                  <a:lnTo>
                    <a:pt x="221732" y="176378"/>
                  </a:lnTo>
                  <a:lnTo>
                    <a:pt x="206421" y="225813"/>
                  </a:lnTo>
                  <a:lnTo>
                    <a:pt x="183315" y="274774"/>
                  </a:lnTo>
                  <a:lnTo>
                    <a:pt x="151545" y="331877"/>
                  </a:lnTo>
                  <a:lnTo>
                    <a:pt x="129487" y="369958"/>
                  </a:lnTo>
                  <a:lnTo>
                    <a:pt x="103313" y="414394"/>
                  </a:lnTo>
                  <a:lnTo>
                    <a:pt x="73024" y="465184"/>
                  </a:lnTo>
                  <a:lnTo>
                    <a:pt x="101" y="585825"/>
                  </a:lnTo>
                  <a:lnTo>
                    <a:pt x="0" y="681189"/>
                  </a:lnTo>
                  <a:lnTo>
                    <a:pt x="365315" y="681189"/>
                  </a:lnTo>
                  <a:lnTo>
                    <a:pt x="365315" y="567245"/>
                  </a:lnTo>
                  <a:lnTo>
                    <a:pt x="183260" y="567245"/>
                  </a:lnTo>
                  <a:lnTo>
                    <a:pt x="226744" y="502016"/>
                  </a:lnTo>
                  <a:lnTo>
                    <a:pt x="264054" y="444769"/>
                  </a:lnTo>
                  <a:lnTo>
                    <a:pt x="295189" y="395504"/>
                  </a:lnTo>
                  <a:lnTo>
                    <a:pt x="320150" y="354221"/>
                  </a:lnTo>
                  <a:lnTo>
                    <a:pt x="338936" y="320917"/>
                  </a:lnTo>
                  <a:lnTo>
                    <a:pt x="364042" y="264010"/>
                  </a:lnTo>
                  <a:lnTo>
                    <a:pt x="378325" y="203322"/>
                  </a:lnTo>
                  <a:lnTo>
                    <a:pt x="380110" y="174218"/>
                  </a:lnTo>
                  <a:lnTo>
                    <a:pt x="376939" y="138080"/>
                  </a:lnTo>
                  <a:lnTo>
                    <a:pt x="351564" y="75640"/>
                  </a:lnTo>
                  <a:lnTo>
                    <a:pt x="300962" y="27753"/>
                  </a:lnTo>
                  <a:lnTo>
                    <a:pt x="226072" y="3083"/>
                  </a:lnTo>
                  <a:lnTo>
                    <a:pt x="179577" y="0"/>
                  </a:lnTo>
                  <a:close/>
                </a:path>
              </a:pathLst>
            </a:custGeom>
            <a:solidFill>
              <a:srgbClr val="9B71A8">
                <a:alpha val="79998"/>
              </a:srgbClr>
            </a:solidFill>
          </p:spPr>
          <p:txBody>
            <a:bodyPr wrap="square" lIns="0" tIns="0" rIns="0" bIns="0" rtlCol="0"/>
            <a:lstStyle/>
            <a:p>
              <a:endParaRPr/>
            </a:p>
          </p:txBody>
        </p:sp>
        <p:sp>
          <p:nvSpPr>
            <p:cNvPr id="44" name="object 44"/>
            <p:cNvSpPr/>
            <p:nvPr/>
          </p:nvSpPr>
          <p:spPr>
            <a:xfrm>
              <a:off x="6909207" y="5891365"/>
              <a:ext cx="380365" cy="681355"/>
            </a:xfrm>
            <a:custGeom>
              <a:avLst/>
              <a:gdLst/>
              <a:ahLst/>
              <a:cxnLst/>
              <a:rect l="l" t="t" r="r" b="b"/>
              <a:pathLst>
                <a:path w="380365" h="681354">
                  <a:moveTo>
                    <a:pt x="183260" y="567245"/>
                  </a:moveTo>
                  <a:lnTo>
                    <a:pt x="226744" y="502016"/>
                  </a:lnTo>
                  <a:lnTo>
                    <a:pt x="264054" y="444769"/>
                  </a:lnTo>
                  <a:lnTo>
                    <a:pt x="295189" y="395504"/>
                  </a:lnTo>
                  <a:lnTo>
                    <a:pt x="320150" y="354221"/>
                  </a:lnTo>
                  <a:lnTo>
                    <a:pt x="338936" y="320917"/>
                  </a:lnTo>
                  <a:lnTo>
                    <a:pt x="364042" y="264010"/>
                  </a:lnTo>
                  <a:lnTo>
                    <a:pt x="378325" y="203322"/>
                  </a:lnTo>
                  <a:lnTo>
                    <a:pt x="380110" y="174218"/>
                  </a:lnTo>
                  <a:lnTo>
                    <a:pt x="376939" y="138080"/>
                  </a:lnTo>
                  <a:lnTo>
                    <a:pt x="351564" y="75640"/>
                  </a:lnTo>
                  <a:lnTo>
                    <a:pt x="300962" y="27753"/>
                  </a:lnTo>
                  <a:lnTo>
                    <a:pt x="226072" y="3083"/>
                  </a:lnTo>
                  <a:lnTo>
                    <a:pt x="179577" y="0"/>
                  </a:lnTo>
                  <a:lnTo>
                    <a:pt x="155204" y="1005"/>
                  </a:lnTo>
                  <a:lnTo>
                    <a:pt x="111848" y="9054"/>
                  </a:lnTo>
                  <a:lnTo>
                    <a:pt x="75636" y="25107"/>
                  </a:lnTo>
                  <a:lnTo>
                    <a:pt x="34099" y="63576"/>
                  </a:lnTo>
                  <a:lnTo>
                    <a:pt x="9682" y="111217"/>
                  </a:lnTo>
                  <a:lnTo>
                    <a:pt x="1438" y="165704"/>
                  </a:lnTo>
                  <a:lnTo>
                    <a:pt x="0" y="215912"/>
                  </a:lnTo>
                  <a:lnTo>
                    <a:pt x="0" y="240271"/>
                  </a:lnTo>
                  <a:lnTo>
                    <a:pt x="148755" y="240271"/>
                  </a:lnTo>
                  <a:lnTo>
                    <a:pt x="148755" y="176695"/>
                  </a:lnTo>
                  <a:lnTo>
                    <a:pt x="149333" y="156439"/>
                  </a:lnTo>
                  <a:lnTo>
                    <a:pt x="158013" y="117652"/>
                  </a:lnTo>
                  <a:lnTo>
                    <a:pt x="186207" y="102793"/>
                  </a:lnTo>
                  <a:lnTo>
                    <a:pt x="195063" y="103633"/>
                  </a:lnTo>
                  <a:lnTo>
                    <a:pt x="221332" y="133088"/>
                  </a:lnTo>
                  <a:lnTo>
                    <a:pt x="223646" y="156883"/>
                  </a:lnTo>
                  <a:lnTo>
                    <a:pt x="221732" y="176378"/>
                  </a:lnTo>
                  <a:lnTo>
                    <a:pt x="206421" y="225813"/>
                  </a:lnTo>
                  <a:lnTo>
                    <a:pt x="183315" y="274774"/>
                  </a:lnTo>
                  <a:lnTo>
                    <a:pt x="151545" y="331877"/>
                  </a:lnTo>
                  <a:lnTo>
                    <a:pt x="129487" y="369958"/>
                  </a:lnTo>
                  <a:lnTo>
                    <a:pt x="103313" y="414394"/>
                  </a:lnTo>
                  <a:lnTo>
                    <a:pt x="73024" y="465184"/>
                  </a:lnTo>
                  <a:lnTo>
                    <a:pt x="38620" y="522327"/>
                  </a:lnTo>
                  <a:lnTo>
                    <a:pt x="101" y="585825"/>
                  </a:lnTo>
                  <a:lnTo>
                    <a:pt x="0" y="681189"/>
                  </a:lnTo>
                  <a:lnTo>
                    <a:pt x="365315" y="681189"/>
                  </a:lnTo>
                  <a:lnTo>
                    <a:pt x="365315" y="567245"/>
                  </a:lnTo>
                  <a:lnTo>
                    <a:pt x="183260" y="567245"/>
                  </a:lnTo>
                  <a:close/>
                </a:path>
              </a:pathLst>
            </a:custGeom>
            <a:ln w="12700">
              <a:solidFill>
                <a:srgbClr val="FFFFFF"/>
              </a:solidFill>
            </a:ln>
          </p:spPr>
          <p:txBody>
            <a:bodyPr wrap="square" lIns="0" tIns="0" rIns="0" bIns="0" rtlCol="0"/>
            <a:lstStyle/>
            <a:p>
              <a:endParaRPr/>
            </a:p>
          </p:txBody>
        </p:sp>
      </p:grpSp>
      <p:grpSp>
        <p:nvGrpSpPr>
          <p:cNvPr id="45" name="object 45"/>
          <p:cNvGrpSpPr/>
          <p:nvPr/>
        </p:nvGrpSpPr>
        <p:grpSpPr>
          <a:xfrm>
            <a:off x="6652796" y="6995416"/>
            <a:ext cx="404495" cy="708025"/>
            <a:chOff x="6652796" y="6995416"/>
            <a:chExt cx="404495" cy="708025"/>
          </a:xfrm>
        </p:grpSpPr>
        <p:sp>
          <p:nvSpPr>
            <p:cNvPr id="46" name="object 46"/>
            <p:cNvSpPr/>
            <p:nvPr/>
          </p:nvSpPr>
          <p:spPr>
            <a:xfrm>
              <a:off x="6659146" y="7001766"/>
              <a:ext cx="391795" cy="695325"/>
            </a:xfrm>
            <a:custGeom>
              <a:avLst/>
              <a:gdLst/>
              <a:ahLst/>
              <a:cxnLst/>
              <a:rect l="l" t="t" r="r" b="b"/>
              <a:pathLst>
                <a:path w="391795" h="695325">
                  <a:moveTo>
                    <a:pt x="182105" y="0"/>
                  </a:moveTo>
                  <a:lnTo>
                    <a:pt x="137835" y="2102"/>
                  </a:lnTo>
                  <a:lnTo>
                    <a:pt x="99990" y="8412"/>
                  </a:lnTo>
                  <a:lnTo>
                    <a:pt x="43573" y="33655"/>
                  </a:lnTo>
                  <a:lnTo>
                    <a:pt x="10895" y="82838"/>
                  </a:lnTo>
                  <a:lnTo>
                    <a:pt x="0" y="163093"/>
                  </a:lnTo>
                  <a:lnTo>
                    <a:pt x="0" y="220065"/>
                  </a:lnTo>
                  <a:lnTo>
                    <a:pt x="166077" y="220065"/>
                  </a:lnTo>
                  <a:lnTo>
                    <a:pt x="166077" y="165150"/>
                  </a:lnTo>
                  <a:lnTo>
                    <a:pt x="166475" y="147620"/>
                  </a:lnTo>
                  <a:lnTo>
                    <a:pt x="176310" y="109842"/>
                  </a:lnTo>
                  <a:lnTo>
                    <a:pt x="196075" y="103225"/>
                  </a:lnTo>
                  <a:lnTo>
                    <a:pt x="206209" y="103225"/>
                  </a:lnTo>
                  <a:lnTo>
                    <a:pt x="225228" y="144567"/>
                  </a:lnTo>
                  <a:lnTo>
                    <a:pt x="225679" y="160616"/>
                  </a:lnTo>
                  <a:lnTo>
                    <a:pt x="225679" y="197777"/>
                  </a:lnTo>
                  <a:lnTo>
                    <a:pt x="222207" y="236951"/>
                  </a:lnTo>
                  <a:lnTo>
                    <a:pt x="189554" y="267477"/>
                  </a:lnTo>
                  <a:lnTo>
                    <a:pt x="126199" y="270027"/>
                  </a:lnTo>
                  <a:lnTo>
                    <a:pt x="126199" y="367055"/>
                  </a:lnTo>
                  <a:lnTo>
                    <a:pt x="166787" y="369074"/>
                  </a:lnTo>
                  <a:lnTo>
                    <a:pt x="206355" y="382082"/>
                  </a:lnTo>
                  <a:lnTo>
                    <a:pt x="223518" y="419703"/>
                  </a:lnTo>
                  <a:lnTo>
                    <a:pt x="225679" y="452945"/>
                  </a:lnTo>
                  <a:lnTo>
                    <a:pt x="225679" y="499186"/>
                  </a:lnTo>
                  <a:lnTo>
                    <a:pt x="224135" y="549975"/>
                  </a:lnTo>
                  <a:lnTo>
                    <a:pt x="210059" y="587952"/>
                  </a:lnTo>
                  <a:lnTo>
                    <a:pt x="194030" y="591667"/>
                  </a:lnTo>
                  <a:lnTo>
                    <a:pt x="185974" y="590933"/>
                  </a:lnTo>
                  <a:lnTo>
                    <a:pt x="166397" y="544486"/>
                  </a:lnTo>
                  <a:lnTo>
                    <a:pt x="166077" y="416191"/>
                  </a:lnTo>
                  <a:lnTo>
                    <a:pt x="0" y="416191"/>
                  </a:lnTo>
                  <a:lnTo>
                    <a:pt x="0" y="469049"/>
                  </a:lnTo>
                  <a:lnTo>
                    <a:pt x="887" y="513185"/>
                  </a:lnTo>
                  <a:lnTo>
                    <a:pt x="7983" y="580179"/>
                  </a:lnTo>
                  <a:lnTo>
                    <a:pt x="23201" y="621584"/>
                  </a:lnTo>
                  <a:lnTo>
                    <a:pt x="52799" y="654197"/>
                  </a:lnTo>
                  <a:lnTo>
                    <a:pt x="98007" y="679912"/>
                  </a:lnTo>
                  <a:lnTo>
                    <a:pt x="159971" y="693228"/>
                  </a:lnTo>
                  <a:lnTo>
                    <a:pt x="197307" y="694893"/>
                  </a:lnTo>
                  <a:lnTo>
                    <a:pt x="230477" y="693459"/>
                  </a:lnTo>
                  <a:lnTo>
                    <a:pt x="287413" y="681996"/>
                  </a:lnTo>
                  <a:lnTo>
                    <a:pt x="331730" y="659186"/>
                  </a:lnTo>
                  <a:lnTo>
                    <a:pt x="362969" y="625729"/>
                  </a:lnTo>
                  <a:lnTo>
                    <a:pt x="381569" y="580819"/>
                  </a:lnTo>
                  <a:lnTo>
                    <a:pt x="390613" y="518953"/>
                  </a:lnTo>
                  <a:lnTo>
                    <a:pt x="391744" y="481317"/>
                  </a:lnTo>
                  <a:lnTo>
                    <a:pt x="390589" y="432508"/>
                  </a:lnTo>
                  <a:lnTo>
                    <a:pt x="387122" y="393485"/>
                  </a:lnTo>
                  <a:lnTo>
                    <a:pt x="373253" y="344792"/>
                  </a:lnTo>
                  <a:lnTo>
                    <a:pt x="334630" y="310284"/>
                  </a:lnTo>
                  <a:lnTo>
                    <a:pt x="316928" y="302856"/>
                  </a:lnTo>
                  <a:lnTo>
                    <a:pt x="334604" y="292271"/>
                  </a:lnTo>
                  <a:lnTo>
                    <a:pt x="370370" y="257263"/>
                  </a:lnTo>
                  <a:lnTo>
                    <a:pt x="384632" y="202292"/>
                  </a:lnTo>
                  <a:lnTo>
                    <a:pt x="385584" y="176187"/>
                  </a:lnTo>
                  <a:lnTo>
                    <a:pt x="382937" y="136986"/>
                  </a:lnTo>
                  <a:lnTo>
                    <a:pt x="361763" y="72206"/>
                  </a:lnTo>
                  <a:lnTo>
                    <a:pt x="317291" y="26226"/>
                  </a:lnTo>
                  <a:lnTo>
                    <a:pt x="281786" y="11657"/>
                  </a:lnTo>
                  <a:lnTo>
                    <a:pt x="236724" y="2914"/>
                  </a:lnTo>
                  <a:lnTo>
                    <a:pt x="182105" y="0"/>
                  </a:lnTo>
                  <a:close/>
                </a:path>
              </a:pathLst>
            </a:custGeom>
            <a:solidFill>
              <a:srgbClr val="F9BB5A">
                <a:alpha val="79998"/>
              </a:srgbClr>
            </a:solidFill>
          </p:spPr>
          <p:txBody>
            <a:bodyPr wrap="square" lIns="0" tIns="0" rIns="0" bIns="0" rtlCol="0"/>
            <a:lstStyle/>
            <a:p>
              <a:endParaRPr/>
            </a:p>
          </p:txBody>
        </p:sp>
        <p:sp>
          <p:nvSpPr>
            <p:cNvPr id="47" name="object 47"/>
            <p:cNvSpPr/>
            <p:nvPr/>
          </p:nvSpPr>
          <p:spPr>
            <a:xfrm>
              <a:off x="6659146" y="7001766"/>
              <a:ext cx="391795" cy="695325"/>
            </a:xfrm>
            <a:custGeom>
              <a:avLst/>
              <a:gdLst/>
              <a:ahLst/>
              <a:cxnLst/>
              <a:rect l="l" t="t" r="r" b="b"/>
              <a:pathLst>
                <a:path w="391795" h="695325">
                  <a:moveTo>
                    <a:pt x="370370" y="257263"/>
                  </a:moveTo>
                  <a:lnTo>
                    <a:pt x="377022" y="242831"/>
                  </a:lnTo>
                  <a:lnTo>
                    <a:pt x="381777" y="224507"/>
                  </a:lnTo>
                  <a:lnTo>
                    <a:pt x="384632" y="202292"/>
                  </a:lnTo>
                  <a:lnTo>
                    <a:pt x="385584" y="176187"/>
                  </a:lnTo>
                  <a:lnTo>
                    <a:pt x="382937" y="136986"/>
                  </a:lnTo>
                  <a:lnTo>
                    <a:pt x="361763" y="72206"/>
                  </a:lnTo>
                  <a:lnTo>
                    <a:pt x="317291" y="26226"/>
                  </a:lnTo>
                  <a:lnTo>
                    <a:pt x="281786" y="11657"/>
                  </a:lnTo>
                  <a:lnTo>
                    <a:pt x="236724" y="2914"/>
                  </a:lnTo>
                  <a:lnTo>
                    <a:pt x="182105" y="0"/>
                  </a:lnTo>
                  <a:lnTo>
                    <a:pt x="137835" y="2102"/>
                  </a:lnTo>
                  <a:lnTo>
                    <a:pt x="99990" y="8412"/>
                  </a:lnTo>
                  <a:lnTo>
                    <a:pt x="43573" y="33655"/>
                  </a:lnTo>
                  <a:lnTo>
                    <a:pt x="10895" y="82838"/>
                  </a:lnTo>
                  <a:lnTo>
                    <a:pt x="0" y="163093"/>
                  </a:lnTo>
                  <a:lnTo>
                    <a:pt x="0" y="220065"/>
                  </a:lnTo>
                  <a:lnTo>
                    <a:pt x="166077" y="220065"/>
                  </a:lnTo>
                  <a:lnTo>
                    <a:pt x="166077" y="165150"/>
                  </a:lnTo>
                  <a:lnTo>
                    <a:pt x="166475" y="147620"/>
                  </a:lnTo>
                  <a:lnTo>
                    <a:pt x="176310" y="109842"/>
                  </a:lnTo>
                  <a:lnTo>
                    <a:pt x="196075" y="103225"/>
                  </a:lnTo>
                  <a:lnTo>
                    <a:pt x="206209" y="103225"/>
                  </a:lnTo>
                  <a:lnTo>
                    <a:pt x="225228" y="144567"/>
                  </a:lnTo>
                  <a:lnTo>
                    <a:pt x="225679" y="160616"/>
                  </a:lnTo>
                  <a:lnTo>
                    <a:pt x="225679" y="197777"/>
                  </a:lnTo>
                  <a:lnTo>
                    <a:pt x="222207" y="236951"/>
                  </a:lnTo>
                  <a:lnTo>
                    <a:pt x="189554" y="267477"/>
                  </a:lnTo>
                  <a:lnTo>
                    <a:pt x="126199" y="270027"/>
                  </a:lnTo>
                  <a:lnTo>
                    <a:pt x="126199" y="367055"/>
                  </a:lnTo>
                  <a:lnTo>
                    <a:pt x="166787" y="369074"/>
                  </a:lnTo>
                  <a:lnTo>
                    <a:pt x="206355" y="382082"/>
                  </a:lnTo>
                  <a:lnTo>
                    <a:pt x="223518" y="419703"/>
                  </a:lnTo>
                  <a:lnTo>
                    <a:pt x="225679" y="452945"/>
                  </a:lnTo>
                  <a:lnTo>
                    <a:pt x="225679" y="499186"/>
                  </a:lnTo>
                  <a:lnTo>
                    <a:pt x="224135" y="549975"/>
                  </a:lnTo>
                  <a:lnTo>
                    <a:pt x="210059" y="587952"/>
                  </a:lnTo>
                  <a:lnTo>
                    <a:pt x="194030" y="591667"/>
                  </a:lnTo>
                  <a:lnTo>
                    <a:pt x="185974" y="590933"/>
                  </a:lnTo>
                  <a:lnTo>
                    <a:pt x="166397" y="544486"/>
                  </a:lnTo>
                  <a:lnTo>
                    <a:pt x="166077" y="416191"/>
                  </a:lnTo>
                  <a:lnTo>
                    <a:pt x="0" y="416191"/>
                  </a:lnTo>
                  <a:lnTo>
                    <a:pt x="0" y="469049"/>
                  </a:lnTo>
                  <a:lnTo>
                    <a:pt x="887" y="513185"/>
                  </a:lnTo>
                  <a:lnTo>
                    <a:pt x="7983" y="580179"/>
                  </a:lnTo>
                  <a:lnTo>
                    <a:pt x="23201" y="621584"/>
                  </a:lnTo>
                  <a:lnTo>
                    <a:pt x="52799" y="654197"/>
                  </a:lnTo>
                  <a:lnTo>
                    <a:pt x="98007" y="679912"/>
                  </a:lnTo>
                  <a:lnTo>
                    <a:pt x="159971" y="693228"/>
                  </a:lnTo>
                  <a:lnTo>
                    <a:pt x="197307" y="694893"/>
                  </a:lnTo>
                  <a:lnTo>
                    <a:pt x="230477" y="693459"/>
                  </a:lnTo>
                  <a:lnTo>
                    <a:pt x="287413" y="681996"/>
                  </a:lnTo>
                  <a:lnTo>
                    <a:pt x="331730" y="659186"/>
                  </a:lnTo>
                  <a:lnTo>
                    <a:pt x="362969" y="625729"/>
                  </a:lnTo>
                  <a:lnTo>
                    <a:pt x="381569" y="580819"/>
                  </a:lnTo>
                  <a:lnTo>
                    <a:pt x="390613" y="518953"/>
                  </a:lnTo>
                  <a:lnTo>
                    <a:pt x="391744" y="481317"/>
                  </a:lnTo>
                  <a:lnTo>
                    <a:pt x="390589" y="432508"/>
                  </a:lnTo>
                  <a:lnTo>
                    <a:pt x="387122" y="393485"/>
                  </a:lnTo>
                  <a:lnTo>
                    <a:pt x="373253" y="344792"/>
                  </a:lnTo>
                  <a:lnTo>
                    <a:pt x="334630" y="310284"/>
                  </a:lnTo>
                  <a:lnTo>
                    <a:pt x="316928" y="302856"/>
                  </a:lnTo>
                  <a:lnTo>
                    <a:pt x="334604" y="292271"/>
                  </a:lnTo>
                  <a:lnTo>
                    <a:pt x="349402" y="281146"/>
                  </a:lnTo>
                  <a:lnTo>
                    <a:pt x="361323" y="269477"/>
                  </a:lnTo>
                  <a:lnTo>
                    <a:pt x="370370" y="257263"/>
                  </a:lnTo>
                  <a:close/>
                </a:path>
              </a:pathLst>
            </a:custGeom>
            <a:ln w="12700">
              <a:solidFill>
                <a:srgbClr val="FFFFFF"/>
              </a:solidFill>
            </a:ln>
          </p:spPr>
          <p:txBody>
            <a:bodyPr wrap="square" lIns="0" tIns="0" rIns="0" bIns="0" rtlCol="0"/>
            <a:lstStyle/>
            <a:p>
              <a:endParaRPr/>
            </a:p>
          </p:txBody>
        </p:sp>
      </p:grpSp>
      <p:sp>
        <p:nvSpPr>
          <p:cNvPr id="48" name="object 48"/>
          <p:cNvSpPr txBox="1"/>
          <p:nvPr/>
        </p:nvSpPr>
        <p:spPr>
          <a:xfrm>
            <a:off x="3272749" y="5661150"/>
            <a:ext cx="2101215" cy="1122680"/>
          </a:xfrm>
          <a:prstGeom prst="rect">
            <a:avLst/>
          </a:prstGeom>
        </p:spPr>
        <p:txBody>
          <a:bodyPr vert="horz" wrap="square" lIns="0" tIns="12700" rIns="0" bIns="0" rtlCol="0">
            <a:spAutoFit/>
          </a:bodyPr>
          <a:lstStyle/>
          <a:p>
            <a:pPr marL="12700" marR="5080">
              <a:lnSpc>
                <a:spcPct val="100000"/>
              </a:lnSpc>
              <a:spcBef>
                <a:spcPts val="100"/>
              </a:spcBef>
            </a:pPr>
            <a:r>
              <a:rPr sz="1800" b="1" spc="75" dirty="0">
                <a:latin typeface="Century Gothic"/>
                <a:cs typeface="Century Gothic"/>
              </a:rPr>
              <a:t>La</a:t>
            </a:r>
            <a:r>
              <a:rPr sz="1800" b="1" spc="55" dirty="0">
                <a:latin typeface="Century Gothic"/>
                <a:cs typeface="Century Gothic"/>
              </a:rPr>
              <a:t> </a:t>
            </a:r>
            <a:r>
              <a:rPr sz="1800" b="1" spc="50" dirty="0">
                <a:latin typeface="Century Gothic"/>
                <a:cs typeface="Century Gothic"/>
              </a:rPr>
              <a:t>persona </a:t>
            </a:r>
            <a:r>
              <a:rPr sz="1800" b="1" spc="60" dirty="0">
                <a:latin typeface="Century Gothic"/>
                <a:cs typeface="Century Gothic"/>
              </a:rPr>
              <a:t>servidora</a:t>
            </a:r>
            <a:r>
              <a:rPr sz="1800" b="1" spc="70" dirty="0">
                <a:latin typeface="Century Gothic"/>
                <a:cs typeface="Century Gothic"/>
              </a:rPr>
              <a:t> </a:t>
            </a:r>
            <a:r>
              <a:rPr sz="1800" b="1" spc="45" dirty="0">
                <a:latin typeface="Century Gothic"/>
                <a:cs typeface="Century Gothic"/>
              </a:rPr>
              <a:t>pública </a:t>
            </a:r>
            <a:r>
              <a:rPr sz="1800" b="1" dirty="0">
                <a:latin typeface="Century Gothic"/>
                <a:cs typeface="Century Gothic"/>
              </a:rPr>
              <a:t>debe</a:t>
            </a:r>
            <a:r>
              <a:rPr sz="1800" b="1" spc="190" dirty="0">
                <a:latin typeface="Century Gothic"/>
                <a:cs typeface="Century Gothic"/>
              </a:rPr>
              <a:t> </a:t>
            </a:r>
            <a:r>
              <a:rPr sz="1800" b="1" spc="55" dirty="0">
                <a:latin typeface="Century Gothic"/>
                <a:cs typeface="Century Gothic"/>
              </a:rPr>
              <a:t>evitar </a:t>
            </a:r>
            <a:r>
              <a:rPr sz="1800" b="1" spc="50" dirty="0">
                <a:latin typeface="Century Gothic"/>
                <a:cs typeface="Century Gothic"/>
              </a:rPr>
              <a:t>relaciones</a:t>
            </a:r>
            <a:r>
              <a:rPr sz="1800" b="1" spc="95" dirty="0">
                <a:latin typeface="Century Gothic"/>
                <a:cs typeface="Century Gothic"/>
              </a:rPr>
              <a:t> </a:t>
            </a:r>
            <a:r>
              <a:rPr sz="1800" b="1" spc="-20" dirty="0">
                <a:latin typeface="Century Gothic"/>
                <a:cs typeface="Century Gothic"/>
              </a:rPr>
              <a:t>que:</a:t>
            </a:r>
            <a:endParaRPr sz="1800" dirty="0">
              <a:latin typeface="Century Gothic"/>
              <a:cs typeface="Century Gothic"/>
            </a:endParaRPr>
          </a:p>
        </p:txBody>
      </p:sp>
      <p:sp>
        <p:nvSpPr>
          <p:cNvPr id="49" name="object 49"/>
          <p:cNvSpPr txBox="1"/>
          <p:nvPr/>
        </p:nvSpPr>
        <p:spPr>
          <a:xfrm>
            <a:off x="7472026" y="5585677"/>
            <a:ext cx="3765550" cy="2730500"/>
          </a:xfrm>
          <a:prstGeom prst="rect">
            <a:avLst/>
          </a:prstGeom>
        </p:spPr>
        <p:txBody>
          <a:bodyPr vert="horz" wrap="square" lIns="0" tIns="12700" rIns="0" bIns="0" rtlCol="0">
            <a:spAutoFit/>
          </a:bodyPr>
          <a:lstStyle/>
          <a:p>
            <a:pPr marL="240665" marR="5080">
              <a:lnSpc>
                <a:spcPct val="100000"/>
              </a:lnSpc>
              <a:spcBef>
                <a:spcPts val="100"/>
              </a:spcBef>
              <a:tabLst>
                <a:tab pos="1339215" algn="l"/>
              </a:tabLst>
            </a:pPr>
            <a:r>
              <a:rPr sz="2000" spc="-10" dirty="0">
                <a:latin typeface="Century Gothic"/>
                <a:cs typeface="Century Gothic"/>
              </a:rPr>
              <a:t>Afecten</a:t>
            </a:r>
            <a:r>
              <a:rPr sz="2000" dirty="0">
                <a:latin typeface="Century Gothic"/>
                <a:cs typeface="Century Gothic"/>
              </a:rPr>
              <a:t>	la</a:t>
            </a:r>
            <a:r>
              <a:rPr sz="2000" spc="85" dirty="0">
                <a:latin typeface="Century Gothic"/>
                <a:cs typeface="Century Gothic"/>
              </a:rPr>
              <a:t> </a:t>
            </a:r>
            <a:r>
              <a:rPr sz="2000" spc="-10" dirty="0">
                <a:latin typeface="Century Gothic"/>
                <a:cs typeface="Century Gothic"/>
              </a:rPr>
              <a:t>apariencia </a:t>
            </a:r>
            <a:r>
              <a:rPr sz="2000" dirty="0">
                <a:latin typeface="Century Gothic"/>
                <a:cs typeface="Century Gothic"/>
              </a:rPr>
              <a:t>(generar</a:t>
            </a:r>
            <a:r>
              <a:rPr sz="2000" spc="145" dirty="0">
                <a:latin typeface="Century Gothic"/>
                <a:cs typeface="Century Gothic"/>
              </a:rPr>
              <a:t> </a:t>
            </a:r>
            <a:r>
              <a:rPr sz="2000" dirty="0">
                <a:latin typeface="Century Gothic"/>
                <a:cs typeface="Century Gothic"/>
              </a:rPr>
              <a:t>dudas</a:t>
            </a:r>
            <a:r>
              <a:rPr sz="2000" spc="145" dirty="0">
                <a:latin typeface="Century Gothic"/>
                <a:cs typeface="Century Gothic"/>
              </a:rPr>
              <a:t> </a:t>
            </a:r>
            <a:r>
              <a:rPr sz="2000" spc="-10" dirty="0">
                <a:latin typeface="Century Gothic"/>
                <a:cs typeface="Century Gothic"/>
              </a:rPr>
              <a:t>razonables) </a:t>
            </a:r>
            <a:r>
              <a:rPr sz="2000" dirty="0">
                <a:latin typeface="Century Gothic"/>
                <a:cs typeface="Century Gothic"/>
              </a:rPr>
              <a:t>o el</a:t>
            </a:r>
            <a:r>
              <a:rPr sz="2000" spc="5" dirty="0">
                <a:latin typeface="Century Gothic"/>
                <a:cs typeface="Century Gothic"/>
              </a:rPr>
              <a:t> </a:t>
            </a:r>
            <a:r>
              <a:rPr sz="2000" dirty="0">
                <a:latin typeface="Century Gothic"/>
                <a:cs typeface="Century Gothic"/>
              </a:rPr>
              <a:t>actuar independiente</a:t>
            </a:r>
            <a:r>
              <a:rPr sz="2000" spc="5" dirty="0">
                <a:latin typeface="Century Gothic"/>
                <a:cs typeface="Century Gothic"/>
              </a:rPr>
              <a:t> </a:t>
            </a:r>
            <a:r>
              <a:rPr sz="2000" spc="10" dirty="0">
                <a:latin typeface="Century Gothic"/>
                <a:cs typeface="Century Gothic"/>
              </a:rPr>
              <a:t>y </a:t>
            </a:r>
            <a:r>
              <a:rPr sz="2000" spc="-10" dirty="0">
                <a:latin typeface="Century Gothic"/>
                <a:cs typeface="Century Gothic"/>
              </a:rPr>
              <a:t>objetivo.</a:t>
            </a:r>
            <a:endParaRPr sz="2000">
              <a:latin typeface="Century Gothic"/>
              <a:cs typeface="Century Gothic"/>
            </a:endParaRPr>
          </a:p>
          <a:p>
            <a:pPr marL="12700" marR="55880">
              <a:lnSpc>
                <a:spcPct val="100000"/>
              </a:lnSpc>
              <a:spcBef>
                <a:spcPts val="2100"/>
              </a:spcBef>
            </a:pPr>
            <a:r>
              <a:rPr sz="2000" dirty="0">
                <a:latin typeface="Century Gothic"/>
                <a:cs typeface="Century Gothic"/>
              </a:rPr>
              <a:t>Impliquen</a:t>
            </a:r>
            <a:r>
              <a:rPr sz="2000" spc="185" dirty="0">
                <a:latin typeface="Century Gothic"/>
                <a:cs typeface="Century Gothic"/>
              </a:rPr>
              <a:t> </a:t>
            </a:r>
            <a:r>
              <a:rPr sz="2000" dirty="0">
                <a:latin typeface="Century Gothic"/>
                <a:cs typeface="Century Gothic"/>
              </a:rPr>
              <a:t>un</a:t>
            </a:r>
            <a:r>
              <a:rPr sz="2000" spc="190" dirty="0">
                <a:latin typeface="Century Gothic"/>
                <a:cs typeface="Century Gothic"/>
              </a:rPr>
              <a:t> </a:t>
            </a:r>
            <a:r>
              <a:rPr sz="2000" dirty="0">
                <a:latin typeface="Century Gothic"/>
                <a:cs typeface="Century Gothic"/>
              </a:rPr>
              <a:t>riesgo</a:t>
            </a:r>
            <a:r>
              <a:rPr sz="2000" spc="190" dirty="0">
                <a:latin typeface="Century Gothic"/>
                <a:cs typeface="Century Gothic"/>
              </a:rPr>
              <a:t> </a:t>
            </a:r>
            <a:r>
              <a:rPr sz="2000" spc="-25" dirty="0">
                <a:latin typeface="Century Gothic"/>
                <a:cs typeface="Century Gothic"/>
              </a:rPr>
              <a:t>de </a:t>
            </a:r>
            <a:r>
              <a:rPr sz="2000" dirty="0">
                <a:latin typeface="Century Gothic"/>
                <a:cs typeface="Century Gothic"/>
              </a:rPr>
              <a:t>corrupción.</a:t>
            </a:r>
            <a:r>
              <a:rPr sz="2000" spc="70" dirty="0">
                <a:latin typeface="Century Gothic"/>
                <a:cs typeface="Century Gothic"/>
              </a:rPr>
              <a:t> </a:t>
            </a:r>
            <a:r>
              <a:rPr sz="2000" dirty="0">
                <a:latin typeface="Century Gothic"/>
                <a:cs typeface="Century Gothic"/>
              </a:rPr>
              <a:t>(Directriz</a:t>
            </a:r>
            <a:r>
              <a:rPr sz="2000" spc="70" dirty="0">
                <a:latin typeface="Century Gothic"/>
                <a:cs typeface="Century Gothic"/>
              </a:rPr>
              <a:t> </a:t>
            </a:r>
            <a:r>
              <a:rPr sz="2000" spc="-40" dirty="0">
                <a:latin typeface="Century Gothic"/>
                <a:cs typeface="Century Gothic"/>
              </a:rPr>
              <a:t>D-</a:t>
            </a:r>
            <a:r>
              <a:rPr sz="2000" spc="-35" dirty="0">
                <a:latin typeface="Century Gothic"/>
                <a:cs typeface="Century Gothic"/>
              </a:rPr>
              <a:t>2-</a:t>
            </a:r>
            <a:r>
              <a:rPr sz="2000" spc="-20" dirty="0">
                <a:latin typeface="Century Gothic"/>
                <a:cs typeface="Century Gothic"/>
              </a:rPr>
              <a:t>2004 </a:t>
            </a:r>
            <a:r>
              <a:rPr sz="2000" dirty="0">
                <a:latin typeface="Century Gothic"/>
                <a:cs typeface="Century Gothic"/>
              </a:rPr>
              <a:t>de</a:t>
            </a:r>
            <a:r>
              <a:rPr sz="2000" spc="-30" dirty="0">
                <a:latin typeface="Century Gothic"/>
                <a:cs typeface="Century Gothic"/>
              </a:rPr>
              <a:t> </a:t>
            </a:r>
            <a:r>
              <a:rPr sz="2000" dirty="0">
                <a:latin typeface="Century Gothic"/>
                <a:cs typeface="Century Gothic"/>
              </a:rPr>
              <a:t>la</a:t>
            </a:r>
            <a:r>
              <a:rPr sz="2000" spc="-25" dirty="0">
                <a:latin typeface="Century Gothic"/>
                <a:cs typeface="Century Gothic"/>
              </a:rPr>
              <a:t> CGR, </a:t>
            </a:r>
            <a:r>
              <a:rPr sz="2000" dirty="0">
                <a:latin typeface="Century Gothic"/>
                <a:cs typeface="Century Gothic"/>
              </a:rPr>
              <a:t>punto</a:t>
            </a:r>
            <a:r>
              <a:rPr sz="2000" spc="-30" dirty="0">
                <a:latin typeface="Century Gothic"/>
                <a:cs typeface="Century Gothic"/>
              </a:rPr>
              <a:t> </a:t>
            </a:r>
            <a:r>
              <a:rPr sz="2000" dirty="0">
                <a:latin typeface="Century Gothic"/>
                <a:cs typeface="Century Gothic"/>
              </a:rPr>
              <a:t>1.4.</a:t>
            </a:r>
            <a:r>
              <a:rPr sz="2000" spc="-25" dirty="0">
                <a:latin typeface="Century Gothic"/>
                <a:cs typeface="Century Gothic"/>
              </a:rPr>
              <a:t> </a:t>
            </a:r>
            <a:r>
              <a:rPr sz="2000" dirty="0">
                <a:latin typeface="Century Gothic"/>
                <a:cs typeface="Century Gothic"/>
              </a:rPr>
              <a:t>punto</a:t>
            </a:r>
            <a:r>
              <a:rPr sz="2000" spc="-25" dirty="0">
                <a:latin typeface="Century Gothic"/>
                <a:cs typeface="Century Gothic"/>
              </a:rPr>
              <a:t> </a:t>
            </a:r>
            <a:r>
              <a:rPr sz="2000" spc="-50" dirty="0">
                <a:latin typeface="Century Gothic"/>
                <a:cs typeface="Century Gothic"/>
              </a:rPr>
              <a:t>2 </a:t>
            </a:r>
            <a:r>
              <a:rPr sz="2000" spc="60" dirty="0">
                <a:latin typeface="Century Gothic"/>
                <a:cs typeface="Century Gothic"/>
              </a:rPr>
              <a:t>y</a:t>
            </a:r>
            <a:r>
              <a:rPr sz="2000" dirty="0">
                <a:latin typeface="Century Gothic"/>
                <a:cs typeface="Century Gothic"/>
              </a:rPr>
              <a:t> </a:t>
            </a:r>
            <a:r>
              <a:rPr sz="2000" spc="-25" dirty="0">
                <a:latin typeface="Century Gothic"/>
                <a:cs typeface="Century Gothic"/>
              </a:rPr>
              <a:t>3).</a:t>
            </a:r>
            <a:endParaRPr sz="2000">
              <a:latin typeface="Century Gothic"/>
              <a:cs typeface="Century Gothic"/>
            </a:endParaRPr>
          </a:p>
        </p:txBody>
      </p:sp>
      <p:sp>
        <p:nvSpPr>
          <p:cNvPr id="50" name="object 50"/>
          <p:cNvSpPr txBox="1"/>
          <p:nvPr/>
        </p:nvSpPr>
        <p:spPr>
          <a:xfrm>
            <a:off x="444500" y="2117850"/>
            <a:ext cx="12385040" cy="3121660"/>
          </a:xfrm>
          <a:prstGeom prst="rect">
            <a:avLst/>
          </a:prstGeom>
        </p:spPr>
        <p:txBody>
          <a:bodyPr vert="horz" wrap="square" lIns="0" tIns="12700" rIns="0" bIns="0" rtlCol="0">
            <a:spAutoFit/>
          </a:bodyPr>
          <a:lstStyle/>
          <a:p>
            <a:pPr marL="12700" marR="5080" algn="just">
              <a:lnSpc>
                <a:spcPct val="100000"/>
              </a:lnSpc>
              <a:spcBef>
                <a:spcPts val="100"/>
              </a:spcBef>
            </a:pPr>
            <a:r>
              <a:rPr sz="2600" b="1" spc="110" dirty="0">
                <a:latin typeface="Century Gothic"/>
                <a:cs typeface="Century Gothic"/>
              </a:rPr>
              <a:t>La</a:t>
            </a:r>
            <a:r>
              <a:rPr sz="2600" b="1" spc="80" dirty="0">
                <a:latin typeface="Century Gothic"/>
                <a:cs typeface="Century Gothic"/>
              </a:rPr>
              <a:t> </a:t>
            </a:r>
            <a:r>
              <a:rPr sz="2600" b="1" spc="85" dirty="0">
                <a:latin typeface="Century Gothic"/>
                <a:cs typeface="Century Gothic"/>
              </a:rPr>
              <a:t>persona </a:t>
            </a:r>
            <a:r>
              <a:rPr sz="2600" b="1" spc="90" dirty="0">
                <a:latin typeface="Century Gothic"/>
                <a:cs typeface="Century Gothic"/>
              </a:rPr>
              <a:t>servidora</a:t>
            </a:r>
            <a:r>
              <a:rPr sz="2600" b="1" spc="85" dirty="0">
                <a:latin typeface="Century Gothic"/>
                <a:cs typeface="Century Gothic"/>
              </a:rPr>
              <a:t> </a:t>
            </a:r>
            <a:r>
              <a:rPr sz="2600" b="1" spc="80" dirty="0">
                <a:latin typeface="Century Gothic"/>
                <a:cs typeface="Century Gothic"/>
              </a:rPr>
              <a:t>pública</a:t>
            </a:r>
            <a:r>
              <a:rPr sz="2600" b="1" spc="85" dirty="0">
                <a:latin typeface="Century Gothic"/>
                <a:cs typeface="Century Gothic"/>
              </a:rPr>
              <a:t> </a:t>
            </a:r>
            <a:r>
              <a:rPr sz="2600" b="1" spc="50" dirty="0">
                <a:latin typeface="Century Gothic"/>
                <a:cs typeface="Century Gothic"/>
              </a:rPr>
              <a:t>debe</a:t>
            </a:r>
            <a:r>
              <a:rPr sz="2600" b="1" spc="85" dirty="0">
                <a:latin typeface="Century Gothic"/>
                <a:cs typeface="Century Gothic"/>
              </a:rPr>
              <a:t> ser </a:t>
            </a:r>
            <a:r>
              <a:rPr sz="2600" b="1" spc="90" dirty="0">
                <a:latin typeface="Century Gothic"/>
                <a:cs typeface="Century Gothic"/>
              </a:rPr>
              <a:t>cuidadosa</a:t>
            </a:r>
            <a:r>
              <a:rPr sz="2600" b="1" spc="85" dirty="0">
                <a:latin typeface="Century Gothic"/>
                <a:cs typeface="Century Gothic"/>
              </a:rPr>
              <a:t> </a:t>
            </a:r>
            <a:r>
              <a:rPr sz="2600" b="1" spc="114" dirty="0">
                <a:latin typeface="Century Gothic"/>
                <a:cs typeface="Century Gothic"/>
              </a:rPr>
              <a:t>al</a:t>
            </a:r>
            <a:r>
              <a:rPr sz="2600" b="1" spc="80" dirty="0">
                <a:latin typeface="Century Gothic"/>
                <a:cs typeface="Century Gothic"/>
              </a:rPr>
              <a:t> </a:t>
            </a:r>
            <a:r>
              <a:rPr sz="2600" b="1" spc="90" dirty="0">
                <a:latin typeface="Century Gothic"/>
                <a:cs typeface="Century Gothic"/>
              </a:rPr>
              <a:t>entablar</a:t>
            </a:r>
            <a:r>
              <a:rPr sz="2600" b="1" spc="85" dirty="0">
                <a:latin typeface="Century Gothic"/>
                <a:cs typeface="Century Gothic"/>
              </a:rPr>
              <a:t> </a:t>
            </a:r>
            <a:r>
              <a:rPr sz="2600" b="1" spc="65" dirty="0">
                <a:latin typeface="Century Gothic"/>
                <a:cs typeface="Century Gothic"/>
              </a:rPr>
              <a:t>relaciones </a:t>
            </a:r>
            <a:r>
              <a:rPr sz="2600" b="1" dirty="0">
                <a:latin typeface="Century Gothic"/>
                <a:cs typeface="Century Gothic"/>
              </a:rPr>
              <a:t>con</a:t>
            </a:r>
            <a:r>
              <a:rPr sz="2600" b="1" spc="95" dirty="0">
                <a:latin typeface="Century Gothic"/>
                <a:cs typeface="Century Gothic"/>
              </a:rPr>
              <a:t> </a:t>
            </a:r>
            <a:r>
              <a:rPr sz="2600" b="1" spc="85" dirty="0">
                <a:latin typeface="Century Gothic"/>
                <a:cs typeface="Century Gothic"/>
              </a:rPr>
              <a:t>personas</a:t>
            </a:r>
            <a:r>
              <a:rPr sz="2600" b="1" spc="100" dirty="0">
                <a:latin typeface="Century Gothic"/>
                <a:cs typeface="Century Gothic"/>
              </a:rPr>
              <a:t> </a:t>
            </a:r>
            <a:r>
              <a:rPr sz="2600" b="1" spc="65" dirty="0">
                <a:latin typeface="Century Gothic"/>
                <a:cs typeface="Century Gothic"/>
              </a:rPr>
              <a:t>que</a:t>
            </a:r>
            <a:r>
              <a:rPr sz="2600" b="1" spc="100" dirty="0">
                <a:latin typeface="Century Gothic"/>
                <a:cs typeface="Century Gothic"/>
              </a:rPr>
              <a:t> </a:t>
            </a:r>
            <a:r>
              <a:rPr sz="2600" b="1" spc="80" dirty="0">
                <a:latin typeface="Century Gothic"/>
                <a:cs typeface="Century Gothic"/>
              </a:rPr>
              <a:t>puedan</a:t>
            </a:r>
            <a:r>
              <a:rPr sz="2600" b="1" spc="100" dirty="0">
                <a:latin typeface="Century Gothic"/>
                <a:cs typeface="Century Gothic"/>
              </a:rPr>
              <a:t> </a:t>
            </a:r>
            <a:r>
              <a:rPr sz="2600" b="1" spc="75" dirty="0">
                <a:latin typeface="Century Gothic"/>
                <a:cs typeface="Century Gothic"/>
              </a:rPr>
              <a:t>afectar</a:t>
            </a:r>
            <a:r>
              <a:rPr sz="2600" b="1" spc="95" dirty="0">
                <a:latin typeface="Century Gothic"/>
                <a:cs typeface="Century Gothic"/>
              </a:rPr>
              <a:t> </a:t>
            </a:r>
            <a:r>
              <a:rPr sz="2600" b="1" spc="55" dirty="0">
                <a:latin typeface="Century Gothic"/>
                <a:cs typeface="Century Gothic"/>
              </a:rPr>
              <a:t>el</a:t>
            </a:r>
            <a:r>
              <a:rPr sz="2600" b="1" spc="100" dirty="0">
                <a:latin typeface="Century Gothic"/>
                <a:cs typeface="Century Gothic"/>
              </a:rPr>
              <a:t> </a:t>
            </a:r>
            <a:r>
              <a:rPr sz="2600" b="1" spc="75" dirty="0">
                <a:latin typeface="Century Gothic"/>
                <a:cs typeface="Century Gothic"/>
              </a:rPr>
              <a:t>debido</a:t>
            </a:r>
            <a:r>
              <a:rPr sz="2600" b="1" spc="100" dirty="0">
                <a:latin typeface="Century Gothic"/>
                <a:cs typeface="Century Gothic"/>
              </a:rPr>
              <a:t> </a:t>
            </a:r>
            <a:r>
              <a:rPr sz="2600" b="1" spc="70" dirty="0">
                <a:latin typeface="Century Gothic"/>
                <a:cs typeface="Century Gothic"/>
              </a:rPr>
              <a:t>ejercicio</a:t>
            </a:r>
            <a:r>
              <a:rPr sz="2600" b="1" spc="100" dirty="0">
                <a:latin typeface="Century Gothic"/>
                <a:cs typeface="Century Gothic"/>
              </a:rPr>
              <a:t> </a:t>
            </a:r>
            <a:r>
              <a:rPr sz="2600" b="1" spc="50" dirty="0">
                <a:latin typeface="Century Gothic"/>
                <a:cs typeface="Century Gothic"/>
              </a:rPr>
              <a:t>de</a:t>
            </a:r>
            <a:r>
              <a:rPr sz="2600" b="1" spc="100" dirty="0">
                <a:latin typeface="Century Gothic"/>
                <a:cs typeface="Century Gothic"/>
              </a:rPr>
              <a:t> </a:t>
            </a:r>
            <a:r>
              <a:rPr sz="2600" b="1" spc="114" dirty="0">
                <a:latin typeface="Century Gothic"/>
                <a:cs typeface="Century Gothic"/>
              </a:rPr>
              <a:t>sus</a:t>
            </a:r>
            <a:r>
              <a:rPr sz="2600" b="1" spc="95" dirty="0">
                <a:latin typeface="Century Gothic"/>
                <a:cs typeface="Century Gothic"/>
              </a:rPr>
              <a:t> </a:t>
            </a:r>
            <a:r>
              <a:rPr sz="2600" b="1" spc="65" dirty="0">
                <a:latin typeface="Century Gothic"/>
                <a:cs typeface="Century Gothic"/>
              </a:rPr>
              <a:t>funciones</a:t>
            </a:r>
            <a:r>
              <a:rPr sz="2600" b="1" spc="100" dirty="0">
                <a:latin typeface="Century Gothic"/>
                <a:cs typeface="Century Gothic"/>
              </a:rPr>
              <a:t> </a:t>
            </a:r>
            <a:r>
              <a:rPr sz="2600" b="1" spc="-50" dirty="0">
                <a:latin typeface="Century Gothic"/>
                <a:cs typeface="Century Gothic"/>
              </a:rPr>
              <a:t>y </a:t>
            </a:r>
            <a:r>
              <a:rPr sz="2600" b="1" spc="90" dirty="0">
                <a:latin typeface="Century Gothic"/>
                <a:cs typeface="Century Gothic"/>
              </a:rPr>
              <a:t>responsabilidades</a:t>
            </a:r>
            <a:r>
              <a:rPr sz="2600" b="1" spc="150" dirty="0">
                <a:latin typeface="Century Gothic"/>
                <a:cs typeface="Century Gothic"/>
              </a:rPr>
              <a:t> </a:t>
            </a:r>
            <a:r>
              <a:rPr sz="2600" b="1" spc="75" dirty="0">
                <a:latin typeface="Century Gothic"/>
                <a:cs typeface="Century Gothic"/>
              </a:rPr>
              <a:t>oficiales.</a:t>
            </a:r>
            <a:endParaRPr sz="2600">
              <a:latin typeface="Century Gothic"/>
              <a:cs typeface="Century Gothic"/>
            </a:endParaRPr>
          </a:p>
          <a:p>
            <a:pPr>
              <a:lnSpc>
                <a:spcPct val="100000"/>
              </a:lnSpc>
              <a:spcBef>
                <a:spcPts val="2230"/>
              </a:spcBef>
            </a:pPr>
            <a:endParaRPr sz="2600">
              <a:latin typeface="Century Gothic"/>
              <a:cs typeface="Century Gothic"/>
            </a:endParaRPr>
          </a:p>
          <a:p>
            <a:pPr marL="6925309" marR="1449705">
              <a:lnSpc>
                <a:spcPct val="100000"/>
              </a:lnSpc>
            </a:pPr>
            <a:r>
              <a:rPr sz="2000" dirty="0">
                <a:latin typeface="Century Gothic"/>
                <a:cs typeface="Century Gothic"/>
              </a:rPr>
              <a:t>Influyan,</a:t>
            </a:r>
            <a:r>
              <a:rPr sz="2000" spc="120" dirty="0">
                <a:latin typeface="Century Gothic"/>
                <a:cs typeface="Century Gothic"/>
              </a:rPr>
              <a:t> </a:t>
            </a:r>
            <a:r>
              <a:rPr sz="2000" dirty="0">
                <a:latin typeface="Century Gothic"/>
                <a:cs typeface="Century Gothic"/>
              </a:rPr>
              <a:t>comprometan</a:t>
            </a:r>
            <a:r>
              <a:rPr sz="2000" spc="120" dirty="0">
                <a:latin typeface="Century Gothic"/>
                <a:cs typeface="Century Gothic"/>
              </a:rPr>
              <a:t> </a:t>
            </a:r>
            <a:r>
              <a:rPr sz="2000" spc="-50" dirty="0">
                <a:latin typeface="Century Gothic"/>
                <a:cs typeface="Century Gothic"/>
              </a:rPr>
              <a:t>o </a:t>
            </a:r>
            <a:r>
              <a:rPr sz="2000" dirty="0">
                <a:latin typeface="Century Gothic"/>
                <a:cs typeface="Century Gothic"/>
              </a:rPr>
              <a:t>amenacen</a:t>
            </a:r>
            <a:r>
              <a:rPr sz="2000" spc="45" dirty="0">
                <a:latin typeface="Century Gothic"/>
                <a:cs typeface="Century Gothic"/>
              </a:rPr>
              <a:t> </a:t>
            </a:r>
            <a:r>
              <a:rPr sz="2000" dirty="0">
                <a:latin typeface="Century Gothic"/>
                <a:cs typeface="Century Gothic"/>
              </a:rPr>
              <a:t>la</a:t>
            </a:r>
            <a:r>
              <a:rPr sz="2000" spc="50" dirty="0">
                <a:latin typeface="Century Gothic"/>
                <a:cs typeface="Century Gothic"/>
              </a:rPr>
              <a:t> </a:t>
            </a:r>
            <a:r>
              <a:rPr sz="2000" dirty="0">
                <a:latin typeface="Century Gothic"/>
                <a:cs typeface="Century Gothic"/>
              </a:rPr>
              <a:t>capacidad</a:t>
            </a:r>
            <a:r>
              <a:rPr sz="2000" spc="50" dirty="0">
                <a:latin typeface="Century Gothic"/>
                <a:cs typeface="Century Gothic"/>
              </a:rPr>
              <a:t> </a:t>
            </a:r>
            <a:r>
              <a:rPr sz="2000" dirty="0">
                <a:latin typeface="Century Gothic"/>
                <a:cs typeface="Century Gothic"/>
              </a:rPr>
              <a:t>real</a:t>
            </a:r>
            <a:r>
              <a:rPr sz="2000" spc="50" dirty="0">
                <a:latin typeface="Century Gothic"/>
                <a:cs typeface="Century Gothic"/>
              </a:rPr>
              <a:t> </a:t>
            </a:r>
            <a:r>
              <a:rPr sz="2000" spc="-50" dirty="0">
                <a:latin typeface="Century Gothic"/>
                <a:cs typeface="Century Gothic"/>
              </a:rPr>
              <a:t>o </a:t>
            </a:r>
            <a:r>
              <a:rPr sz="2000" dirty="0">
                <a:latin typeface="Century Gothic"/>
                <a:cs typeface="Century Gothic"/>
              </a:rPr>
              <a:t>potencial</a:t>
            </a:r>
            <a:r>
              <a:rPr sz="2000" spc="35" dirty="0">
                <a:latin typeface="Century Gothic"/>
                <a:cs typeface="Century Gothic"/>
              </a:rPr>
              <a:t> </a:t>
            </a:r>
            <a:r>
              <a:rPr sz="2000" dirty="0">
                <a:latin typeface="Century Gothic"/>
                <a:cs typeface="Century Gothic"/>
              </a:rPr>
              <a:t>de</a:t>
            </a:r>
            <a:r>
              <a:rPr sz="2000" spc="40" dirty="0">
                <a:latin typeface="Century Gothic"/>
                <a:cs typeface="Century Gothic"/>
              </a:rPr>
              <a:t> </a:t>
            </a:r>
            <a:r>
              <a:rPr sz="2000" dirty="0">
                <a:latin typeface="Century Gothic"/>
                <a:cs typeface="Century Gothic"/>
              </a:rPr>
              <a:t>la</a:t>
            </a:r>
            <a:r>
              <a:rPr sz="2000" spc="40" dirty="0">
                <a:latin typeface="Century Gothic"/>
                <a:cs typeface="Century Gothic"/>
              </a:rPr>
              <a:t> </a:t>
            </a:r>
            <a:r>
              <a:rPr sz="2000" dirty="0">
                <a:latin typeface="Century Gothic"/>
                <a:cs typeface="Century Gothic"/>
              </a:rPr>
              <a:t>institución</a:t>
            </a:r>
            <a:r>
              <a:rPr sz="2000" spc="40" dirty="0">
                <a:latin typeface="Century Gothic"/>
                <a:cs typeface="Century Gothic"/>
              </a:rPr>
              <a:t> </a:t>
            </a:r>
            <a:r>
              <a:rPr sz="2000" spc="-20" dirty="0">
                <a:latin typeface="Century Gothic"/>
                <a:cs typeface="Century Gothic"/>
              </a:rPr>
              <a:t>para </a:t>
            </a:r>
            <a:r>
              <a:rPr sz="2000" spc="-10" dirty="0">
                <a:latin typeface="Century Gothic"/>
                <a:cs typeface="Century Gothic"/>
              </a:rPr>
              <a:t>actuar.</a:t>
            </a:r>
            <a:endParaRPr sz="2000">
              <a:latin typeface="Century Gothic"/>
              <a:cs typeface="Century Gothic"/>
            </a:endParaRPr>
          </a:p>
        </p:txBody>
      </p:sp>
      <p:grpSp>
        <p:nvGrpSpPr>
          <p:cNvPr id="51" name="object 51"/>
          <p:cNvGrpSpPr/>
          <p:nvPr/>
        </p:nvGrpSpPr>
        <p:grpSpPr>
          <a:xfrm>
            <a:off x="4508" y="0"/>
            <a:ext cx="15540355" cy="1582420"/>
            <a:chOff x="4508" y="0"/>
            <a:chExt cx="15540355" cy="1582420"/>
          </a:xfrm>
        </p:grpSpPr>
        <p:sp>
          <p:nvSpPr>
            <p:cNvPr id="52" name="object 52"/>
            <p:cNvSpPr/>
            <p:nvPr/>
          </p:nvSpPr>
          <p:spPr>
            <a:xfrm>
              <a:off x="4508" y="0"/>
              <a:ext cx="15540355" cy="1582420"/>
            </a:xfrm>
            <a:custGeom>
              <a:avLst/>
              <a:gdLst/>
              <a:ahLst/>
              <a:cxnLst/>
              <a:rect l="l" t="t" r="r" b="b"/>
              <a:pathLst>
                <a:path w="15540355" h="1582420">
                  <a:moveTo>
                    <a:pt x="15540291" y="0"/>
                  </a:moveTo>
                  <a:lnTo>
                    <a:pt x="0" y="0"/>
                  </a:lnTo>
                  <a:lnTo>
                    <a:pt x="0" y="1581911"/>
                  </a:lnTo>
                  <a:lnTo>
                    <a:pt x="15540291" y="1581911"/>
                  </a:lnTo>
                  <a:lnTo>
                    <a:pt x="15540291" y="0"/>
                  </a:lnTo>
                  <a:close/>
                </a:path>
              </a:pathLst>
            </a:custGeom>
            <a:solidFill>
              <a:srgbClr val="3970B2"/>
            </a:solidFill>
          </p:spPr>
          <p:txBody>
            <a:bodyPr wrap="square" lIns="0" tIns="0" rIns="0" bIns="0" rtlCol="0"/>
            <a:lstStyle/>
            <a:p>
              <a:endParaRPr/>
            </a:p>
          </p:txBody>
        </p:sp>
        <p:sp>
          <p:nvSpPr>
            <p:cNvPr id="53" name="object 53"/>
            <p:cNvSpPr/>
            <p:nvPr/>
          </p:nvSpPr>
          <p:spPr>
            <a:xfrm>
              <a:off x="457200" y="0"/>
              <a:ext cx="1003300" cy="1573530"/>
            </a:xfrm>
            <a:custGeom>
              <a:avLst/>
              <a:gdLst/>
              <a:ahLst/>
              <a:cxnLst/>
              <a:rect l="l" t="t" r="r" b="b"/>
              <a:pathLst>
                <a:path w="1003300" h="1573530">
                  <a:moveTo>
                    <a:pt x="0" y="1573199"/>
                  </a:moveTo>
                  <a:lnTo>
                    <a:pt x="1003300" y="1573199"/>
                  </a:lnTo>
                  <a:lnTo>
                    <a:pt x="1003300" y="0"/>
                  </a:lnTo>
                  <a:lnTo>
                    <a:pt x="0" y="0"/>
                  </a:lnTo>
                  <a:lnTo>
                    <a:pt x="0" y="1573199"/>
                  </a:lnTo>
                  <a:close/>
                </a:path>
              </a:pathLst>
            </a:custGeom>
            <a:solidFill>
              <a:srgbClr val="005FAB">
                <a:alpha val="19999"/>
              </a:srgbClr>
            </a:solidFill>
          </p:spPr>
          <p:txBody>
            <a:bodyPr wrap="square" lIns="0" tIns="0" rIns="0" bIns="0" rtlCol="0"/>
            <a:lstStyle/>
            <a:p>
              <a:endParaRPr/>
            </a:p>
          </p:txBody>
        </p:sp>
      </p:grpSp>
      <p:sp>
        <p:nvSpPr>
          <p:cNvPr id="54" name="object 54"/>
          <p:cNvSpPr txBox="1">
            <a:spLocks noGrp="1"/>
          </p:cNvSpPr>
          <p:nvPr>
            <p:ph type="title"/>
          </p:nvPr>
        </p:nvSpPr>
        <p:spPr>
          <a:prstGeom prst="rect">
            <a:avLst/>
          </a:prstGeom>
        </p:spPr>
        <p:txBody>
          <a:bodyPr vert="horz" wrap="square" lIns="0" tIns="1191963" rIns="0" bIns="0" rtlCol="0">
            <a:spAutoFit/>
          </a:bodyPr>
          <a:lstStyle/>
          <a:p>
            <a:pPr marL="226060">
              <a:lnSpc>
                <a:spcPts val="4520"/>
              </a:lnSpc>
            </a:pPr>
            <a:r>
              <a:rPr sz="10800" baseline="-18518" dirty="0">
                <a:solidFill>
                  <a:srgbClr val="F7A707"/>
                </a:solidFill>
                <a:latin typeface="Impact"/>
                <a:cs typeface="Impact"/>
              </a:rPr>
              <a:t>5.</a:t>
            </a:r>
            <a:r>
              <a:rPr sz="10800" spc="585" baseline="-18518" dirty="0">
                <a:solidFill>
                  <a:srgbClr val="F7A707"/>
                </a:solidFill>
                <a:latin typeface="Impact"/>
                <a:cs typeface="Impact"/>
              </a:rPr>
              <a:t> </a:t>
            </a:r>
            <a:r>
              <a:rPr sz="3600" b="1" dirty="0">
                <a:solidFill>
                  <a:srgbClr val="FFFFFF"/>
                </a:solidFill>
                <a:latin typeface="Century Gothic"/>
                <a:cs typeface="Century Gothic"/>
              </a:rPr>
              <a:t>Sobre</a:t>
            </a:r>
            <a:r>
              <a:rPr sz="3600" b="1" spc="-25" dirty="0">
                <a:solidFill>
                  <a:srgbClr val="FFFFFF"/>
                </a:solidFill>
                <a:latin typeface="Century Gothic"/>
                <a:cs typeface="Century Gothic"/>
              </a:rPr>
              <a:t> </a:t>
            </a:r>
            <a:r>
              <a:rPr sz="3600" b="1" dirty="0">
                <a:solidFill>
                  <a:srgbClr val="FFFFFF"/>
                </a:solidFill>
                <a:latin typeface="Century Gothic"/>
                <a:cs typeface="Century Gothic"/>
              </a:rPr>
              <a:t>las</a:t>
            </a:r>
            <a:r>
              <a:rPr sz="3600" b="1" spc="-25" dirty="0">
                <a:solidFill>
                  <a:srgbClr val="FFFFFF"/>
                </a:solidFill>
                <a:latin typeface="Century Gothic"/>
                <a:cs typeface="Century Gothic"/>
              </a:rPr>
              <a:t> </a:t>
            </a:r>
            <a:r>
              <a:rPr sz="3600" b="1" dirty="0">
                <a:solidFill>
                  <a:srgbClr val="FFFFFF"/>
                </a:solidFill>
                <a:latin typeface="Century Gothic"/>
                <a:cs typeface="Century Gothic"/>
              </a:rPr>
              <a:t>relaciones</a:t>
            </a:r>
            <a:r>
              <a:rPr sz="3600" b="1" spc="-20" dirty="0">
                <a:solidFill>
                  <a:srgbClr val="FFFFFF"/>
                </a:solidFill>
                <a:latin typeface="Century Gothic"/>
                <a:cs typeface="Century Gothic"/>
              </a:rPr>
              <a:t> </a:t>
            </a:r>
            <a:r>
              <a:rPr sz="3600" b="1" spc="-10" dirty="0">
                <a:solidFill>
                  <a:srgbClr val="FFFFFF"/>
                </a:solidFill>
                <a:latin typeface="Century Gothic"/>
                <a:cs typeface="Century Gothic"/>
              </a:rPr>
              <a:t>inconvenientes.</a:t>
            </a:r>
            <a:endParaRPr sz="3600" dirty="0">
              <a:latin typeface="Century Gothic"/>
              <a:cs typeface="Century Gothic"/>
            </a:endParaRPr>
          </a:p>
        </p:txBody>
      </p:sp>
    </p:spTree>
  </p:cSld>
  <p:clrMapOvr>
    <a:masterClrMapping/>
  </p:clrMapOvr>
  <p:transition>
    <p:pull dir="r"/>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object 2"/>
          <p:cNvPicPr/>
          <p:nvPr/>
        </p:nvPicPr>
        <p:blipFill>
          <a:blip r:embed="rId2" cstate="print"/>
          <a:stretch>
            <a:fillRect/>
          </a:stretch>
        </p:blipFill>
        <p:spPr>
          <a:xfrm>
            <a:off x="2868295" y="8648700"/>
            <a:ext cx="12676505" cy="1409700"/>
          </a:xfrm>
          <a:prstGeom prst="rect">
            <a:avLst/>
          </a:prstGeom>
        </p:spPr>
      </p:pic>
      <p:sp>
        <p:nvSpPr>
          <p:cNvPr id="3" name="object 3"/>
          <p:cNvSpPr/>
          <p:nvPr/>
        </p:nvSpPr>
        <p:spPr>
          <a:xfrm>
            <a:off x="9189898" y="4969122"/>
            <a:ext cx="2286000" cy="0"/>
          </a:xfrm>
          <a:custGeom>
            <a:avLst/>
            <a:gdLst/>
            <a:ahLst/>
            <a:cxnLst/>
            <a:rect l="l" t="t" r="r" b="b"/>
            <a:pathLst>
              <a:path w="2286000">
                <a:moveTo>
                  <a:pt x="0" y="0"/>
                </a:moveTo>
                <a:lnTo>
                  <a:pt x="2286000" y="0"/>
                </a:lnTo>
              </a:path>
            </a:pathLst>
          </a:custGeom>
          <a:ln w="12700">
            <a:solidFill>
              <a:srgbClr val="000000"/>
            </a:solidFill>
          </a:ln>
        </p:spPr>
        <p:txBody>
          <a:bodyPr wrap="square" lIns="0" tIns="0" rIns="0" bIns="0" rtlCol="0"/>
          <a:lstStyle/>
          <a:p>
            <a:endParaRPr/>
          </a:p>
        </p:txBody>
      </p:sp>
      <p:sp>
        <p:nvSpPr>
          <p:cNvPr id="4" name="object 4"/>
          <p:cNvSpPr/>
          <p:nvPr/>
        </p:nvSpPr>
        <p:spPr>
          <a:xfrm>
            <a:off x="1286675" y="3452809"/>
            <a:ext cx="3308350" cy="3759200"/>
          </a:xfrm>
          <a:custGeom>
            <a:avLst/>
            <a:gdLst/>
            <a:ahLst/>
            <a:cxnLst/>
            <a:rect l="l" t="t" r="r" b="b"/>
            <a:pathLst>
              <a:path w="3308350" h="3759200">
                <a:moveTo>
                  <a:pt x="152400" y="0"/>
                </a:moveTo>
                <a:lnTo>
                  <a:pt x="104231" y="7769"/>
                </a:lnTo>
                <a:lnTo>
                  <a:pt x="62396" y="29405"/>
                </a:lnTo>
                <a:lnTo>
                  <a:pt x="29405" y="62396"/>
                </a:lnTo>
                <a:lnTo>
                  <a:pt x="7769" y="104231"/>
                </a:lnTo>
                <a:lnTo>
                  <a:pt x="0" y="152400"/>
                </a:lnTo>
                <a:lnTo>
                  <a:pt x="0" y="3606800"/>
                </a:lnTo>
                <a:lnTo>
                  <a:pt x="7769" y="3654968"/>
                </a:lnTo>
                <a:lnTo>
                  <a:pt x="29405" y="3696803"/>
                </a:lnTo>
                <a:lnTo>
                  <a:pt x="62396" y="3729794"/>
                </a:lnTo>
                <a:lnTo>
                  <a:pt x="104231" y="3751430"/>
                </a:lnTo>
                <a:lnTo>
                  <a:pt x="152400" y="3759200"/>
                </a:lnTo>
                <a:lnTo>
                  <a:pt x="3155950" y="3759200"/>
                </a:lnTo>
                <a:lnTo>
                  <a:pt x="3204118" y="3751430"/>
                </a:lnTo>
                <a:lnTo>
                  <a:pt x="3245953" y="3729794"/>
                </a:lnTo>
                <a:lnTo>
                  <a:pt x="3278944" y="3696803"/>
                </a:lnTo>
                <a:lnTo>
                  <a:pt x="3300580" y="3654968"/>
                </a:lnTo>
                <a:lnTo>
                  <a:pt x="3308350" y="3606800"/>
                </a:lnTo>
                <a:lnTo>
                  <a:pt x="3308350" y="152400"/>
                </a:lnTo>
                <a:lnTo>
                  <a:pt x="3300580" y="104231"/>
                </a:lnTo>
                <a:lnTo>
                  <a:pt x="3278944" y="62396"/>
                </a:lnTo>
                <a:lnTo>
                  <a:pt x="3245953" y="29405"/>
                </a:lnTo>
                <a:lnTo>
                  <a:pt x="3204118" y="7769"/>
                </a:lnTo>
                <a:lnTo>
                  <a:pt x="3155950" y="0"/>
                </a:lnTo>
                <a:lnTo>
                  <a:pt x="152400" y="0"/>
                </a:lnTo>
                <a:close/>
              </a:path>
            </a:pathLst>
          </a:custGeom>
          <a:ln w="12700">
            <a:solidFill>
              <a:srgbClr val="000000"/>
            </a:solidFill>
          </a:ln>
        </p:spPr>
        <p:txBody>
          <a:bodyPr wrap="square" lIns="0" tIns="0" rIns="0" bIns="0" rtlCol="0"/>
          <a:lstStyle/>
          <a:p>
            <a:endParaRPr/>
          </a:p>
        </p:txBody>
      </p:sp>
      <p:sp>
        <p:nvSpPr>
          <p:cNvPr id="5" name="object 5"/>
          <p:cNvSpPr/>
          <p:nvPr/>
        </p:nvSpPr>
        <p:spPr>
          <a:xfrm>
            <a:off x="8416076" y="3314212"/>
            <a:ext cx="3308350" cy="4102100"/>
          </a:xfrm>
          <a:custGeom>
            <a:avLst/>
            <a:gdLst/>
            <a:ahLst/>
            <a:cxnLst/>
            <a:rect l="l" t="t" r="r" b="b"/>
            <a:pathLst>
              <a:path w="3308350" h="4102100">
                <a:moveTo>
                  <a:pt x="152400" y="0"/>
                </a:moveTo>
                <a:lnTo>
                  <a:pt x="104231" y="7769"/>
                </a:lnTo>
                <a:lnTo>
                  <a:pt x="62396" y="29405"/>
                </a:lnTo>
                <a:lnTo>
                  <a:pt x="29405" y="62396"/>
                </a:lnTo>
                <a:lnTo>
                  <a:pt x="7769" y="104231"/>
                </a:lnTo>
                <a:lnTo>
                  <a:pt x="0" y="152400"/>
                </a:lnTo>
                <a:lnTo>
                  <a:pt x="0" y="3949700"/>
                </a:lnTo>
                <a:lnTo>
                  <a:pt x="7769" y="3997868"/>
                </a:lnTo>
                <a:lnTo>
                  <a:pt x="29405" y="4039703"/>
                </a:lnTo>
                <a:lnTo>
                  <a:pt x="62396" y="4072694"/>
                </a:lnTo>
                <a:lnTo>
                  <a:pt x="104231" y="4094330"/>
                </a:lnTo>
                <a:lnTo>
                  <a:pt x="152400" y="4102100"/>
                </a:lnTo>
                <a:lnTo>
                  <a:pt x="3155950" y="4102100"/>
                </a:lnTo>
                <a:lnTo>
                  <a:pt x="3204118" y="4094330"/>
                </a:lnTo>
                <a:lnTo>
                  <a:pt x="3245953" y="4072694"/>
                </a:lnTo>
                <a:lnTo>
                  <a:pt x="3278944" y="4039703"/>
                </a:lnTo>
                <a:lnTo>
                  <a:pt x="3300580" y="3997868"/>
                </a:lnTo>
                <a:lnTo>
                  <a:pt x="3308350" y="3949700"/>
                </a:lnTo>
                <a:lnTo>
                  <a:pt x="3308350" y="152400"/>
                </a:lnTo>
                <a:lnTo>
                  <a:pt x="3300580" y="104231"/>
                </a:lnTo>
                <a:lnTo>
                  <a:pt x="3278944" y="62396"/>
                </a:lnTo>
                <a:lnTo>
                  <a:pt x="3245953" y="29405"/>
                </a:lnTo>
                <a:lnTo>
                  <a:pt x="3204118" y="7769"/>
                </a:lnTo>
                <a:lnTo>
                  <a:pt x="3155950" y="0"/>
                </a:lnTo>
                <a:lnTo>
                  <a:pt x="152400" y="0"/>
                </a:lnTo>
                <a:close/>
              </a:path>
            </a:pathLst>
          </a:custGeom>
          <a:ln w="12700">
            <a:solidFill>
              <a:srgbClr val="000000"/>
            </a:solidFill>
          </a:ln>
        </p:spPr>
        <p:txBody>
          <a:bodyPr wrap="square" lIns="0" tIns="0" rIns="0" bIns="0" rtlCol="0"/>
          <a:lstStyle/>
          <a:p>
            <a:endParaRPr/>
          </a:p>
        </p:txBody>
      </p:sp>
      <p:sp>
        <p:nvSpPr>
          <p:cNvPr id="6" name="object 6"/>
          <p:cNvSpPr/>
          <p:nvPr/>
        </p:nvSpPr>
        <p:spPr>
          <a:xfrm>
            <a:off x="3817797" y="4229100"/>
            <a:ext cx="1554480" cy="2800350"/>
          </a:xfrm>
          <a:custGeom>
            <a:avLst/>
            <a:gdLst/>
            <a:ahLst/>
            <a:cxnLst/>
            <a:rect l="l" t="t" r="r" b="b"/>
            <a:pathLst>
              <a:path w="1554479" h="2800350">
                <a:moveTo>
                  <a:pt x="1554302" y="0"/>
                </a:moveTo>
                <a:lnTo>
                  <a:pt x="0" y="0"/>
                </a:lnTo>
                <a:lnTo>
                  <a:pt x="0" y="2800350"/>
                </a:lnTo>
                <a:lnTo>
                  <a:pt x="1554302" y="2800350"/>
                </a:lnTo>
                <a:lnTo>
                  <a:pt x="1554302" y="0"/>
                </a:lnTo>
                <a:close/>
              </a:path>
            </a:pathLst>
          </a:custGeom>
          <a:solidFill>
            <a:srgbClr val="FFFFFF"/>
          </a:solidFill>
        </p:spPr>
        <p:txBody>
          <a:bodyPr wrap="square" lIns="0" tIns="0" rIns="0" bIns="0" rtlCol="0"/>
          <a:lstStyle/>
          <a:p>
            <a:endParaRPr/>
          </a:p>
        </p:txBody>
      </p:sp>
      <p:sp>
        <p:nvSpPr>
          <p:cNvPr id="7" name="object 7"/>
          <p:cNvSpPr/>
          <p:nvPr/>
        </p:nvSpPr>
        <p:spPr>
          <a:xfrm>
            <a:off x="11475897" y="3254628"/>
            <a:ext cx="1257300" cy="3657600"/>
          </a:xfrm>
          <a:custGeom>
            <a:avLst/>
            <a:gdLst/>
            <a:ahLst/>
            <a:cxnLst/>
            <a:rect l="l" t="t" r="r" b="b"/>
            <a:pathLst>
              <a:path w="1257300" h="3657600">
                <a:moveTo>
                  <a:pt x="1257300" y="0"/>
                </a:moveTo>
                <a:lnTo>
                  <a:pt x="0" y="0"/>
                </a:lnTo>
                <a:lnTo>
                  <a:pt x="0" y="3657600"/>
                </a:lnTo>
                <a:lnTo>
                  <a:pt x="1257300" y="3657600"/>
                </a:lnTo>
                <a:lnTo>
                  <a:pt x="1257300" y="0"/>
                </a:lnTo>
                <a:close/>
              </a:path>
            </a:pathLst>
          </a:custGeom>
          <a:solidFill>
            <a:srgbClr val="FFFFFF"/>
          </a:solidFill>
        </p:spPr>
        <p:txBody>
          <a:bodyPr wrap="square" lIns="0" tIns="0" rIns="0" bIns="0" rtlCol="0"/>
          <a:lstStyle/>
          <a:p>
            <a:endParaRPr/>
          </a:p>
        </p:txBody>
      </p:sp>
      <p:grpSp>
        <p:nvGrpSpPr>
          <p:cNvPr id="8" name="object 8"/>
          <p:cNvGrpSpPr/>
          <p:nvPr/>
        </p:nvGrpSpPr>
        <p:grpSpPr>
          <a:xfrm>
            <a:off x="6785881" y="3856830"/>
            <a:ext cx="2603127" cy="3248025"/>
            <a:chOff x="6972306" y="3426072"/>
            <a:chExt cx="3037840" cy="3248025"/>
          </a:xfrm>
        </p:grpSpPr>
        <p:sp>
          <p:nvSpPr>
            <p:cNvPr id="9" name="object 9"/>
            <p:cNvSpPr/>
            <p:nvPr/>
          </p:nvSpPr>
          <p:spPr>
            <a:xfrm>
              <a:off x="6987539" y="3441319"/>
              <a:ext cx="3022600" cy="3232150"/>
            </a:xfrm>
            <a:custGeom>
              <a:avLst/>
              <a:gdLst/>
              <a:ahLst/>
              <a:cxnLst/>
              <a:rect l="l" t="t" r="r" b="b"/>
              <a:pathLst>
                <a:path w="3022600" h="3232150">
                  <a:moveTo>
                    <a:pt x="3022600" y="0"/>
                  </a:moveTo>
                  <a:lnTo>
                    <a:pt x="0" y="0"/>
                  </a:lnTo>
                  <a:lnTo>
                    <a:pt x="0" y="3232150"/>
                  </a:lnTo>
                  <a:lnTo>
                    <a:pt x="3022600" y="3232150"/>
                  </a:lnTo>
                  <a:lnTo>
                    <a:pt x="3022600" y="0"/>
                  </a:lnTo>
                  <a:close/>
                </a:path>
              </a:pathLst>
            </a:custGeom>
            <a:solidFill>
              <a:srgbClr val="000000">
                <a:alpha val="25000"/>
              </a:srgbClr>
            </a:solidFill>
          </p:spPr>
          <p:txBody>
            <a:bodyPr wrap="square" lIns="0" tIns="0" rIns="0" bIns="0" rtlCol="0"/>
            <a:lstStyle/>
            <a:p>
              <a:endParaRPr/>
            </a:p>
          </p:txBody>
        </p:sp>
        <p:sp>
          <p:nvSpPr>
            <p:cNvPr id="10" name="object 10"/>
            <p:cNvSpPr/>
            <p:nvPr/>
          </p:nvSpPr>
          <p:spPr>
            <a:xfrm>
              <a:off x="6978656" y="3432422"/>
              <a:ext cx="2866390" cy="3073400"/>
            </a:xfrm>
            <a:custGeom>
              <a:avLst/>
              <a:gdLst/>
              <a:ahLst/>
              <a:cxnLst/>
              <a:rect l="l" t="t" r="r" b="b"/>
              <a:pathLst>
                <a:path w="2866390" h="3073400">
                  <a:moveTo>
                    <a:pt x="2506395" y="0"/>
                  </a:moveTo>
                  <a:lnTo>
                    <a:pt x="359994" y="0"/>
                  </a:lnTo>
                  <a:lnTo>
                    <a:pt x="311145" y="3286"/>
                  </a:lnTo>
                  <a:lnTo>
                    <a:pt x="264293" y="12859"/>
                  </a:lnTo>
                  <a:lnTo>
                    <a:pt x="219868" y="28290"/>
                  </a:lnTo>
                  <a:lnTo>
                    <a:pt x="178298" y="49149"/>
                  </a:lnTo>
                  <a:lnTo>
                    <a:pt x="140012" y="75009"/>
                  </a:lnTo>
                  <a:lnTo>
                    <a:pt x="105440" y="105440"/>
                  </a:lnTo>
                  <a:lnTo>
                    <a:pt x="75009" y="140012"/>
                  </a:lnTo>
                  <a:lnTo>
                    <a:pt x="49149" y="178298"/>
                  </a:lnTo>
                  <a:lnTo>
                    <a:pt x="28290" y="219868"/>
                  </a:lnTo>
                  <a:lnTo>
                    <a:pt x="12859" y="264293"/>
                  </a:lnTo>
                  <a:lnTo>
                    <a:pt x="3286" y="311145"/>
                  </a:lnTo>
                  <a:lnTo>
                    <a:pt x="0" y="359994"/>
                  </a:lnTo>
                  <a:lnTo>
                    <a:pt x="0" y="3073400"/>
                  </a:lnTo>
                  <a:lnTo>
                    <a:pt x="2506395" y="3073400"/>
                  </a:lnTo>
                  <a:lnTo>
                    <a:pt x="2555244" y="3070113"/>
                  </a:lnTo>
                  <a:lnTo>
                    <a:pt x="2602096" y="3060540"/>
                  </a:lnTo>
                  <a:lnTo>
                    <a:pt x="2646521" y="3045109"/>
                  </a:lnTo>
                  <a:lnTo>
                    <a:pt x="2688091" y="3024249"/>
                  </a:lnTo>
                  <a:lnTo>
                    <a:pt x="2726377" y="2998388"/>
                  </a:lnTo>
                  <a:lnTo>
                    <a:pt x="2760949" y="2967956"/>
                  </a:lnTo>
                  <a:lnTo>
                    <a:pt x="2791380" y="2933382"/>
                  </a:lnTo>
                  <a:lnTo>
                    <a:pt x="2817240" y="2895093"/>
                  </a:lnTo>
                  <a:lnTo>
                    <a:pt x="2838099" y="2853520"/>
                  </a:lnTo>
                  <a:lnTo>
                    <a:pt x="2853530" y="2809091"/>
                  </a:lnTo>
                  <a:lnTo>
                    <a:pt x="2863103" y="2762235"/>
                  </a:lnTo>
                  <a:lnTo>
                    <a:pt x="2866390" y="2713380"/>
                  </a:lnTo>
                  <a:lnTo>
                    <a:pt x="2866390" y="359994"/>
                  </a:lnTo>
                  <a:lnTo>
                    <a:pt x="2863103" y="311145"/>
                  </a:lnTo>
                  <a:lnTo>
                    <a:pt x="2853530" y="264293"/>
                  </a:lnTo>
                  <a:lnTo>
                    <a:pt x="2838099" y="219868"/>
                  </a:lnTo>
                  <a:lnTo>
                    <a:pt x="2817240" y="178298"/>
                  </a:lnTo>
                  <a:lnTo>
                    <a:pt x="2791380" y="140012"/>
                  </a:lnTo>
                  <a:lnTo>
                    <a:pt x="2760949" y="105440"/>
                  </a:lnTo>
                  <a:lnTo>
                    <a:pt x="2726377" y="75009"/>
                  </a:lnTo>
                  <a:lnTo>
                    <a:pt x="2688091" y="49149"/>
                  </a:lnTo>
                  <a:lnTo>
                    <a:pt x="2646521" y="28290"/>
                  </a:lnTo>
                  <a:lnTo>
                    <a:pt x="2602096" y="12859"/>
                  </a:lnTo>
                  <a:lnTo>
                    <a:pt x="2555244" y="3286"/>
                  </a:lnTo>
                  <a:lnTo>
                    <a:pt x="2506395" y="0"/>
                  </a:lnTo>
                  <a:close/>
                </a:path>
              </a:pathLst>
            </a:custGeom>
            <a:solidFill>
              <a:srgbClr val="8FB5E1"/>
            </a:solidFill>
          </p:spPr>
          <p:txBody>
            <a:bodyPr wrap="square" lIns="0" tIns="0" rIns="0" bIns="0" rtlCol="0"/>
            <a:lstStyle/>
            <a:p>
              <a:endParaRPr/>
            </a:p>
          </p:txBody>
        </p:sp>
        <p:sp>
          <p:nvSpPr>
            <p:cNvPr id="11" name="object 11"/>
            <p:cNvSpPr/>
            <p:nvPr/>
          </p:nvSpPr>
          <p:spPr>
            <a:xfrm>
              <a:off x="6978656" y="3432422"/>
              <a:ext cx="2866390" cy="3073400"/>
            </a:xfrm>
            <a:custGeom>
              <a:avLst/>
              <a:gdLst/>
              <a:ahLst/>
              <a:cxnLst/>
              <a:rect l="l" t="t" r="r" b="b"/>
              <a:pathLst>
                <a:path w="2866390" h="3073400">
                  <a:moveTo>
                    <a:pt x="359994" y="0"/>
                  </a:moveTo>
                  <a:lnTo>
                    <a:pt x="311145" y="3286"/>
                  </a:lnTo>
                  <a:lnTo>
                    <a:pt x="264293" y="12859"/>
                  </a:lnTo>
                  <a:lnTo>
                    <a:pt x="219868" y="28290"/>
                  </a:lnTo>
                  <a:lnTo>
                    <a:pt x="178298" y="49149"/>
                  </a:lnTo>
                  <a:lnTo>
                    <a:pt x="140012" y="75009"/>
                  </a:lnTo>
                  <a:lnTo>
                    <a:pt x="105440" y="105440"/>
                  </a:lnTo>
                  <a:lnTo>
                    <a:pt x="75009" y="140012"/>
                  </a:lnTo>
                  <a:lnTo>
                    <a:pt x="49149" y="178298"/>
                  </a:lnTo>
                  <a:lnTo>
                    <a:pt x="28290" y="219868"/>
                  </a:lnTo>
                  <a:lnTo>
                    <a:pt x="12859" y="264293"/>
                  </a:lnTo>
                  <a:lnTo>
                    <a:pt x="3286" y="311145"/>
                  </a:lnTo>
                  <a:lnTo>
                    <a:pt x="0" y="359994"/>
                  </a:lnTo>
                  <a:lnTo>
                    <a:pt x="0" y="3073400"/>
                  </a:lnTo>
                  <a:lnTo>
                    <a:pt x="2506395" y="3073400"/>
                  </a:lnTo>
                  <a:lnTo>
                    <a:pt x="2555244" y="3070113"/>
                  </a:lnTo>
                  <a:lnTo>
                    <a:pt x="2602096" y="3060540"/>
                  </a:lnTo>
                  <a:lnTo>
                    <a:pt x="2646521" y="3045109"/>
                  </a:lnTo>
                  <a:lnTo>
                    <a:pt x="2688091" y="3024249"/>
                  </a:lnTo>
                  <a:lnTo>
                    <a:pt x="2726377" y="2998388"/>
                  </a:lnTo>
                  <a:lnTo>
                    <a:pt x="2760949" y="2967956"/>
                  </a:lnTo>
                  <a:lnTo>
                    <a:pt x="2791380" y="2933382"/>
                  </a:lnTo>
                  <a:lnTo>
                    <a:pt x="2817240" y="2895093"/>
                  </a:lnTo>
                  <a:lnTo>
                    <a:pt x="2838099" y="2853520"/>
                  </a:lnTo>
                  <a:lnTo>
                    <a:pt x="2853530" y="2809091"/>
                  </a:lnTo>
                  <a:lnTo>
                    <a:pt x="2863103" y="2762235"/>
                  </a:lnTo>
                  <a:lnTo>
                    <a:pt x="2866390" y="2713380"/>
                  </a:lnTo>
                  <a:lnTo>
                    <a:pt x="2866390" y="359994"/>
                  </a:lnTo>
                  <a:lnTo>
                    <a:pt x="2863103" y="311145"/>
                  </a:lnTo>
                  <a:lnTo>
                    <a:pt x="2853530" y="264293"/>
                  </a:lnTo>
                  <a:lnTo>
                    <a:pt x="2838099" y="219868"/>
                  </a:lnTo>
                  <a:lnTo>
                    <a:pt x="2817240" y="178298"/>
                  </a:lnTo>
                  <a:lnTo>
                    <a:pt x="2791380" y="140012"/>
                  </a:lnTo>
                  <a:lnTo>
                    <a:pt x="2760949" y="105440"/>
                  </a:lnTo>
                  <a:lnTo>
                    <a:pt x="2726377" y="75009"/>
                  </a:lnTo>
                  <a:lnTo>
                    <a:pt x="2688091" y="49149"/>
                  </a:lnTo>
                  <a:lnTo>
                    <a:pt x="2646521" y="28290"/>
                  </a:lnTo>
                  <a:lnTo>
                    <a:pt x="2602096" y="12859"/>
                  </a:lnTo>
                  <a:lnTo>
                    <a:pt x="2555244" y="3286"/>
                  </a:lnTo>
                  <a:lnTo>
                    <a:pt x="2506395" y="0"/>
                  </a:lnTo>
                  <a:lnTo>
                    <a:pt x="359994" y="0"/>
                  </a:lnTo>
                  <a:close/>
                </a:path>
              </a:pathLst>
            </a:custGeom>
            <a:ln w="12700">
              <a:solidFill>
                <a:srgbClr val="FFFFFF"/>
              </a:solidFill>
            </a:ln>
          </p:spPr>
          <p:txBody>
            <a:bodyPr wrap="square" lIns="0" tIns="0" rIns="0" bIns="0" rtlCol="0"/>
            <a:lstStyle/>
            <a:p>
              <a:endParaRPr/>
            </a:p>
          </p:txBody>
        </p:sp>
      </p:grpSp>
      <p:grpSp>
        <p:nvGrpSpPr>
          <p:cNvPr id="12" name="object 12"/>
          <p:cNvGrpSpPr/>
          <p:nvPr/>
        </p:nvGrpSpPr>
        <p:grpSpPr>
          <a:xfrm>
            <a:off x="328152" y="3774450"/>
            <a:ext cx="2675890" cy="3247390"/>
            <a:chOff x="342905" y="3257550"/>
            <a:chExt cx="2675890" cy="3247390"/>
          </a:xfrm>
        </p:grpSpPr>
        <p:sp>
          <p:nvSpPr>
            <p:cNvPr id="13" name="object 13"/>
            <p:cNvSpPr/>
            <p:nvPr/>
          </p:nvSpPr>
          <p:spPr>
            <a:xfrm>
              <a:off x="358140" y="3272790"/>
              <a:ext cx="2660650" cy="3232150"/>
            </a:xfrm>
            <a:custGeom>
              <a:avLst/>
              <a:gdLst/>
              <a:ahLst/>
              <a:cxnLst/>
              <a:rect l="l" t="t" r="r" b="b"/>
              <a:pathLst>
                <a:path w="2660650" h="3232150">
                  <a:moveTo>
                    <a:pt x="2660650" y="0"/>
                  </a:moveTo>
                  <a:lnTo>
                    <a:pt x="0" y="0"/>
                  </a:lnTo>
                  <a:lnTo>
                    <a:pt x="0" y="3232150"/>
                  </a:lnTo>
                  <a:lnTo>
                    <a:pt x="2660650" y="3232150"/>
                  </a:lnTo>
                  <a:lnTo>
                    <a:pt x="2660650" y="0"/>
                  </a:lnTo>
                  <a:close/>
                </a:path>
              </a:pathLst>
            </a:custGeom>
            <a:solidFill>
              <a:srgbClr val="000000">
                <a:alpha val="25000"/>
              </a:srgbClr>
            </a:solidFill>
          </p:spPr>
          <p:txBody>
            <a:bodyPr wrap="square" lIns="0" tIns="0" rIns="0" bIns="0" rtlCol="0"/>
            <a:lstStyle/>
            <a:p>
              <a:endParaRPr/>
            </a:p>
          </p:txBody>
        </p:sp>
        <p:sp>
          <p:nvSpPr>
            <p:cNvPr id="14" name="object 14"/>
            <p:cNvSpPr/>
            <p:nvPr/>
          </p:nvSpPr>
          <p:spPr>
            <a:xfrm>
              <a:off x="349255" y="3263900"/>
              <a:ext cx="2501900" cy="3073400"/>
            </a:xfrm>
            <a:custGeom>
              <a:avLst/>
              <a:gdLst/>
              <a:ahLst/>
              <a:cxnLst/>
              <a:rect l="l" t="t" r="r" b="b"/>
              <a:pathLst>
                <a:path w="2501900" h="3073400">
                  <a:moveTo>
                    <a:pt x="2141893" y="0"/>
                  </a:moveTo>
                  <a:lnTo>
                    <a:pt x="359994" y="0"/>
                  </a:lnTo>
                  <a:lnTo>
                    <a:pt x="311145" y="3286"/>
                  </a:lnTo>
                  <a:lnTo>
                    <a:pt x="264293" y="12859"/>
                  </a:lnTo>
                  <a:lnTo>
                    <a:pt x="219868" y="28290"/>
                  </a:lnTo>
                  <a:lnTo>
                    <a:pt x="178298" y="49149"/>
                  </a:lnTo>
                  <a:lnTo>
                    <a:pt x="140012" y="75009"/>
                  </a:lnTo>
                  <a:lnTo>
                    <a:pt x="105440" y="105440"/>
                  </a:lnTo>
                  <a:lnTo>
                    <a:pt x="75009" y="140012"/>
                  </a:lnTo>
                  <a:lnTo>
                    <a:pt x="49149" y="178298"/>
                  </a:lnTo>
                  <a:lnTo>
                    <a:pt x="28290" y="219868"/>
                  </a:lnTo>
                  <a:lnTo>
                    <a:pt x="12859" y="264293"/>
                  </a:lnTo>
                  <a:lnTo>
                    <a:pt x="3286" y="311145"/>
                  </a:lnTo>
                  <a:lnTo>
                    <a:pt x="0" y="359994"/>
                  </a:lnTo>
                  <a:lnTo>
                    <a:pt x="0" y="3073400"/>
                  </a:lnTo>
                  <a:lnTo>
                    <a:pt x="2141893" y="3073400"/>
                  </a:lnTo>
                  <a:lnTo>
                    <a:pt x="2190742" y="3070113"/>
                  </a:lnTo>
                  <a:lnTo>
                    <a:pt x="2237594" y="3060540"/>
                  </a:lnTo>
                  <a:lnTo>
                    <a:pt x="2282020" y="3045109"/>
                  </a:lnTo>
                  <a:lnTo>
                    <a:pt x="2323591" y="3024249"/>
                  </a:lnTo>
                  <a:lnTo>
                    <a:pt x="2361879" y="2998388"/>
                  </a:lnTo>
                  <a:lnTo>
                    <a:pt x="2396453" y="2967956"/>
                  </a:lnTo>
                  <a:lnTo>
                    <a:pt x="2426885" y="2933382"/>
                  </a:lnTo>
                  <a:lnTo>
                    <a:pt x="2452746" y="2895093"/>
                  </a:lnTo>
                  <a:lnTo>
                    <a:pt x="2473607" y="2853520"/>
                  </a:lnTo>
                  <a:lnTo>
                    <a:pt x="2489039" y="2809091"/>
                  </a:lnTo>
                  <a:lnTo>
                    <a:pt x="2498613" y="2762235"/>
                  </a:lnTo>
                  <a:lnTo>
                    <a:pt x="2501900" y="2713380"/>
                  </a:lnTo>
                  <a:lnTo>
                    <a:pt x="2501900" y="359994"/>
                  </a:lnTo>
                  <a:lnTo>
                    <a:pt x="2498613" y="311145"/>
                  </a:lnTo>
                  <a:lnTo>
                    <a:pt x="2489039" y="264293"/>
                  </a:lnTo>
                  <a:lnTo>
                    <a:pt x="2473607" y="219868"/>
                  </a:lnTo>
                  <a:lnTo>
                    <a:pt x="2452746" y="178298"/>
                  </a:lnTo>
                  <a:lnTo>
                    <a:pt x="2426885" y="140012"/>
                  </a:lnTo>
                  <a:lnTo>
                    <a:pt x="2396453" y="105440"/>
                  </a:lnTo>
                  <a:lnTo>
                    <a:pt x="2361879" y="75009"/>
                  </a:lnTo>
                  <a:lnTo>
                    <a:pt x="2323591" y="49149"/>
                  </a:lnTo>
                  <a:lnTo>
                    <a:pt x="2282020" y="28290"/>
                  </a:lnTo>
                  <a:lnTo>
                    <a:pt x="2237594" y="12859"/>
                  </a:lnTo>
                  <a:lnTo>
                    <a:pt x="2190742" y="3286"/>
                  </a:lnTo>
                  <a:lnTo>
                    <a:pt x="2141893" y="0"/>
                  </a:lnTo>
                  <a:close/>
                </a:path>
              </a:pathLst>
            </a:custGeom>
            <a:solidFill>
              <a:srgbClr val="FABC5A"/>
            </a:solidFill>
          </p:spPr>
          <p:txBody>
            <a:bodyPr wrap="square" lIns="0" tIns="0" rIns="0" bIns="0" rtlCol="0"/>
            <a:lstStyle/>
            <a:p>
              <a:endParaRPr/>
            </a:p>
          </p:txBody>
        </p:sp>
        <p:sp>
          <p:nvSpPr>
            <p:cNvPr id="15" name="object 15"/>
            <p:cNvSpPr/>
            <p:nvPr/>
          </p:nvSpPr>
          <p:spPr>
            <a:xfrm>
              <a:off x="349255" y="3263900"/>
              <a:ext cx="2501900" cy="3073400"/>
            </a:xfrm>
            <a:custGeom>
              <a:avLst/>
              <a:gdLst/>
              <a:ahLst/>
              <a:cxnLst/>
              <a:rect l="l" t="t" r="r" b="b"/>
              <a:pathLst>
                <a:path w="2501900" h="3073400">
                  <a:moveTo>
                    <a:pt x="359994" y="0"/>
                  </a:moveTo>
                  <a:lnTo>
                    <a:pt x="311145" y="3286"/>
                  </a:lnTo>
                  <a:lnTo>
                    <a:pt x="264293" y="12859"/>
                  </a:lnTo>
                  <a:lnTo>
                    <a:pt x="219868" y="28290"/>
                  </a:lnTo>
                  <a:lnTo>
                    <a:pt x="178298" y="49149"/>
                  </a:lnTo>
                  <a:lnTo>
                    <a:pt x="140012" y="75009"/>
                  </a:lnTo>
                  <a:lnTo>
                    <a:pt x="105440" y="105440"/>
                  </a:lnTo>
                  <a:lnTo>
                    <a:pt x="75009" y="140012"/>
                  </a:lnTo>
                  <a:lnTo>
                    <a:pt x="49149" y="178298"/>
                  </a:lnTo>
                  <a:lnTo>
                    <a:pt x="28290" y="219868"/>
                  </a:lnTo>
                  <a:lnTo>
                    <a:pt x="12859" y="264293"/>
                  </a:lnTo>
                  <a:lnTo>
                    <a:pt x="3286" y="311145"/>
                  </a:lnTo>
                  <a:lnTo>
                    <a:pt x="0" y="359994"/>
                  </a:lnTo>
                  <a:lnTo>
                    <a:pt x="0" y="3073400"/>
                  </a:lnTo>
                  <a:lnTo>
                    <a:pt x="2141893" y="3073400"/>
                  </a:lnTo>
                  <a:lnTo>
                    <a:pt x="2190742" y="3070113"/>
                  </a:lnTo>
                  <a:lnTo>
                    <a:pt x="2237594" y="3060540"/>
                  </a:lnTo>
                  <a:lnTo>
                    <a:pt x="2282020" y="3045109"/>
                  </a:lnTo>
                  <a:lnTo>
                    <a:pt x="2323591" y="3024249"/>
                  </a:lnTo>
                  <a:lnTo>
                    <a:pt x="2361879" y="2998388"/>
                  </a:lnTo>
                  <a:lnTo>
                    <a:pt x="2396453" y="2967956"/>
                  </a:lnTo>
                  <a:lnTo>
                    <a:pt x="2426885" y="2933382"/>
                  </a:lnTo>
                  <a:lnTo>
                    <a:pt x="2452746" y="2895093"/>
                  </a:lnTo>
                  <a:lnTo>
                    <a:pt x="2473607" y="2853520"/>
                  </a:lnTo>
                  <a:lnTo>
                    <a:pt x="2489039" y="2809091"/>
                  </a:lnTo>
                  <a:lnTo>
                    <a:pt x="2498613" y="2762235"/>
                  </a:lnTo>
                  <a:lnTo>
                    <a:pt x="2501900" y="2713380"/>
                  </a:lnTo>
                  <a:lnTo>
                    <a:pt x="2501900" y="359994"/>
                  </a:lnTo>
                  <a:lnTo>
                    <a:pt x="2498613" y="311145"/>
                  </a:lnTo>
                  <a:lnTo>
                    <a:pt x="2489039" y="264293"/>
                  </a:lnTo>
                  <a:lnTo>
                    <a:pt x="2473607" y="219868"/>
                  </a:lnTo>
                  <a:lnTo>
                    <a:pt x="2452746" y="178298"/>
                  </a:lnTo>
                  <a:lnTo>
                    <a:pt x="2426885" y="140012"/>
                  </a:lnTo>
                  <a:lnTo>
                    <a:pt x="2396453" y="105440"/>
                  </a:lnTo>
                  <a:lnTo>
                    <a:pt x="2361879" y="75009"/>
                  </a:lnTo>
                  <a:lnTo>
                    <a:pt x="2323591" y="49149"/>
                  </a:lnTo>
                  <a:lnTo>
                    <a:pt x="2282020" y="28290"/>
                  </a:lnTo>
                  <a:lnTo>
                    <a:pt x="2237594" y="12859"/>
                  </a:lnTo>
                  <a:lnTo>
                    <a:pt x="2190742" y="3286"/>
                  </a:lnTo>
                  <a:lnTo>
                    <a:pt x="2141893" y="0"/>
                  </a:lnTo>
                  <a:lnTo>
                    <a:pt x="359994" y="0"/>
                  </a:lnTo>
                  <a:close/>
                </a:path>
              </a:pathLst>
            </a:custGeom>
            <a:ln w="12700">
              <a:solidFill>
                <a:srgbClr val="FFFFFF"/>
              </a:solidFill>
            </a:ln>
          </p:spPr>
          <p:txBody>
            <a:bodyPr wrap="square" lIns="0" tIns="0" rIns="0" bIns="0" rtlCol="0"/>
            <a:lstStyle/>
            <a:p>
              <a:endParaRPr/>
            </a:p>
          </p:txBody>
        </p:sp>
      </p:grpSp>
      <p:grpSp>
        <p:nvGrpSpPr>
          <p:cNvPr id="16" name="object 16"/>
          <p:cNvGrpSpPr/>
          <p:nvPr/>
        </p:nvGrpSpPr>
        <p:grpSpPr>
          <a:xfrm>
            <a:off x="3262813" y="2833294"/>
            <a:ext cx="2575553" cy="2919393"/>
            <a:chOff x="3252655" y="1778000"/>
            <a:chExt cx="3291832" cy="3183890"/>
          </a:xfrm>
        </p:grpSpPr>
        <p:sp>
          <p:nvSpPr>
            <p:cNvPr id="17" name="object 17"/>
            <p:cNvSpPr/>
            <p:nvPr/>
          </p:nvSpPr>
          <p:spPr>
            <a:xfrm>
              <a:off x="3261537" y="1786890"/>
              <a:ext cx="3282950" cy="3175000"/>
            </a:xfrm>
            <a:custGeom>
              <a:avLst/>
              <a:gdLst/>
              <a:ahLst/>
              <a:cxnLst/>
              <a:rect l="l" t="t" r="r" b="b"/>
              <a:pathLst>
                <a:path w="3282950" h="3175000">
                  <a:moveTo>
                    <a:pt x="3282950" y="0"/>
                  </a:moveTo>
                  <a:lnTo>
                    <a:pt x="0" y="0"/>
                  </a:lnTo>
                  <a:lnTo>
                    <a:pt x="0" y="3175000"/>
                  </a:lnTo>
                  <a:lnTo>
                    <a:pt x="3282950" y="3175000"/>
                  </a:lnTo>
                  <a:lnTo>
                    <a:pt x="3282950" y="0"/>
                  </a:lnTo>
                  <a:close/>
                </a:path>
              </a:pathLst>
            </a:custGeom>
            <a:solidFill>
              <a:srgbClr val="000000">
                <a:alpha val="25000"/>
              </a:srgbClr>
            </a:solidFill>
          </p:spPr>
          <p:txBody>
            <a:bodyPr wrap="square" lIns="0" tIns="0" rIns="0" bIns="0" rtlCol="0"/>
            <a:lstStyle/>
            <a:p>
              <a:endParaRPr/>
            </a:p>
          </p:txBody>
        </p:sp>
        <p:sp>
          <p:nvSpPr>
            <p:cNvPr id="18" name="object 18"/>
            <p:cNvSpPr/>
            <p:nvPr/>
          </p:nvSpPr>
          <p:spPr>
            <a:xfrm>
              <a:off x="3252655" y="1778000"/>
              <a:ext cx="3127375" cy="3016250"/>
            </a:xfrm>
            <a:custGeom>
              <a:avLst/>
              <a:gdLst/>
              <a:ahLst/>
              <a:cxnLst/>
              <a:rect l="l" t="t" r="r" b="b"/>
              <a:pathLst>
                <a:path w="3127375" h="3016250">
                  <a:moveTo>
                    <a:pt x="2766974" y="0"/>
                  </a:moveTo>
                  <a:lnTo>
                    <a:pt x="359994" y="0"/>
                  </a:lnTo>
                  <a:lnTo>
                    <a:pt x="311145" y="3286"/>
                  </a:lnTo>
                  <a:lnTo>
                    <a:pt x="264293" y="12859"/>
                  </a:lnTo>
                  <a:lnTo>
                    <a:pt x="219868" y="28290"/>
                  </a:lnTo>
                  <a:lnTo>
                    <a:pt x="178298" y="49149"/>
                  </a:lnTo>
                  <a:lnTo>
                    <a:pt x="140012" y="75009"/>
                  </a:lnTo>
                  <a:lnTo>
                    <a:pt x="105440" y="105440"/>
                  </a:lnTo>
                  <a:lnTo>
                    <a:pt x="75009" y="140012"/>
                  </a:lnTo>
                  <a:lnTo>
                    <a:pt x="49149" y="178298"/>
                  </a:lnTo>
                  <a:lnTo>
                    <a:pt x="28290" y="219868"/>
                  </a:lnTo>
                  <a:lnTo>
                    <a:pt x="12859" y="264293"/>
                  </a:lnTo>
                  <a:lnTo>
                    <a:pt x="3286" y="311145"/>
                  </a:lnTo>
                  <a:lnTo>
                    <a:pt x="0" y="359994"/>
                  </a:lnTo>
                  <a:lnTo>
                    <a:pt x="0" y="3016250"/>
                  </a:lnTo>
                  <a:lnTo>
                    <a:pt x="2766974" y="3016250"/>
                  </a:lnTo>
                  <a:lnTo>
                    <a:pt x="2815823" y="3012963"/>
                  </a:lnTo>
                  <a:lnTo>
                    <a:pt x="2862674" y="3003390"/>
                  </a:lnTo>
                  <a:lnTo>
                    <a:pt x="2907100" y="2987959"/>
                  </a:lnTo>
                  <a:lnTo>
                    <a:pt x="2948670" y="2967099"/>
                  </a:lnTo>
                  <a:lnTo>
                    <a:pt x="2986955" y="2941238"/>
                  </a:lnTo>
                  <a:lnTo>
                    <a:pt x="3021528" y="2910806"/>
                  </a:lnTo>
                  <a:lnTo>
                    <a:pt x="3051959" y="2876232"/>
                  </a:lnTo>
                  <a:lnTo>
                    <a:pt x="3077818" y="2837943"/>
                  </a:lnTo>
                  <a:lnTo>
                    <a:pt x="3098678" y="2796370"/>
                  </a:lnTo>
                  <a:lnTo>
                    <a:pt x="3114109" y="2751941"/>
                  </a:lnTo>
                  <a:lnTo>
                    <a:pt x="3123682" y="2705085"/>
                  </a:lnTo>
                  <a:lnTo>
                    <a:pt x="3126968" y="2656230"/>
                  </a:lnTo>
                  <a:lnTo>
                    <a:pt x="3126968" y="359994"/>
                  </a:lnTo>
                  <a:lnTo>
                    <a:pt x="3123682" y="311145"/>
                  </a:lnTo>
                  <a:lnTo>
                    <a:pt x="3114109" y="264293"/>
                  </a:lnTo>
                  <a:lnTo>
                    <a:pt x="3098678" y="219868"/>
                  </a:lnTo>
                  <a:lnTo>
                    <a:pt x="3077818" y="178298"/>
                  </a:lnTo>
                  <a:lnTo>
                    <a:pt x="3051959" y="140012"/>
                  </a:lnTo>
                  <a:lnTo>
                    <a:pt x="3021528" y="105440"/>
                  </a:lnTo>
                  <a:lnTo>
                    <a:pt x="2986955" y="75009"/>
                  </a:lnTo>
                  <a:lnTo>
                    <a:pt x="2948670" y="49149"/>
                  </a:lnTo>
                  <a:lnTo>
                    <a:pt x="2907100" y="28290"/>
                  </a:lnTo>
                  <a:lnTo>
                    <a:pt x="2862674" y="12859"/>
                  </a:lnTo>
                  <a:lnTo>
                    <a:pt x="2815823" y="3286"/>
                  </a:lnTo>
                  <a:lnTo>
                    <a:pt x="2766974" y="0"/>
                  </a:lnTo>
                  <a:close/>
                </a:path>
              </a:pathLst>
            </a:custGeom>
            <a:solidFill>
              <a:srgbClr val="FDD8A1"/>
            </a:solidFill>
          </p:spPr>
          <p:txBody>
            <a:bodyPr wrap="square" lIns="0" tIns="0" rIns="0" bIns="0" rtlCol="0"/>
            <a:lstStyle/>
            <a:p>
              <a:endParaRPr/>
            </a:p>
          </p:txBody>
        </p:sp>
        <p:sp>
          <p:nvSpPr>
            <p:cNvPr id="19" name="object 19"/>
            <p:cNvSpPr/>
            <p:nvPr/>
          </p:nvSpPr>
          <p:spPr>
            <a:xfrm>
              <a:off x="3252655" y="1778000"/>
              <a:ext cx="2445883" cy="3016250"/>
            </a:xfrm>
            <a:custGeom>
              <a:avLst/>
              <a:gdLst/>
              <a:ahLst/>
              <a:cxnLst/>
              <a:rect l="l" t="t" r="r" b="b"/>
              <a:pathLst>
                <a:path w="3127375" h="3016250">
                  <a:moveTo>
                    <a:pt x="359994" y="0"/>
                  </a:moveTo>
                  <a:lnTo>
                    <a:pt x="311145" y="3286"/>
                  </a:lnTo>
                  <a:lnTo>
                    <a:pt x="264293" y="12859"/>
                  </a:lnTo>
                  <a:lnTo>
                    <a:pt x="219868" y="28290"/>
                  </a:lnTo>
                  <a:lnTo>
                    <a:pt x="178298" y="49149"/>
                  </a:lnTo>
                  <a:lnTo>
                    <a:pt x="140012" y="75009"/>
                  </a:lnTo>
                  <a:lnTo>
                    <a:pt x="105440" y="105440"/>
                  </a:lnTo>
                  <a:lnTo>
                    <a:pt x="75009" y="140012"/>
                  </a:lnTo>
                  <a:lnTo>
                    <a:pt x="49149" y="178298"/>
                  </a:lnTo>
                  <a:lnTo>
                    <a:pt x="28290" y="219868"/>
                  </a:lnTo>
                  <a:lnTo>
                    <a:pt x="12859" y="264293"/>
                  </a:lnTo>
                  <a:lnTo>
                    <a:pt x="3286" y="311145"/>
                  </a:lnTo>
                  <a:lnTo>
                    <a:pt x="0" y="359994"/>
                  </a:lnTo>
                  <a:lnTo>
                    <a:pt x="0" y="3016250"/>
                  </a:lnTo>
                  <a:lnTo>
                    <a:pt x="2766974" y="3016250"/>
                  </a:lnTo>
                  <a:lnTo>
                    <a:pt x="2815823" y="3012963"/>
                  </a:lnTo>
                  <a:lnTo>
                    <a:pt x="2862674" y="3003390"/>
                  </a:lnTo>
                  <a:lnTo>
                    <a:pt x="2907100" y="2987959"/>
                  </a:lnTo>
                  <a:lnTo>
                    <a:pt x="2948670" y="2967099"/>
                  </a:lnTo>
                  <a:lnTo>
                    <a:pt x="2986955" y="2941238"/>
                  </a:lnTo>
                  <a:lnTo>
                    <a:pt x="3021528" y="2910806"/>
                  </a:lnTo>
                  <a:lnTo>
                    <a:pt x="3051959" y="2876232"/>
                  </a:lnTo>
                  <a:lnTo>
                    <a:pt x="3077818" y="2837943"/>
                  </a:lnTo>
                  <a:lnTo>
                    <a:pt x="3098678" y="2796370"/>
                  </a:lnTo>
                  <a:lnTo>
                    <a:pt x="3114109" y="2751941"/>
                  </a:lnTo>
                  <a:lnTo>
                    <a:pt x="3123682" y="2705085"/>
                  </a:lnTo>
                  <a:lnTo>
                    <a:pt x="3126968" y="2656230"/>
                  </a:lnTo>
                  <a:lnTo>
                    <a:pt x="3126968" y="359994"/>
                  </a:lnTo>
                  <a:lnTo>
                    <a:pt x="3123682" y="311145"/>
                  </a:lnTo>
                  <a:lnTo>
                    <a:pt x="3114109" y="264293"/>
                  </a:lnTo>
                  <a:lnTo>
                    <a:pt x="3098678" y="219868"/>
                  </a:lnTo>
                  <a:lnTo>
                    <a:pt x="3077818" y="178298"/>
                  </a:lnTo>
                  <a:lnTo>
                    <a:pt x="3051959" y="140012"/>
                  </a:lnTo>
                  <a:lnTo>
                    <a:pt x="3021528" y="105440"/>
                  </a:lnTo>
                  <a:lnTo>
                    <a:pt x="2986955" y="75009"/>
                  </a:lnTo>
                  <a:lnTo>
                    <a:pt x="2948670" y="49149"/>
                  </a:lnTo>
                  <a:lnTo>
                    <a:pt x="2907100" y="28290"/>
                  </a:lnTo>
                  <a:lnTo>
                    <a:pt x="2862674" y="12859"/>
                  </a:lnTo>
                  <a:lnTo>
                    <a:pt x="2815823" y="3286"/>
                  </a:lnTo>
                  <a:lnTo>
                    <a:pt x="2766974" y="0"/>
                  </a:lnTo>
                  <a:lnTo>
                    <a:pt x="359994" y="0"/>
                  </a:lnTo>
                  <a:close/>
                </a:path>
              </a:pathLst>
            </a:custGeom>
            <a:ln w="12700">
              <a:solidFill>
                <a:srgbClr val="FFFFFF"/>
              </a:solidFill>
            </a:ln>
          </p:spPr>
          <p:txBody>
            <a:bodyPr wrap="square" lIns="0" tIns="0" rIns="0" bIns="0" rtlCol="0"/>
            <a:lstStyle/>
            <a:p>
              <a:endParaRPr/>
            </a:p>
          </p:txBody>
        </p:sp>
      </p:grpSp>
      <p:grpSp>
        <p:nvGrpSpPr>
          <p:cNvPr id="20" name="object 20"/>
          <p:cNvGrpSpPr/>
          <p:nvPr/>
        </p:nvGrpSpPr>
        <p:grpSpPr>
          <a:xfrm>
            <a:off x="10497327" y="2516075"/>
            <a:ext cx="2802880" cy="3082898"/>
            <a:chOff x="10487756" y="1797297"/>
            <a:chExt cx="3298190" cy="1933575"/>
          </a:xfrm>
        </p:grpSpPr>
        <p:sp>
          <p:nvSpPr>
            <p:cNvPr id="21" name="object 21"/>
            <p:cNvSpPr/>
            <p:nvPr/>
          </p:nvSpPr>
          <p:spPr>
            <a:xfrm>
              <a:off x="10502989" y="1812544"/>
              <a:ext cx="3282950" cy="1917700"/>
            </a:xfrm>
            <a:custGeom>
              <a:avLst/>
              <a:gdLst/>
              <a:ahLst/>
              <a:cxnLst/>
              <a:rect l="l" t="t" r="r" b="b"/>
              <a:pathLst>
                <a:path w="3282950" h="1917700">
                  <a:moveTo>
                    <a:pt x="3282950" y="0"/>
                  </a:moveTo>
                  <a:lnTo>
                    <a:pt x="0" y="0"/>
                  </a:lnTo>
                  <a:lnTo>
                    <a:pt x="0" y="1917700"/>
                  </a:lnTo>
                  <a:lnTo>
                    <a:pt x="3282950" y="1917700"/>
                  </a:lnTo>
                  <a:lnTo>
                    <a:pt x="3282950" y="0"/>
                  </a:lnTo>
                  <a:close/>
                </a:path>
              </a:pathLst>
            </a:custGeom>
            <a:solidFill>
              <a:srgbClr val="000000">
                <a:alpha val="25000"/>
              </a:srgbClr>
            </a:solidFill>
          </p:spPr>
          <p:txBody>
            <a:bodyPr wrap="square" lIns="0" tIns="0" rIns="0" bIns="0" rtlCol="0"/>
            <a:lstStyle/>
            <a:p>
              <a:endParaRPr/>
            </a:p>
          </p:txBody>
        </p:sp>
        <p:sp>
          <p:nvSpPr>
            <p:cNvPr id="22" name="object 22"/>
            <p:cNvSpPr/>
            <p:nvPr/>
          </p:nvSpPr>
          <p:spPr>
            <a:xfrm>
              <a:off x="10494106" y="1803647"/>
              <a:ext cx="3127375" cy="1758950"/>
            </a:xfrm>
            <a:custGeom>
              <a:avLst/>
              <a:gdLst/>
              <a:ahLst/>
              <a:cxnLst/>
              <a:rect l="l" t="t" r="r" b="b"/>
              <a:pathLst>
                <a:path w="3127375" h="1758950">
                  <a:moveTo>
                    <a:pt x="2766974" y="0"/>
                  </a:moveTo>
                  <a:lnTo>
                    <a:pt x="359994" y="0"/>
                  </a:lnTo>
                  <a:lnTo>
                    <a:pt x="311145" y="3286"/>
                  </a:lnTo>
                  <a:lnTo>
                    <a:pt x="264293" y="12859"/>
                  </a:lnTo>
                  <a:lnTo>
                    <a:pt x="219868" y="28290"/>
                  </a:lnTo>
                  <a:lnTo>
                    <a:pt x="178298" y="49149"/>
                  </a:lnTo>
                  <a:lnTo>
                    <a:pt x="140012" y="75009"/>
                  </a:lnTo>
                  <a:lnTo>
                    <a:pt x="105440" y="105440"/>
                  </a:lnTo>
                  <a:lnTo>
                    <a:pt x="75009" y="140012"/>
                  </a:lnTo>
                  <a:lnTo>
                    <a:pt x="49149" y="178298"/>
                  </a:lnTo>
                  <a:lnTo>
                    <a:pt x="28290" y="219868"/>
                  </a:lnTo>
                  <a:lnTo>
                    <a:pt x="12859" y="264293"/>
                  </a:lnTo>
                  <a:lnTo>
                    <a:pt x="3286" y="311145"/>
                  </a:lnTo>
                  <a:lnTo>
                    <a:pt x="0" y="359994"/>
                  </a:lnTo>
                  <a:lnTo>
                    <a:pt x="0" y="1758950"/>
                  </a:lnTo>
                  <a:lnTo>
                    <a:pt x="2766974" y="1758950"/>
                  </a:lnTo>
                  <a:lnTo>
                    <a:pt x="2815823" y="1755663"/>
                  </a:lnTo>
                  <a:lnTo>
                    <a:pt x="2862674" y="1746090"/>
                  </a:lnTo>
                  <a:lnTo>
                    <a:pt x="2907100" y="1730659"/>
                  </a:lnTo>
                  <a:lnTo>
                    <a:pt x="2948670" y="1709799"/>
                  </a:lnTo>
                  <a:lnTo>
                    <a:pt x="2986955" y="1683938"/>
                  </a:lnTo>
                  <a:lnTo>
                    <a:pt x="3021528" y="1653506"/>
                  </a:lnTo>
                  <a:lnTo>
                    <a:pt x="3051959" y="1618932"/>
                  </a:lnTo>
                  <a:lnTo>
                    <a:pt x="3077818" y="1580643"/>
                  </a:lnTo>
                  <a:lnTo>
                    <a:pt x="3098678" y="1539070"/>
                  </a:lnTo>
                  <a:lnTo>
                    <a:pt x="3114109" y="1494641"/>
                  </a:lnTo>
                  <a:lnTo>
                    <a:pt x="3123682" y="1447785"/>
                  </a:lnTo>
                  <a:lnTo>
                    <a:pt x="3126968" y="1398930"/>
                  </a:lnTo>
                  <a:lnTo>
                    <a:pt x="3126968" y="359994"/>
                  </a:lnTo>
                  <a:lnTo>
                    <a:pt x="3123682" y="311145"/>
                  </a:lnTo>
                  <a:lnTo>
                    <a:pt x="3114109" y="264293"/>
                  </a:lnTo>
                  <a:lnTo>
                    <a:pt x="3098678" y="219868"/>
                  </a:lnTo>
                  <a:lnTo>
                    <a:pt x="3077818" y="178298"/>
                  </a:lnTo>
                  <a:lnTo>
                    <a:pt x="3051959" y="140012"/>
                  </a:lnTo>
                  <a:lnTo>
                    <a:pt x="3021528" y="105440"/>
                  </a:lnTo>
                  <a:lnTo>
                    <a:pt x="2986955" y="75009"/>
                  </a:lnTo>
                  <a:lnTo>
                    <a:pt x="2948670" y="49149"/>
                  </a:lnTo>
                  <a:lnTo>
                    <a:pt x="2907100" y="28290"/>
                  </a:lnTo>
                  <a:lnTo>
                    <a:pt x="2862674" y="12859"/>
                  </a:lnTo>
                  <a:lnTo>
                    <a:pt x="2815823" y="3286"/>
                  </a:lnTo>
                  <a:lnTo>
                    <a:pt x="2766974" y="0"/>
                  </a:lnTo>
                  <a:close/>
                </a:path>
              </a:pathLst>
            </a:custGeom>
            <a:solidFill>
              <a:srgbClr val="A5C1E7"/>
            </a:solidFill>
          </p:spPr>
          <p:txBody>
            <a:bodyPr wrap="square" lIns="0" tIns="0" rIns="0" bIns="0" rtlCol="0"/>
            <a:lstStyle/>
            <a:p>
              <a:endParaRPr/>
            </a:p>
          </p:txBody>
        </p:sp>
        <p:sp>
          <p:nvSpPr>
            <p:cNvPr id="23" name="object 23"/>
            <p:cNvSpPr/>
            <p:nvPr/>
          </p:nvSpPr>
          <p:spPr>
            <a:xfrm>
              <a:off x="10494106" y="1803647"/>
              <a:ext cx="3127375" cy="1758950"/>
            </a:xfrm>
            <a:custGeom>
              <a:avLst/>
              <a:gdLst/>
              <a:ahLst/>
              <a:cxnLst/>
              <a:rect l="l" t="t" r="r" b="b"/>
              <a:pathLst>
                <a:path w="3127375" h="1758950">
                  <a:moveTo>
                    <a:pt x="359994" y="0"/>
                  </a:moveTo>
                  <a:lnTo>
                    <a:pt x="311145" y="3286"/>
                  </a:lnTo>
                  <a:lnTo>
                    <a:pt x="264293" y="12859"/>
                  </a:lnTo>
                  <a:lnTo>
                    <a:pt x="219868" y="28290"/>
                  </a:lnTo>
                  <a:lnTo>
                    <a:pt x="178298" y="49149"/>
                  </a:lnTo>
                  <a:lnTo>
                    <a:pt x="140012" y="75009"/>
                  </a:lnTo>
                  <a:lnTo>
                    <a:pt x="105440" y="105440"/>
                  </a:lnTo>
                  <a:lnTo>
                    <a:pt x="75009" y="140012"/>
                  </a:lnTo>
                  <a:lnTo>
                    <a:pt x="49149" y="178298"/>
                  </a:lnTo>
                  <a:lnTo>
                    <a:pt x="28290" y="219868"/>
                  </a:lnTo>
                  <a:lnTo>
                    <a:pt x="12859" y="264293"/>
                  </a:lnTo>
                  <a:lnTo>
                    <a:pt x="3286" y="311145"/>
                  </a:lnTo>
                  <a:lnTo>
                    <a:pt x="0" y="359994"/>
                  </a:lnTo>
                  <a:lnTo>
                    <a:pt x="0" y="1758950"/>
                  </a:lnTo>
                  <a:lnTo>
                    <a:pt x="2766974" y="1758950"/>
                  </a:lnTo>
                  <a:lnTo>
                    <a:pt x="2815823" y="1755663"/>
                  </a:lnTo>
                  <a:lnTo>
                    <a:pt x="2862674" y="1746090"/>
                  </a:lnTo>
                  <a:lnTo>
                    <a:pt x="2907100" y="1730659"/>
                  </a:lnTo>
                  <a:lnTo>
                    <a:pt x="2948670" y="1709799"/>
                  </a:lnTo>
                  <a:lnTo>
                    <a:pt x="2986955" y="1683938"/>
                  </a:lnTo>
                  <a:lnTo>
                    <a:pt x="3021528" y="1653506"/>
                  </a:lnTo>
                  <a:lnTo>
                    <a:pt x="3051959" y="1618932"/>
                  </a:lnTo>
                  <a:lnTo>
                    <a:pt x="3077818" y="1580643"/>
                  </a:lnTo>
                  <a:lnTo>
                    <a:pt x="3098678" y="1539070"/>
                  </a:lnTo>
                  <a:lnTo>
                    <a:pt x="3114109" y="1494641"/>
                  </a:lnTo>
                  <a:lnTo>
                    <a:pt x="3123682" y="1447785"/>
                  </a:lnTo>
                  <a:lnTo>
                    <a:pt x="3126968" y="1398930"/>
                  </a:lnTo>
                  <a:lnTo>
                    <a:pt x="3126968" y="359994"/>
                  </a:lnTo>
                  <a:lnTo>
                    <a:pt x="3123682" y="311145"/>
                  </a:lnTo>
                  <a:lnTo>
                    <a:pt x="3114109" y="264293"/>
                  </a:lnTo>
                  <a:lnTo>
                    <a:pt x="3098678" y="219868"/>
                  </a:lnTo>
                  <a:lnTo>
                    <a:pt x="3077818" y="178298"/>
                  </a:lnTo>
                  <a:lnTo>
                    <a:pt x="3051959" y="140012"/>
                  </a:lnTo>
                  <a:lnTo>
                    <a:pt x="3021528" y="105440"/>
                  </a:lnTo>
                  <a:lnTo>
                    <a:pt x="2986955" y="75009"/>
                  </a:lnTo>
                  <a:lnTo>
                    <a:pt x="2948670" y="49149"/>
                  </a:lnTo>
                  <a:lnTo>
                    <a:pt x="2907100" y="28290"/>
                  </a:lnTo>
                  <a:lnTo>
                    <a:pt x="2862674" y="12859"/>
                  </a:lnTo>
                  <a:lnTo>
                    <a:pt x="2815823" y="3286"/>
                  </a:lnTo>
                  <a:lnTo>
                    <a:pt x="2766974" y="0"/>
                  </a:lnTo>
                  <a:lnTo>
                    <a:pt x="359994" y="0"/>
                  </a:lnTo>
                  <a:close/>
                </a:path>
              </a:pathLst>
            </a:custGeom>
            <a:ln w="12699">
              <a:solidFill>
                <a:srgbClr val="FFFFFF"/>
              </a:solidFill>
            </a:ln>
          </p:spPr>
          <p:txBody>
            <a:bodyPr wrap="square" lIns="0" tIns="0" rIns="0" bIns="0" rtlCol="0"/>
            <a:lstStyle/>
            <a:p>
              <a:endParaRPr/>
            </a:p>
          </p:txBody>
        </p:sp>
      </p:grpSp>
      <p:grpSp>
        <p:nvGrpSpPr>
          <p:cNvPr id="24" name="object 24"/>
          <p:cNvGrpSpPr/>
          <p:nvPr/>
        </p:nvGrpSpPr>
        <p:grpSpPr>
          <a:xfrm>
            <a:off x="10553265" y="5811192"/>
            <a:ext cx="2812445" cy="3509946"/>
            <a:chOff x="10487756" y="6298778"/>
            <a:chExt cx="3298190" cy="1507490"/>
          </a:xfrm>
        </p:grpSpPr>
        <p:sp>
          <p:nvSpPr>
            <p:cNvPr id="25" name="object 25"/>
            <p:cNvSpPr/>
            <p:nvPr/>
          </p:nvSpPr>
          <p:spPr>
            <a:xfrm>
              <a:off x="10502989" y="6314008"/>
              <a:ext cx="3282950" cy="1492250"/>
            </a:xfrm>
            <a:custGeom>
              <a:avLst/>
              <a:gdLst/>
              <a:ahLst/>
              <a:cxnLst/>
              <a:rect l="l" t="t" r="r" b="b"/>
              <a:pathLst>
                <a:path w="3282950" h="1492250">
                  <a:moveTo>
                    <a:pt x="3282950" y="0"/>
                  </a:moveTo>
                  <a:lnTo>
                    <a:pt x="0" y="0"/>
                  </a:lnTo>
                  <a:lnTo>
                    <a:pt x="0" y="1492250"/>
                  </a:lnTo>
                  <a:lnTo>
                    <a:pt x="3282950" y="1492250"/>
                  </a:lnTo>
                  <a:lnTo>
                    <a:pt x="3282950" y="0"/>
                  </a:lnTo>
                  <a:close/>
                </a:path>
              </a:pathLst>
            </a:custGeom>
            <a:solidFill>
              <a:srgbClr val="000000">
                <a:alpha val="25000"/>
              </a:srgbClr>
            </a:solidFill>
          </p:spPr>
          <p:txBody>
            <a:bodyPr wrap="square" lIns="0" tIns="0" rIns="0" bIns="0" rtlCol="0"/>
            <a:lstStyle/>
            <a:p>
              <a:endParaRPr/>
            </a:p>
          </p:txBody>
        </p:sp>
        <p:sp>
          <p:nvSpPr>
            <p:cNvPr id="26" name="object 26"/>
            <p:cNvSpPr/>
            <p:nvPr/>
          </p:nvSpPr>
          <p:spPr>
            <a:xfrm>
              <a:off x="10494106" y="6305128"/>
              <a:ext cx="3127375" cy="1335405"/>
            </a:xfrm>
            <a:custGeom>
              <a:avLst/>
              <a:gdLst/>
              <a:ahLst/>
              <a:cxnLst/>
              <a:rect l="l" t="t" r="r" b="b"/>
              <a:pathLst>
                <a:path w="3127375" h="1335404">
                  <a:moveTo>
                    <a:pt x="2766974" y="0"/>
                  </a:moveTo>
                  <a:lnTo>
                    <a:pt x="359994" y="0"/>
                  </a:lnTo>
                  <a:lnTo>
                    <a:pt x="311145" y="3286"/>
                  </a:lnTo>
                  <a:lnTo>
                    <a:pt x="264293" y="12859"/>
                  </a:lnTo>
                  <a:lnTo>
                    <a:pt x="219868" y="28290"/>
                  </a:lnTo>
                  <a:lnTo>
                    <a:pt x="178298" y="49149"/>
                  </a:lnTo>
                  <a:lnTo>
                    <a:pt x="140012" y="75009"/>
                  </a:lnTo>
                  <a:lnTo>
                    <a:pt x="105440" y="105440"/>
                  </a:lnTo>
                  <a:lnTo>
                    <a:pt x="75009" y="140012"/>
                  </a:lnTo>
                  <a:lnTo>
                    <a:pt x="49149" y="178298"/>
                  </a:lnTo>
                  <a:lnTo>
                    <a:pt x="28290" y="219868"/>
                  </a:lnTo>
                  <a:lnTo>
                    <a:pt x="12859" y="264293"/>
                  </a:lnTo>
                  <a:lnTo>
                    <a:pt x="3286" y="311145"/>
                  </a:lnTo>
                  <a:lnTo>
                    <a:pt x="0" y="359994"/>
                  </a:lnTo>
                  <a:lnTo>
                    <a:pt x="0" y="1335163"/>
                  </a:lnTo>
                  <a:lnTo>
                    <a:pt x="2766974" y="1335163"/>
                  </a:lnTo>
                  <a:lnTo>
                    <a:pt x="2815823" y="1331877"/>
                  </a:lnTo>
                  <a:lnTo>
                    <a:pt x="2862674" y="1322303"/>
                  </a:lnTo>
                  <a:lnTo>
                    <a:pt x="2907100" y="1306871"/>
                  </a:lnTo>
                  <a:lnTo>
                    <a:pt x="2948670" y="1286009"/>
                  </a:lnTo>
                  <a:lnTo>
                    <a:pt x="2986955" y="1260148"/>
                  </a:lnTo>
                  <a:lnTo>
                    <a:pt x="3021528" y="1229715"/>
                  </a:lnTo>
                  <a:lnTo>
                    <a:pt x="3051959" y="1195140"/>
                  </a:lnTo>
                  <a:lnTo>
                    <a:pt x="3077818" y="1156851"/>
                  </a:lnTo>
                  <a:lnTo>
                    <a:pt x="3098678" y="1115279"/>
                  </a:lnTo>
                  <a:lnTo>
                    <a:pt x="3114109" y="1070850"/>
                  </a:lnTo>
                  <a:lnTo>
                    <a:pt x="3123682" y="1023996"/>
                  </a:lnTo>
                  <a:lnTo>
                    <a:pt x="3126968" y="975144"/>
                  </a:lnTo>
                  <a:lnTo>
                    <a:pt x="3126968" y="359994"/>
                  </a:lnTo>
                  <a:lnTo>
                    <a:pt x="3123682" y="311145"/>
                  </a:lnTo>
                  <a:lnTo>
                    <a:pt x="3114109" y="264293"/>
                  </a:lnTo>
                  <a:lnTo>
                    <a:pt x="3098678" y="219868"/>
                  </a:lnTo>
                  <a:lnTo>
                    <a:pt x="3077818" y="178298"/>
                  </a:lnTo>
                  <a:lnTo>
                    <a:pt x="3051959" y="140012"/>
                  </a:lnTo>
                  <a:lnTo>
                    <a:pt x="3021528" y="105440"/>
                  </a:lnTo>
                  <a:lnTo>
                    <a:pt x="2986955" y="75009"/>
                  </a:lnTo>
                  <a:lnTo>
                    <a:pt x="2948670" y="49149"/>
                  </a:lnTo>
                  <a:lnTo>
                    <a:pt x="2907100" y="28290"/>
                  </a:lnTo>
                  <a:lnTo>
                    <a:pt x="2862674" y="12859"/>
                  </a:lnTo>
                  <a:lnTo>
                    <a:pt x="2815823" y="3286"/>
                  </a:lnTo>
                  <a:lnTo>
                    <a:pt x="2766974" y="0"/>
                  </a:lnTo>
                  <a:close/>
                </a:path>
              </a:pathLst>
            </a:custGeom>
            <a:solidFill>
              <a:srgbClr val="A5C1E7"/>
            </a:solidFill>
          </p:spPr>
          <p:txBody>
            <a:bodyPr wrap="square" lIns="0" tIns="0" rIns="0" bIns="0" rtlCol="0"/>
            <a:lstStyle/>
            <a:p>
              <a:endParaRPr/>
            </a:p>
          </p:txBody>
        </p:sp>
        <p:sp>
          <p:nvSpPr>
            <p:cNvPr id="27" name="object 27"/>
            <p:cNvSpPr/>
            <p:nvPr/>
          </p:nvSpPr>
          <p:spPr>
            <a:xfrm>
              <a:off x="10494106" y="6305128"/>
              <a:ext cx="3127375" cy="1335405"/>
            </a:xfrm>
            <a:custGeom>
              <a:avLst/>
              <a:gdLst/>
              <a:ahLst/>
              <a:cxnLst/>
              <a:rect l="l" t="t" r="r" b="b"/>
              <a:pathLst>
                <a:path w="3127375" h="1335404">
                  <a:moveTo>
                    <a:pt x="359994" y="0"/>
                  </a:moveTo>
                  <a:lnTo>
                    <a:pt x="311145" y="3286"/>
                  </a:lnTo>
                  <a:lnTo>
                    <a:pt x="264293" y="12859"/>
                  </a:lnTo>
                  <a:lnTo>
                    <a:pt x="219868" y="28290"/>
                  </a:lnTo>
                  <a:lnTo>
                    <a:pt x="178298" y="49149"/>
                  </a:lnTo>
                  <a:lnTo>
                    <a:pt x="140012" y="75009"/>
                  </a:lnTo>
                  <a:lnTo>
                    <a:pt x="105440" y="105440"/>
                  </a:lnTo>
                  <a:lnTo>
                    <a:pt x="75009" y="140012"/>
                  </a:lnTo>
                  <a:lnTo>
                    <a:pt x="49149" y="178298"/>
                  </a:lnTo>
                  <a:lnTo>
                    <a:pt x="28290" y="219868"/>
                  </a:lnTo>
                  <a:lnTo>
                    <a:pt x="12859" y="264293"/>
                  </a:lnTo>
                  <a:lnTo>
                    <a:pt x="3286" y="311145"/>
                  </a:lnTo>
                  <a:lnTo>
                    <a:pt x="0" y="359994"/>
                  </a:lnTo>
                  <a:lnTo>
                    <a:pt x="0" y="1335163"/>
                  </a:lnTo>
                  <a:lnTo>
                    <a:pt x="2766974" y="1335163"/>
                  </a:lnTo>
                  <a:lnTo>
                    <a:pt x="2815823" y="1331877"/>
                  </a:lnTo>
                  <a:lnTo>
                    <a:pt x="2862674" y="1322303"/>
                  </a:lnTo>
                  <a:lnTo>
                    <a:pt x="2907100" y="1306871"/>
                  </a:lnTo>
                  <a:lnTo>
                    <a:pt x="2948670" y="1286009"/>
                  </a:lnTo>
                  <a:lnTo>
                    <a:pt x="2986955" y="1260148"/>
                  </a:lnTo>
                  <a:lnTo>
                    <a:pt x="3021528" y="1229715"/>
                  </a:lnTo>
                  <a:lnTo>
                    <a:pt x="3051959" y="1195140"/>
                  </a:lnTo>
                  <a:lnTo>
                    <a:pt x="3077818" y="1156851"/>
                  </a:lnTo>
                  <a:lnTo>
                    <a:pt x="3098678" y="1115279"/>
                  </a:lnTo>
                  <a:lnTo>
                    <a:pt x="3114109" y="1070850"/>
                  </a:lnTo>
                  <a:lnTo>
                    <a:pt x="3123682" y="1023996"/>
                  </a:lnTo>
                  <a:lnTo>
                    <a:pt x="3126968" y="975144"/>
                  </a:lnTo>
                  <a:lnTo>
                    <a:pt x="3126968" y="359994"/>
                  </a:lnTo>
                  <a:lnTo>
                    <a:pt x="3123682" y="311145"/>
                  </a:lnTo>
                  <a:lnTo>
                    <a:pt x="3114109" y="264293"/>
                  </a:lnTo>
                  <a:lnTo>
                    <a:pt x="3098678" y="219868"/>
                  </a:lnTo>
                  <a:lnTo>
                    <a:pt x="3077818" y="178298"/>
                  </a:lnTo>
                  <a:lnTo>
                    <a:pt x="3051959" y="140012"/>
                  </a:lnTo>
                  <a:lnTo>
                    <a:pt x="3021528" y="105440"/>
                  </a:lnTo>
                  <a:lnTo>
                    <a:pt x="2986955" y="75009"/>
                  </a:lnTo>
                  <a:lnTo>
                    <a:pt x="2948670" y="49149"/>
                  </a:lnTo>
                  <a:lnTo>
                    <a:pt x="2907100" y="28290"/>
                  </a:lnTo>
                  <a:lnTo>
                    <a:pt x="2862674" y="12859"/>
                  </a:lnTo>
                  <a:lnTo>
                    <a:pt x="2815823" y="3286"/>
                  </a:lnTo>
                  <a:lnTo>
                    <a:pt x="2766974" y="0"/>
                  </a:lnTo>
                  <a:lnTo>
                    <a:pt x="359994" y="0"/>
                  </a:lnTo>
                  <a:close/>
                </a:path>
              </a:pathLst>
            </a:custGeom>
            <a:ln w="12700">
              <a:solidFill>
                <a:srgbClr val="FFFFFF"/>
              </a:solidFill>
            </a:ln>
          </p:spPr>
          <p:txBody>
            <a:bodyPr wrap="square" lIns="0" tIns="0" rIns="0" bIns="0" rtlCol="0"/>
            <a:lstStyle/>
            <a:p>
              <a:endParaRPr/>
            </a:p>
          </p:txBody>
        </p:sp>
      </p:grpSp>
      <p:grpSp>
        <p:nvGrpSpPr>
          <p:cNvPr id="32" name="object 32"/>
          <p:cNvGrpSpPr/>
          <p:nvPr/>
        </p:nvGrpSpPr>
        <p:grpSpPr>
          <a:xfrm>
            <a:off x="3270787" y="6067426"/>
            <a:ext cx="2688492" cy="3174999"/>
            <a:chOff x="3246305" y="5572125"/>
            <a:chExt cx="3298190" cy="2244090"/>
          </a:xfrm>
        </p:grpSpPr>
        <p:sp>
          <p:nvSpPr>
            <p:cNvPr id="33" name="object 33"/>
            <p:cNvSpPr/>
            <p:nvPr/>
          </p:nvSpPr>
          <p:spPr>
            <a:xfrm>
              <a:off x="3261537" y="5587365"/>
              <a:ext cx="3282950" cy="2228850"/>
            </a:xfrm>
            <a:custGeom>
              <a:avLst/>
              <a:gdLst/>
              <a:ahLst/>
              <a:cxnLst/>
              <a:rect l="l" t="t" r="r" b="b"/>
              <a:pathLst>
                <a:path w="3282950" h="2228850">
                  <a:moveTo>
                    <a:pt x="3282950" y="0"/>
                  </a:moveTo>
                  <a:lnTo>
                    <a:pt x="0" y="0"/>
                  </a:lnTo>
                  <a:lnTo>
                    <a:pt x="0" y="2228850"/>
                  </a:lnTo>
                  <a:lnTo>
                    <a:pt x="3282950" y="2228850"/>
                  </a:lnTo>
                  <a:lnTo>
                    <a:pt x="3282950" y="0"/>
                  </a:lnTo>
                  <a:close/>
                </a:path>
              </a:pathLst>
            </a:custGeom>
            <a:solidFill>
              <a:srgbClr val="000000">
                <a:alpha val="25000"/>
              </a:srgbClr>
            </a:solidFill>
          </p:spPr>
          <p:txBody>
            <a:bodyPr wrap="square" lIns="0" tIns="0" rIns="0" bIns="0" rtlCol="0"/>
            <a:lstStyle/>
            <a:p>
              <a:endParaRPr/>
            </a:p>
          </p:txBody>
        </p:sp>
        <p:sp>
          <p:nvSpPr>
            <p:cNvPr id="34" name="object 34"/>
            <p:cNvSpPr/>
            <p:nvPr/>
          </p:nvSpPr>
          <p:spPr>
            <a:xfrm>
              <a:off x="3252655" y="5578475"/>
              <a:ext cx="3127375" cy="2073275"/>
            </a:xfrm>
            <a:custGeom>
              <a:avLst/>
              <a:gdLst/>
              <a:ahLst/>
              <a:cxnLst/>
              <a:rect l="l" t="t" r="r" b="b"/>
              <a:pathLst>
                <a:path w="3127375" h="2073275">
                  <a:moveTo>
                    <a:pt x="2766974" y="0"/>
                  </a:moveTo>
                  <a:lnTo>
                    <a:pt x="359994" y="0"/>
                  </a:lnTo>
                  <a:lnTo>
                    <a:pt x="311145" y="3286"/>
                  </a:lnTo>
                  <a:lnTo>
                    <a:pt x="264293" y="12859"/>
                  </a:lnTo>
                  <a:lnTo>
                    <a:pt x="219868" y="28290"/>
                  </a:lnTo>
                  <a:lnTo>
                    <a:pt x="178298" y="49149"/>
                  </a:lnTo>
                  <a:lnTo>
                    <a:pt x="140012" y="75009"/>
                  </a:lnTo>
                  <a:lnTo>
                    <a:pt x="105440" y="105440"/>
                  </a:lnTo>
                  <a:lnTo>
                    <a:pt x="75009" y="140012"/>
                  </a:lnTo>
                  <a:lnTo>
                    <a:pt x="49149" y="178298"/>
                  </a:lnTo>
                  <a:lnTo>
                    <a:pt x="28290" y="219868"/>
                  </a:lnTo>
                  <a:lnTo>
                    <a:pt x="12859" y="264293"/>
                  </a:lnTo>
                  <a:lnTo>
                    <a:pt x="3286" y="311145"/>
                  </a:lnTo>
                  <a:lnTo>
                    <a:pt x="0" y="359994"/>
                  </a:lnTo>
                  <a:lnTo>
                    <a:pt x="0" y="2073275"/>
                  </a:lnTo>
                  <a:lnTo>
                    <a:pt x="2766974" y="2073275"/>
                  </a:lnTo>
                  <a:lnTo>
                    <a:pt x="2815823" y="2069988"/>
                  </a:lnTo>
                  <a:lnTo>
                    <a:pt x="2862674" y="2060415"/>
                  </a:lnTo>
                  <a:lnTo>
                    <a:pt x="2907100" y="2044984"/>
                  </a:lnTo>
                  <a:lnTo>
                    <a:pt x="2948670" y="2024124"/>
                  </a:lnTo>
                  <a:lnTo>
                    <a:pt x="2986955" y="1998263"/>
                  </a:lnTo>
                  <a:lnTo>
                    <a:pt x="3021528" y="1967831"/>
                  </a:lnTo>
                  <a:lnTo>
                    <a:pt x="3051959" y="1933257"/>
                  </a:lnTo>
                  <a:lnTo>
                    <a:pt x="3077818" y="1894968"/>
                  </a:lnTo>
                  <a:lnTo>
                    <a:pt x="3098678" y="1853395"/>
                  </a:lnTo>
                  <a:lnTo>
                    <a:pt x="3114109" y="1808966"/>
                  </a:lnTo>
                  <a:lnTo>
                    <a:pt x="3123682" y="1762110"/>
                  </a:lnTo>
                  <a:lnTo>
                    <a:pt x="3126968" y="1713255"/>
                  </a:lnTo>
                  <a:lnTo>
                    <a:pt x="3126968" y="359994"/>
                  </a:lnTo>
                  <a:lnTo>
                    <a:pt x="3123682" y="311145"/>
                  </a:lnTo>
                  <a:lnTo>
                    <a:pt x="3114109" y="264293"/>
                  </a:lnTo>
                  <a:lnTo>
                    <a:pt x="3098678" y="219868"/>
                  </a:lnTo>
                  <a:lnTo>
                    <a:pt x="3077818" y="178298"/>
                  </a:lnTo>
                  <a:lnTo>
                    <a:pt x="3051959" y="140012"/>
                  </a:lnTo>
                  <a:lnTo>
                    <a:pt x="3021528" y="105440"/>
                  </a:lnTo>
                  <a:lnTo>
                    <a:pt x="2986955" y="75009"/>
                  </a:lnTo>
                  <a:lnTo>
                    <a:pt x="2948670" y="49149"/>
                  </a:lnTo>
                  <a:lnTo>
                    <a:pt x="2907100" y="28290"/>
                  </a:lnTo>
                  <a:lnTo>
                    <a:pt x="2862674" y="12859"/>
                  </a:lnTo>
                  <a:lnTo>
                    <a:pt x="2815823" y="3286"/>
                  </a:lnTo>
                  <a:lnTo>
                    <a:pt x="2766974" y="0"/>
                  </a:lnTo>
                  <a:close/>
                </a:path>
              </a:pathLst>
            </a:custGeom>
            <a:solidFill>
              <a:srgbClr val="FDD8A1"/>
            </a:solidFill>
          </p:spPr>
          <p:txBody>
            <a:bodyPr wrap="square" lIns="0" tIns="0" rIns="0" bIns="0" rtlCol="0"/>
            <a:lstStyle/>
            <a:p>
              <a:endParaRPr/>
            </a:p>
          </p:txBody>
        </p:sp>
        <p:sp>
          <p:nvSpPr>
            <p:cNvPr id="35" name="object 35"/>
            <p:cNvSpPr/>
            <p:nvPr/>
          </p:nvSpPr>
          <p:spPr>
            <a:xfrm>
              <a:off x="3252655" y="5578475"/>
              <a:ext cx="3127375" cy="2073275"/>
            </a:xfrm>
            <a:custGeom>
              <a:avLst/>
              <a:gdLst/>
              <a:ahLst/>
              <a:cxnLst/>
              <a:rect l="l" t="t" r="r" b="b"/>
              <a:pathLst>
                <a:path w="3127375" h="2073275">
                  <a:moveTo>
                    <a:pt x="359994" y="0"/>
                  </a:moveTo>
                  <a:lnTo>
                    <a:pt x="311145" y="3286"/>
                  </a:lnTo>
                  <a:lnTo>
                    <a:pt x="264293" y="12859"/>
                  </a:lnTo>
                  <a:lnTo>
                    <a:pt x="219868" y="28290"/>
                  </a:lnTo>
                  <a:lnTo>
                    <a:pt x="178298" y="49149"/>
                  </a:lnTo>
                  <a:lnTo>
                    <a:pt x="140012" y="75009"/>
                  </a:lnTo>
                  <a:lnTo>
                    <a:pt x="105440" y="105440"/>
                  </a:lnTo>
                  <a:lnTo>
                    <a:pt x="75009" y="140012"/>
                  </a:lnTo>
                  <a:lnTo>
                    <a:pt x="49149" y="178298"/>
                  </a:lnTo>
                  <a:lnTo>
                    <a:pt x="28290" y="219868"/>
                  </a:lnTo>
                  <a:lnTo>
                    <a:pt x="12859" y="264293"/>
                  </a:lnTo>
                  <a:lnTo>
                    <a:pt x="3286" y="311145"/>
                  </a:lnTo>
                  <a:lnTo>
                    <a:pt x="0" y="359994"/>
                  </a:lnTo>
                  <a:lnTo>
                    <a:pt x="0" y="2073275"/>
                  </a:lnTo>
                  <a:lnTo>
                    <a:pt x="2766974" y="2073275"/>
                  </a:lnTo>
                  <a:lnTo>
                    <a:pt x="2815823" y="2069988"/>
                  </a:lnTo>
                  <a:lnTo>
                    <a:pt x="2862674" y="2060415"/>
                  </a:lnTo>
                  <a:lnTo>
                    <a:pt x="2907100" y="2044984"/>
                  </a:lnTo>
                  <a:lnTo>
                    <a:pt x="2948670" y="2024124"/>
                  </a:lnTo>
                  <a:lnTo>
                    <a:pt x="2986955" y="1998263"/>
                  </a:lnTo>
                  <a:lnTo>
                    <a:pt x="3021528" y="1967831"/>
                  </a:lnTo>
                  <a:lnTo>
                    <a:pt x="3051959" y="1933257"/>
                  </a:lnTo>
                  <a:lnTo>
                    <a:pt x="3077818" y="1894968"/>
                  </a:lnTo>
                  <a:lnTo>
                    <a:pt x="3098678" y="1853395"/>
                  </a:lnTo>
                  <a:lnTo>
                    <a:pt x="3114109" y="1808966"/>
                  </a:lnTo>
                  <a:lnTo>
                    <a:pt x="3123682" y="1762110"/>
                  </a:lnTo>
                  <a:lnTo>
                    <a:pt x="3126968" y="1713255"/>
                  </a:lnTo>
                  <a:lnTo>
                    <a:pt x="3126968" y="359994"/>
                  </a:lnTo>
                  <a:lnTo>
                    <a:pt x="3123682" y="311145"/>
                  </a:lnTo>
                  <a:lnTo>
                    <a:pt x="3114109" y="264293"/>
                  </a:lnTo>
                  <a:lnTo>
                    <a:pt x="3098678" y="219868"/>
                  </a:lnTo>
                  <a:lnTo>
                    <a:pt x="3077818" y="178298"/>
                  </a:lnTo>
                  <a:lnTo>
                    <a:pt x="3051959" y="140012"/>
                  </a:lnTo>
                  <a:lnTo>
                    <a:pt x="3021528" y="105440"/>
                  </a:lnTo>
                  <a:lnTo>
                    <a:pt x="2986955" y="75009"/>
                  </a:lnTo>
                  <a:lnTo>
                    <a:pt x="2948670" y="49149"/>
                  </a:lnTo>
                  <a:lnTo>
                    <a:pt x="2907100" y="28290"/>
                  </a:lnTo>
                  <a:lnTo>
                    <a:pt x="2862674" y="12859"/>
                  </a:lnTo>
                  <a:lnTo>
                    <a:pt x="2815823" y="3286"/>
                  </a:lnTo>
                  <a:lnTo>
                    <a:pt x="2766974" y="0"/>
                  </a:lnTo>
                  <a:lnTo>
                    <a:pt x="359994" y="0"/>
                  </a:lnTo>
                  <a:close/>
                </a:path>
              </a:pathLst>
            </a:custGeom>
            <a:ln w="12700">
              <a:solidFill>
                <a:srgbClr val="FFFFFF"/>
              </a:solidFill>
            </a:ln>
          </p:spPr>
          <p:txBody>
            <a:bodyPr wrap="square" lIns="0" tIns="0" rIns="0" bIns="0" rtlCol="0"/>
            <a:lstStyle/>
            <a:p>
              <a:endParaRPr/>
            </a:p>
          </p:txBody>
        </p:sp>
      </p:grpSp>
      <p:sp>
        <p:nvSpPr>
          <p:cNvPr id="36" name="object 36"/>
          <p:cNvSpPr txBox="1"/>
          <p:nvPr/>
        </p:nvSpPr>
        <p:spPr>
          <a:xfrm>
            <a:off x="6840295" y="3902869"/>
            <a:ext cx="3022600" cy="2718693"/>
          </a:xfrm>
          <a:prstGeom prst="rect">
            <a:avLst/>
          </a:prstGeom>
        </p:spPr>
        <p:txBody>
          <a:bodyPr vert="horz" wrap="square" lIns="0" tIns="0" rIns="0" bIns="0" rtlCol="0">
            <a:spAutoFit/>
          </a:bodyPr>
          <a:lstStyle/>
          <a:p>
            <a:pPr>
              <a:lnSpc>
                <a:spcPct val="100000"/>
              </a:lnSpc>
            </a:pPr>
            <a:endParaRPr sz="2500" dirty="0">
              <a:latin typeface="Times New Roman"/>
              <a:cs typeface="Times New Roman"/>
            </a:endParaRPr>
          </a:p>
          <a:p>
            <a:pPr>
              <a:lnSpc>
                <a:spcPct val="100000"/>
              </a:lnSpc>
              <a:spcBef>
                <a:spcPts val="204"/>
              </a:spcBef>
            </a:pPr>
            <a:endParaRPr sz="2500" dirty="0">
              <a:latin typeface="Times New Roman"/>
              <a:cs typeface="Times New Roman"/>
            </a:endParaRPr>
          </a:p>
          <a:p>
            <a:pPr marL="201295" marR="287020">
              <a:lnSpc>
                <a:spcPct val="100000"/>
              </a:lnSpc>
            </a:pPr>
            <a:r>
              <a:rPr lang="es-CR" sz="2500" b="1" spc="75" dirty="0">
                <a:latin typeface="Century Gothic"/>
                <a:cs typeface="Century Gothic"/>
              </a:rPr>
              <a:t>Servidor con funciones de jerarquía o supervisión debe:</a:t>
            </a:r>
            <a:endParaRPr sz="2500" dirty="0">
              <a:latin typeface="Century Gothic"/>
              <a:cs typeface="Century Gothic"/>
            </a:endParaRPr>
          </a:p>
        </p:txBody>
      </p:sp>
      <p:sp>
        <p:nvSpPr>
          <p:cNvPr id="37" name="object 37"/>
          <p:cNvSpPr txBox="1"/>
          <p:nvPr/>
        </p:nvSpPr>
        <p:spPr>
          <a:xfrm>
            <a:off x="3399707" y="3050856"/>
            <a:ext cx="2445883" cy="2209579"/>
          </a:xfrm>
          <a:prstGeom prst="rect">
            <a:avLst/>
          </a:prstGeom>
        </p:spPr>
        <p:txBody>
          <a:bodyPr vert="horz" wrap="square" lIns="0" tIns="161290" rIns="0" bIns="0" rtlCol="0">
            <a:spAutoFit/>
          </a:bodyPr>
          <a:lstStyle/>
          <a:p>
            <a:pPr marL="266700" marR="316230">
              <a:lnSpc>
                <a:spcPct val="100000"/>
              </a:lnSpc>
              <a:spcBef>
                <a:spcPts val="1270"/>
              </a:spcBef>
            </a:pPr>
            <a:r>
              <a:rPr lang="es-CR" sz="1900" b="1" spc="65" dirty="0">
                <a:latin typeface="Century Gothic"/>
                <a:cs typeface="Century Gothic"/>
              </a:rPr>
              <a:t>Guardar distancia y prudencia con directivos y personal de la entidad que fiscaliza</a:t>
            </a:r>
            <a:endParaRPr sz="1900" dirty="0">
              <a:latin typeface="Century Gothic"/>
              <a:cs typeface="Century Gothic"/>
            </a:endParaRPr>
          </a:p>
        </p:txBody>
      </p:sp>
      <p:sp>
        <p:nvSpPr>
          <p:cNvPr id="38" name="object 38"/>
          <p:cNvSpPr txBox="1"/>
          <p:nvPr/>
        </p:nvSpPr>
        <p:spPr>
          <a:xfrm>
            <a:off x="10580433" y="2543654"/>
            <a:ext cx="2580007" cy="2479525"/>
          </a:xfrm>
          <a:prstGeom prst="rect">
            <a:avLst/>
          </a:prstGeom>
        </p:spPr>
        <p:txBody>
          <a:bodyPr vert="horz" wrap="square" lIns="0" tIns="139065" rIns="0" bIns="0" rtlCol="0">
            <a:spAutoFit/>
          </a:bodyPr>
          <a:lstStyle/>
          <a:p>
            <a:pPr marL="266700" marR="675005">
              <a:lnSpc>
                <a:spcPct val="100000"/>
              </a:lnSpc>
              <a:spcBef>
                <a:spcPts val="1095"/>
              </a:spcBef>
            </a:pPr>
            <a:r>
              <a:rPr lang="es-CR" sz="1900" b="1" dirty="0">
                <a:latin typeface="Century Gothic"/>
                <a:cs typeface="Century Gothic"/>
              </a:rPr>
              <a:t>Guardar distancia y prudencia respecto a sus subordinados o supervisados</a:t>
            </a:r>
            <a:endParaRPr sz="1900" b="1" dirty="0">
              <a:latin typeface="Century Gothic"/>
              <a:cs typeface="Century Gothic"/>
            </a:endParaRPr>
          </a:p>
        </p:txBody>
      </p:sp>
      <p:sp>
        <p:nvSpPr>
          <p:cNvPr id="39" name="object 39"/>
          <p:cNvSpPr txBox="1"/>
          <p:nvPr/>
        </p:nvSpPr>
        <p:spPr>
          <a:xfrm>
            <a:off x="10642974" y="6134994"/>
            <a:ext cx="2590068" cy="2816156"/>
          </a:xfrm>
          <a:prstGeom prst="rect">
            <a:avLst/>
          </a:prstGeom>
        </p:spPr>
        <p:txBody>
          <a:bodyPr vert="horz" wrap="square" lIns="0" tIns="93980" rIns="0" bIns="0" rtlCol="0">
            <a:spAutoFit/>
          </a:bodyPr>
          <a:lstStyle/>
          <a:p>
            <a:pPr marL="266700" marR="454025" algn="just">
              <a:lnSpc>
                <a:spcPct val="100000"/>
              </a:lnSpc>
              <a:spcBef>
                <a:spcPts val="740"/>
              </a:spcBef>
            </a:pPr>
            <a:r>
              <a:rPr lang="es-CR" sz="1900" b="1" dirty="0">
                <a:latin typeface="Century Gothic"/>
                <a:cs typeface="Century Gothic"/>
              </a:rPr>
              <a:t>Ejemplo: </a:t>
            </a:r>
          </a:p>
          <a:p>
            <a:pPr marL="266700" marR="454025" algn="just">
              <a:lnSpc>
                <a:spcPct val="100000"/>
              </a:lnSpc>
              <a:spcBef>
                <a:spcPts val="740"/>
              </a:spcBef>
            </a:pPr>
            <a:r>
              <a:rPr lang="es-CR" sz="1900" dirty="0">
                <a:latin typeface="Century Gothic"/>
                <a:cs typeface="Century Gothic"/>
              </a:rPr>
              <a:t>Personal con relación de jerarquía entre sí debe evitar convertirse en fiador-fiado en obligaciones crediticias</a:t>
            </a:r>
            <a:endParaRPr sz="1900" dirty="0">
              <a:latin typeface="Century Gothic"/>
              <a:cs typeface="Century Gothic"/>
            </a:endParaRPr>
          </a:p>
        </p:txBody>
      </p:sp>
      <p:sp>
        <p:nvSpPr>
          <p:cNvPr id="41" name="object 41"/>
          <p:cNvSpPr txBox="1"/>
          <p:nvPr/>
        </p:nvSpPr>
        <p:spPr>
          <a:xfrm>
            <a:off x="3321926" y="6202270"/>
            <a:ext cx="2190316" cy="1896673"/>
          </a:xfrm>
          <a:prstGeom prst="rect">
            <a:avLst/>
          </a:prstGeom>
        </p:spPr>
        <p:txBody>
          <a:bodyPr vert="horz" wrap="square" lIns="0" tIns="140970" rIns="0" bIns="0" rtlCol="0">
            <a:spAutoFit/>
          </a:bodyPr>
          <a:lstStyle/>
          <a:p>
            <a:pPr marL="152400" marR="519430">
              <a:lnSpc>
                <a:spcPct val="100000"/>
              </a:lnSpc>
              <a:spcBef>
                <a:spcPts val="1110"/>
              </a:spcBef>
            </a:pPr>
            <a:r>
              <a:rPr lang="es-CR" sz="1900" b="1" spc="55" dirty="0">
                <a:latin typeface="Century Gothic"/>
                <a:cs typeface="Century Gothic"/>
              </a:rPr>
              <a:t>Ejemplo:</a:t>
            </a:r>
            <a:r>
              <a:rPr sz="1900" b="1" spc="70" dirty="0">
                <a:latin typeface="Century Gothic"/>
                <a:cs typeface="Century Gothic"/>
              </a:rPr>
              <a:t> </a:t>
            </a:r>
            <a:r>
              <a:rPr lang="es-CR" sz="1900" spc="-25" dirty="0">
                <a:latin typeface="Century Gothic"/>
                <a:cs typeface="Century Gothic"/>
              </a:rPr>
              <a:t>rechazar invitaciones para asistir a actividades sociales</a:t>
            </a:r>
            <a:endParaRPr sz="1900" dirty="0">
              <a:latin typeface="Century Gothic"/>
              <a:cs typeface="Century Gothic"/>
            </a:endParaRPr>
          </a:p>
        </p:txBody>
      </p:sp>
      <p:sp>
        <p:nvSpPr>
          <p:cNvPr id="47" name="object 47"/>
          <p:cNvSpPr txBox="1"/>
          <p:nvPr/>
        </p:nvSpPr>
        <p:spPr>
          <a:xfrm>
            <a:off x="349255" y="3521307"/>
            <a:ext cx="2815867" cy="2231380"/>
          </a:xfrm>
          <a:prstGeom prst="rect">
            <a:avLst/>
          </a:prstGeom>
        </p:spPr>
        <p:txBody>
          <a:bodyPr vert="horz" wrap="square" lIns="0" tIns="0" rIns="0" bIns="0" rtlCol="0">
            <a:spAutoFit/>
          </a:bodyPr>
          <a:lstStyle/>
          <a:p>
            <a:pPr>
              <a:lnSpc>
                <a:spcPct val="100000"/>
              </a:lnSpc>
            </a:pPr>
            <a:endParaRPr sz="2500" dirty="0">
              <a:latin typeface="Times New Roman"/>
              <a:cs typeface="Times New Roman"/>
            </a:endParaRPr>
          </a:p>
          <a:p>
            <a:pPr marL="193040" marR="647065">
              <a:lnSpc>
                <a:spcPct val="100000"/>
              </a:lnSpc>
            </a:pPr>
            <a:r>
              <a:rPr lang="es-CR" sz="2400" b="1" spc="75" dirty="0">
                <a:latin typeface="Century Gothic"/>
                <a:cs typeface="Century Gothic"/>
              </a:rPr>
              <a:t>Servidor con funciones de fiscalización debe</a:t>
            </a:r>
            <a:r>
              <a:rPr sz="2400" b="1" spc="45" dirty="0">
                <a:latin typeface="Century Gothic"/>
                <a:cs typeface="Century Gothic"/>
              </a:rPr>
              <a:t>:</a:t>
            </a:r>
            <a:endParaRPr sz="2400" dirty="0">
              <a:latin typeface="Century Gothic"/>
              <a:cs typeface="Century Gothic"/>
            </a:endParaRPr>
          </a:p>
        </p:txBody>
      </p:sp>
      <p:sp>
        <p:nvSpPr>
          <p:cNvPr id="49" name="object 22">
            <a:extLst>
              <a:ext uri="{FF2B5EF4-FFF2-40B4-BE49-F238E27FC236}">
                <a16:creationId xmlns:a16="http://schemas.microsoft.com/office/drawing/2014/main" id="{7F1EDBDC-F8DD-4A8D-B67F-21C964BF4852}"/>
              </a:ext>
            </a:extLst>
          </p:cNvPr>
          <p:cNvSpPr/>
          <p:nvPr/>
        </p:nvSpPr>
        <p:spPr>
          <a:xfrm>
            <a:off x="58644" y="691343"/>
            <a:ext cx="10627266" cy="342987"/>
          </a:xfrm>
          <a:custGeom>
            <a:avLst/>
            <a:gdLst/>
            <a:ahLst/>
            <a:cxnLst/>
            <a:rect l="l" t="t" r="r" b="b"/>
            <a:pathLst>
              <a:path w="11506200" h="267334">
                <a:moveTo>
                  <a:pt x="11505603" y="0"/>
                </a:moveTo>
                <a:lnTo>
                  <a:pt x="0" y="0"/>
                </a:lnTo>
                <a:lnTo>
                  <a:pt x="0" y="267296"/>
                </a:lnTo>
                <a:lnTo>
                  <a:pt x="11505603" y="267296"/>
                </a:lnTo>
                <a:lnTo>
                  <a:pt x="11505603" y="0"/>
                </a:lnTo>
                <a:close/>
              </a:path>
            </a:pathLst>
          </a:custGeom>
          <a:solidFill>
            <a:srgbClr val="8FB5E1"/>
          </a:solidFill>
        </p:spPr>
        <p:txBody>
          <a:bodyPr wrap="square" lIns="0" tIns="0" rIns="0" bIns="0" rtlCol="0"/>
          <a:lstStyle/>
          <a:p>
            <a:endParaRPr/>
          </a:p>
        </p:txBody>
      </p:sp>
      <p:sp>
        <p:nvSpPr>
          <p:cNvPr id="44" name="CuadroTexto 43">
            <a:extLst>
              <a:ext uri="{FF2B5EF4-FFF2-40B4-BE49-F238E27FC236}">
                <a16:creationId xmlns:a16="http://schemas.microsoft.com/office/drawing/2014/main" id="{AE0CB487-93C2-4B1E-9AD7-F4499E774EA7}"/>
              </a:ext>
            </a:extLst>
          </p:cNvPr>
          <p:cNvSpPr txBox="1"/>
          <p:nvPr/>
        </p:nvSpPr>
        <p:spPr>
          <a:xfrm>
            <a:off x="10816223" y="-261627"/>
            <a:ext cx="685800" cy="1569660"/>
          </a:xfrm>
          <a:prstGeom prst="rect">
            <a:avLst/>
          </a:prstGeom>
          <a:noFill/>
        </p:spPr>
        <p:txBody>
          <a:bodyPr wrap="square">
            <a:spAutoFit/>
          </a:bodyPr>
          <a:lstStyle/>
          <a:p>
            <a:r>
              <a:rPr lang="es-CR" sz="9600" baseline="-21219" dirty="0">
                <a:solidFill>
                  <a:srgbClr val="F7A707"/>
                </a:solidFill>
                <a:latin typeface="Impact"/>
              </a:rPr>
              <a:t>5</a:t>
            </a:r>
            <a:endParaRPr lang="es-CR" dirty="0"/>
          </a:p>
        </p:txBody>
      </p:sp>
      <p:sp>
        <p:nvSpPr>
          <p:cNvPr id="45" name="CuadroTexto 44">
            <a:extLst>
              <a:ext uri="{FF2B5EF4-FFF2-40B4-BE49-F238E27FC236}">
                <a16:creationId xmlns:a16="http://schemas.microsoft.com/office/drawing/2014/main" id="{E4B72FEB-2AC7-409D-B7F6-3A6F342637B6}"/>
              </a:ext>
            </a:extLst>
          </p:cNvPr>
          <p:cNvSpPr txBox="1"/>
          <p:nvPr/>
        </p:nvSpPr>
        <p:spPr>
          <a:xfrm>
            <a:off x="11475897" y="710052"/>
            <a:ext cx="4264845" cy="369332"/>
          </a:xfrm>
          <a:prstGeom prst="rect">
            <a:avLst/>
          </a:prstGeom>
          <a:noFill/>
        </p:spPr>
        <p:txBody>
          <a:bodyPr wrap="square">
            <a:spAutoFit/>
          </a:bodyPr>
          <a:lstStyle/>
          <a:p>
            <a:r>
              <a:rPr lang="es-MX" sz="1800" spc="-110" dirty="0"/>
              <a:t>Sobre las relaciones inconvenientes</a:t>
            </a:r>
            <a:endParaRPr lang="es-CR" dirty="0"/>
          </a:p>
        </p:txBody>
      </p:sp>
      <p:sp>
        <p:nvSpPr>
          <p:cNvPr id="48" name="CuadroTexto 47">
            <a:extLst>
              <a:ext uri="{FF2B5EF4-FFF2-40B4-BE49-F238E27FC236}">
                <a16:creationId xmlns:a16="http://schemas.microsoft.com/office/drawing/2014/main" id="{970B06ED-A33D-4C4C-B5A8-96A1B29D9FC1}"/>
              </a:ext>
            </a:extLst>
          </p:cNvPr>
          <p:cNvSpPr txBox="1"/>
          <p:nvPr/>
        </p:nvSpPr>
        <p:spPr>
          <a:xfrm>
            <a:off x="575717" y="1179618"/>
            <a:ext cx="11768683" cy="830997"/>
          </a:xfrm>
          <a:prstGeom prst="rect">
            <a:avLst/>
          </a:prstGeom>
          <a:noFill/>
        </p:spPr>
        <p:txBody>
          <a:bodyPr wrap="square">
            <a:spAutoFit/>
          </a:bodyPr>
          <a:lstStyle/>
          <a:p>
            <a:pPr marL="12700">
              <a:lnSpc>
                <a:spcPct val="100000"/>
              </a:lnSpc>
              <a:spcBef>
                <a:spcPts val="100"/>
              </a:spcBef>
            </a:pPr>
            <a:r>
              <a:rPr lang="es-CR" sz="2400" b="1" spc="60" dirty="0">
                <a:latin typeface="Century Gothic"/>
                <a:cs typeface="Century Gothic"/>
              </a:rPr>
              <a:t>Dentro de las responsabilidades del cargo público está el preservar la imagen y garantizar la imparcialidad de sus labores</a:t>
            </a:r>
          </a:p>
        </p:txBody>
      </p:sp>
    </p:spTree>
    <p:extLst>
      <p:ext uri="{BB962C8B-B14F-4D97-AF65-F5344CB8AC3E}">
        <p14:creationId xmlns:p14="http://schemas.microsoft.com/office/powerpoint/2010/main" val="3181105085"/>
      </p:ext>
    </p:extLst>
  </p:cSld>
  <p:clrMapOvr>
    <a:masterClrMapping/>
  </p:clrMapOvr>
  <p:transition>
    <p:pull dir="r"/>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object 2"/>
          <p:cNvPicPr/>
          <p:nvPr/>
        </p:nvPicPr>
        <p:blipFill>
          <a:blip r:embed="rId2" cstate="print"/>
          <a:stretch>
            <a:fillRect/>
          </a:stretch>
        </p:blipFill>
        <p:spPr>
          <a:xfrm>
            <a:off x="2868295" y="8648700"/>
            <a:ext cx="12676505" cy="1409700"/>
          </a:xfrm>
          <a:prstGeom prst="rect">
            <a:avLst/>
          </a:prstGeom>
        </p:spPr>
      </p:pic>
      <p:sp>
        <p:nvSpPr>
          <p:cNvPr id="6" name="object 6"/>
          <p:cNvSpPr/>
          <p:nvPr/>
        </p:nvSpPr>
        <p:spPr>
          <a:xfrm>
            <a:off x="3817797" y="4229100"/>
            <a:ext cx="1554480" cy="2800350"/>
          </a:xfrm>
          <a:custGeom>
            <a:avLst/>
            <a:gdLst/>
            <a:ahLst/>
            <a:cxnLst/>
            <a:rect l="l" t="t" r="r" b="b"/>
            <a:pathLst>
              <a:path w="1554479" h="2800350">
                <a:moveTo>
                  <a:pt x="1554302" y="0"/>
                </a:moveTo>
                <a:lnTo>
                  <a:pt x="0" y="0"/>
                </a:lnTo>
                <a:lnTo>
                  <a:pt x="0" y="2800350"/>
                </a:lnTo>
                <a:lnTo>
                  <a:pt x="1554302" y="2800350"/>
                </a:lnTo>
                <a:lnTo>
                  <a:pt x="1554302" y="0"/>
                </a:lnTo>
                <a:close/>
              </a:path>
            </a:pathLst>
          </a:custGeom>
          <a:solidFill>
            <a:srgbClr val="FFFFFF"/>
          </a:solidFill>
        </p:spPr>
        <p:txBody>
          <a:bodyPr wrap="square" lIns="0" tIns="0" rIns="0" bIns="0" rtlCol="0"/>
          <a:lstStyle/>
          <a:p>
            <a:endParaRPr/>
          </a:p>
        </p:txBody>
      </p:sp>
      <p:sp>
        <p:nvSpPr>
          <p:cNvPr id="42" name="object 42"/>
          <p:cNvSpPr/>
          <p:nvPr/>
        </p:nvSpPr>
        <p:spPr>
          <a:xfrm>
            <a:off x="1600200" y="2057400"/>
            <a:ext cx="11963400" cy="3809999"/>
          </a:xfrm>
          <a:custGeom>
            <a:avLst/>
            <a:gdLst/>
            <a:ahLst/>
            <a:cxnLst/>
            <a:rect l="l" t="t" r="r" b="b"/>
            <a:pathLst>
              <a:path w="6172200" h="914400">
                <a:moveTo>
                  <a:pt x="6115050" y="0"/>
                </a:moveTo>
                <a:lnTo>
                  <a:pt x="57150" y="0"/>
                </a:lnTo>
                <a:lnTo>
                  <a:pt x="34906" y="4491"/>
                </a:lnTo>
                <a:lnTo>
                  <a:pt x="16740" y="16740"/>
                </a:lnTo>
                <a:lnTo>
                  <a:pt x="4491" y="34906"/>
                </a:lnTo>
                <a:lnTo>
                  <a:pt x="0" y="57150"/>
                </a:lnTo>
                <a:lnTo>
                  <a:pt x="0" y="857250"/>
                </a:lnTo>
                <a:lnTo>
                  <a:pt x="4491" y="879493"/>
                </a:lnTo>
                <a:lnTo>
                  <a:pt x="16740" y="897659"/>
                </a:lnTo>
                <a:lnTo>
                  <a:pt x="34906" y="909908"/>
                </a:lnTo>
                <a:lnTo>
                  <a:pt x="57150" y="914400"/>
                </a:lnTo>
                <a:lnTo>
                  <a:pt x="6115050" y="914400"/>
                </a:lnTo>
                <a:lnTo>
                  <a:pt x="6137293" y="909908"/>
                </a:lnTo>
                <a:lnTo>
                  <a:pt x="6155459" y="897659"/>
                </a:lnTo>
                <a:lnTo>
                  <a:pt x="6167708" y="879493"/>
                </a:lnTo>
                <a:lnTo>
                  <a:pt x="6172200" y="857250"/>
                </a:lnTo>
                <a:lnTo>
                  <a:pt x="6172200" y="57150"/>
                </a:lnTo>
                <a:lnTo>
                  <a:pt x="6167708" y="34906"/>
                </a:lnTo>
                <a:lnTo>
                  <a:pt x="6155459" y="16740"/>
                </a:lnTo>
                <a:lnTo>
                  <a:pt x="6137293" y="4491"/>
                </a:lnTo>
                <a:lnTo>
                  <a:pt x="6115050" y="0"/>
                </a:lnTo>
                <a:close/>
              </a:path>
            </a:pathLst>
          </a:custGeom>
          <a:solidFill>
            <a:srgbClr val="FABC5A"/>
          </a:solidFill>
        </p:spPr>
        <p:txBody>
          <a:bodyPr wrap="square" lIns="0" tIns="0" rIns="0" bIns="0" rtlCol="0"/>
          <a:lstStyle/>
          <a:p>
            <a:pPr marL="285750" indent="-285750">
              <a:buFont typeface="Arial" panose="020B0604020202020204" pitchFamily="34" charset="0"/>
              <a:buChar char="•"/>
            </a:pPr>
            <a:r>
              <a:rPr lang="es-MX" sz="2400" dirty="0"/>
              <a:t>Los conflictos de intereses no pueden ser evitados ni prohibidos en todos los casos, aunque se quisiera.</a:t>
            </a:r>
          </a:p>
          <a:p>
            <a:pPr marL="285750" indent="-285750">
              <a:buFont typeface="Arial" panose="020B0604020202020204" pitchFamily="34" charset="0"/>
              <a:buChar char="•"/>
            </a:pPr>
            <a:endParaRPr lang="es-MX" sz="2400" dirty="0"/>
          </a:p>
          <a:p>
            <a:pPr marL="285750" indent="-285750">
              <a:buFont typeface="Arial" panose="020B0604020202020204" pitchFamily="34" charset="0"/>
              <a:buChar char="•"/>
            </a:pPr>
            <a:r>
              <a:rPr lang="es-MX" sz="2400" dirty="0"/>
              <a:t>Todas las personas tienen intereses privados. En caso de las personas servidoras públicas, sus intereses legítimos los pueden colocar, eventualmente, en conflicto de intereses, sin que medie una actuación negligente, culposa o dolosa.</a:t>
            </a:r>
          </a:p>
          <a:p>
            <a:pPr marL="285750" indent="-285750">
              <a:buFont typeface="Arial" panose="020B0604020202020204" pitchFamily="34" charset="0"/>
              <a:buChar char="•"/>
            </a:pPr>
            <a:endParaRPr lang="es-MX" sz="2400" dirty="0"/>
          </a:p>
          <a:p>
            <a:pPr marL="285750" indent="-285750">
              <a:buFont typeface="Arial" panose="020B0604020202020204" pitchFamily="34" charset="0"/>
              <a:buChar char="•"/>
            </a:pPr>
            <a:r>
              <a:rPr lang="es-MX" sz="2400" dirty="0"/>
              <a:t>Las personas servidoras públicas y las administraciones deben estar atentas y preparadas para la detección y gestión de sus propios conflictos de intereses.</a:t>
            </a:r>
            <a:endParaRPr sz="2400" dirty="0"/>
          </a:p>
        </p:txBody>
      </p:sp>
      <p:sp>
        <p:nvSpPr>
          <p:cNvPr id="43" name="object 43"/>
          <p:cNvSpPr txBox="1"/>
          <p:nvPr/>
        </p:nvSpPr>
        <p:spPr>
          <a:xfrm>
            <a:off x="9916917" y="8081675"/>
            <a:ext cx="5027930" cy="604520"/>
          </a:xfrm>
          <a:prstGeom prst="rect">
            <a:avLst/>
          </a:prstGeom>
        </p:spPr>
        <p:txBody>
          <a:bodyPr vert="horz" wrap="square" lIns="0" tIns="12700" rIns="0" bIns="0" rtlCol="0">
            <a:spAutoFit/>
          </a:bodyPr>
          <a:lstStyle/>
          <a:p>
            <a:pPr marL="12700" marR="5080">
              <a:lnSpc>
                <a:spcPct val="100000"/>
              </a:lnSpc>
              <a:spcBef>
                <a:spcPts val="100"/>
              </a:spcBef>
            </a:pPr>
            <a:r>
              <a:rPr sz="1900" b="1" dirty="0">
                <a:latin typeface="Century Gothic"/>
                <a:cs typeface="Century Gothic"/>
              </a:rPr>
              <a:t>Anexo</a:t>
            </a:r>
            <a:r>
              <a:rPr sz="1900" b="1" spc="40" dirty="0">
                <a:latin typeface="Century Gothic"/>
                <a:cs typeface="Century Gothic"/>
              </a:rPr>
              <a:t> </a:t>
            </a:r>
            <a:r>
              <a:rPr sz="1900" b="1" dirty="0">
                <a:latin typeface="Century Gothic"/>
                <a:cs typeface="Century Gothic"/>
              </a:rPr>
              <a:t>3</a:t>
            </a:r>
            <a:r>
              <a:rPr sz="1900" dirty="0">
                <a:latin typeface="Century Gothic"/>
                <a:cs typeface="Century Gothic"/>
              </a:rPr>
              <a:t>.</a:t>
            </a:r>
            <a:r>
              <a:rPr sz="1900" spc="45" dirty="0">
                <a:latin typeface="Century Gothic"/>
                <a:cs typeface="Century Gothic"/>
              </a:rPr>
              <a:t> </a:t>
            </a:r>
            <a:r>
              <a:rPr sz="1900" dirty="0">
                <a:latin typeface="Century Gothic"/>
                <a:cs typeface="Century Gothic"/>
              </a:rPr>
              <a:t>Formulario</a:t>
            </a:r>
            <a:r>
              <a:rPr sz="1900" spc="45" dirty="0">
                <a:latin typeface="Century Gothic"/>
                <a:cs typeface="Century Gothic"/>
              </a:rPr>
              <a:t> </a:t>
            </a:r>
            <a:r>
              <a:rPr sz="1900" dirty="0">
                <a:latin typeface="Century Gothic"/>
                <a:cs typeface="Century Gothic"/>
              </a:rPr>
              <a:t>de</a:t>
            </a:r>
            <a:r>
              <a:rPr sz="1900" spc="45" dirty="0">
                <a:latin typeface="Century Gothic"/>
                <a:cs typeface="Century Gothic"/>
              </a:rPr>
              <a:t> </a:t>
            </a:r>
            <a:r>
              <a:rPr sz="1900" dirty="0">
                <a:latin typeface="Century Gothic"/>
                <a:cs typeface="Century Gothic"/>
              </a:rPr>
              <a:t>reporte</a:t>
            </a:r>
            <a:r>
              <a:rPr sz="1900" spc="40" dirty="0">
                <a:latin typeface="Century Gothic"/>
                <a:cs typeface="Century Gothic"/>
              </a:rPr>
              <a:t> </a:t>
            </a:r>
            <a:r>
              <a:rPr sz="1900" dirty="0">
                <a:latin typeface="Century Gothic"/>
                <a:cs typeface="Century Gothic"/>
              </a:rPr>
              <a:t>de</a:t>
            </a:r>
            <a:r>
              <a:rPr sz="1900" spc="45" dirty="0">
                <a:latin typeface="Century Gothic"/>
                <a:cs typeface="Century Gothic"/>
              </a:rPr>
              <a:t> </a:t>
            </a:r>
            <a:r>
              <a:rPr sz="1900" spc="-10" dirty="0">
                <a:latin typeface="Century Gothic"/>
                <a:cs typeface="Century Gothic"/>
              </a:rPr>
              <a:t>posible </a:t>
            </a:r>
            <a:r>
              <a:rPr sz="1900" dirty="0">
                <a:latin typeface="Century Gothic"/>
                <a:cs typeface="Century Gothic"/>
              </a:rPr>
              <a:t>conflicto</a:t>
            </a:r>
            <a:r>
              <a:rPr sz="1900" spc="-55" dirty="0">
                <a:latin typeface="Century Gothic"/>
                <a:cs typeface="Century Gothic"/>
              </a:rPr>
              <a:t> </a:t>
            </a:r>
            <a:r>
              <a:rPr sz="1900" dirty="0">
                <a:latin typeface="Century Gothic"/>
                <a:cs typeface="Century Gothic"/>
              </a:rPr>
              <a:t>de</a:t>
            </a:r>
            <a:r>
              <a:rPr sz="1900" spc="-55" dirty="0">
                <a:latin typeface="Century Gothic"/>
                <a:cs typeface="Century Gothic"/>
              </a:rPr>
              <a:t> </a:t>
            </a:r>
            <a:r>
              <a:rPr sz="1900" spc="-10" dirty="0">
                <a:latin typeface="Century Gothic"/>
                <a:cs typeface="Century Gothic"/>
              </a:rPr>
              <a:t>intereses.</a:t>
            </a:r>
            <a:endParaRPr sz="1900" dirty="0">
              <a:latin typeface="Century Gothic"/>
              <a:cs typeface="Century Gothic"/>
            </a:endParaRPr>
          </a:p>
        </p:txBody>
      </p:sp>
      <p:sp>
        <p:nvSpPr>
          <p:cNvPr id="50" name="object 17">
            <a:extLst>
              <a:ext uri="{FF2B5EF4-FFF2-40B4-BE49-F238E27FC236}">
                <a16:creationId xmlns:a16="http://schemas.microsoft.com/office/drawing/2014/main" id="{4009FAF0-0763-4212-A22B-E8E00BAC42D5}"/>
              </a:ext>
            </a:extLst>
          </p:cNvPr>
          <p:cNvSpPr txBox="1"/>
          <p:nvPr/>
        </p:nvSpPr>
        <p:spPr>
          <a:xfrm>
            <a:off x="3429000" y="6627439"/>
            <a:ext cx="5020462" cy="1718419"/>
          </a:xfrm>
          <a:prstGeom prst="rect">
            <a:avLst/>
          </a:prstGeom>
          <a:solidFill>
            <a:schemeClr val="tx2">
              <a:lumMod val="40000"/>
              <a:lumOff val="60000"/>
            </a:schemeClr>
          </a:solidFill>
        </p:spPr>
        <p:txBody>
          <a:bodyPr vert="horz" wrap="square" lIns="0" tIns="12700" rIns="0" bIns="0" rtlCol="0">
            <a:spAutoFit/>
          </a:bodyPr>
          <a:lstStyle/>
          <a:p>
            <a:pPr marL="12700" marR="5080">
              <a:lnSpc>
                <a:spcPct val="100000"/>
              </a:lnSpc>
              <a:spcBef>
                <a:spcPts val="100"/>
              </a:spcBef>
            </a:pPr>
            <a:r>
              <a:rPr sz="2200" b="1" spc="70" dirty="0">
                <a:latin typeface="Century Gothic"/>
                <a:cs typeface="Century Gothic"/>
              </a:rPr>
              <a:t>Obligación</a:t>
            </a:r>
            <a:r>
              <a:rPr sz="2200" b="1" spc="45" dirty="0">
                <a:latin typeface="Century Gothic"/>
                <a:cs typeface="Century Gothic"/>
              </a:rPr>
              <a:t> </a:t>
            </a:r>
            <a:r>
              <a:rPr sz="2200" b="1" spc="60" dirty="0">
                <a:latin typeface="Century Gothic"/>
                <a:cs typeface="Century Gothic"/>
              </a:rPr>
              <a:t>ética:</a:t>
            </a:r>
            <a:r>
              <a:rPr sz="2200" b="1" spc="-25" dirty="0">
                <a:latin typeface="Century Gothic"/>
                <a:cs typeface="Century Gothic"/>
              </a:rPr>
              <a:t> </a:t>
            </a:r>
            <a:r>
              <a:rPr sz="2200" dirty="0">
                <a:latin typeface="Century Gothic"/>
                <a:cs typeface="Century Gothic"/>
              </a:rPr>
              <a:t>todo</a:t>
            </a:r>
            <a:r>
              <a:rPr sz="2200" spc="-15" dirty="0">
                <a:latin typeface="Century Gothic"/>
                <a:cs typeface="Century Gothic"/>
              </a:rPr>
              <a:t> </a:t>
            </a:r>
            <a:r>
              <a:rPr sz="2200" dirty="0">
                <a:latin typeface="Century Gothic"/>
                <a:cs typeface="Century Gothic"/>
              </a:rPr>
              <a:t>conflicto</a:t>
            </a:r>
            <a:r>
              <a:rPr sz="2200" spc="-10" dirty="0">
                <a:latin typeface="Century Gothic"/>
                <a:cs typeface="Century Gothic"/>
              </a:rPr>
              <a:t> </a:t>
            </a:r>
            <a:r>
              <a:rPr sz="2200" dirty="0">
                <a:latin typeface="Century Gothic"/>
                <a:cs typeface="Century Gothic"/>
              </a:rPr>
              <a:t>de</a:t>
            </a:r>
            <a:r>
              <a:rPr sz="2200" spc="-15" dirty="0">
                <a:latin typeface="Century Gothic"/>
                <a:cs typeface="Century Gothic"/>
              </a:rPr>
              <a:t> </a:t>
            </a:r>
            <a:r>
              <a:rPr sz="2200" dirty="0">
                <a:latin typeface="Century Gothic"/>
                <a:cs typeface="Century Gothic"/>
              </a:rPr>
              <a:t>intereses</a:t>
            </a:r>
            <a:r>
              <a:rPr sz="2200" spc="-15" dirty="0">
                <a:latin typeface="Century Gothic"/>
                <a:cs typeface="Century Gothic"/>
              </a:rPr>
              <a:t> </a:t>
            </a:r>
            <a:r>
              <a:rPr sz="2200" dirty="0">
                <a:latin typeface="Century Gothic"/>
                <a:cs typeface="Century Gothic"/>
              </a:rPr>
              <a:t>potencial</a:t>
            </a:r>
            <a:r>
              <a:rPr sz="2200" spc="-10" dirty="0">
                <a:latin typeface="Century Gothic"/>
                <a:cs typeface="Century Gothic"/>
              </a:rPr>
              <a:t> </a:t>
            </a:r>
            <a:r>
              <a:rPr sz="2200" dirty="0">
                <a:latin typeface="Century Gothic"/>
                <a:cs typeface="Century Gothic"/>
              </a:rPr>
              <a:t>o</a:t>
            </a:r>
            <a:r>
              <a:rPr sz="2200" spc="-15" dirty="0">
                <a:latin typeface="Century Gothic"/>
                <a:cs typeface="Century Gothic"/>
              </a:rPr>
              <a:t> </a:t>
            </a:r>
            <a:r>
              <a:rPr sz="2200" dirty="0">
                <a:latin typeface="Century Gothic"/>
                <a:cs typeface="Century Gothic"/>
              </a:rPr>
              <a:t>aparente</a:t>
            </a:r>
            <a:r>
              <a:rPr sz="2200" spc="-15" dirty="0">
                <a:latin typeface="Century Gothic"/>
                <a:cs typeface="Century Gothic"/>
              </a:rPr>
              <a:t> </a:t>
            </a:r>
            <a:r>
              <a:rPr sz="2200" spc="-25" dirty="0">
                <a:latin typeface="Century Gothic"/>
                <a:cs typeface="Century Gothic"/>
              </a:rPr>
              <a:t>que </a:t>
            </a:r>
            <a:r>
              <a:rPr sz="2200" dirty="0">
                <a:latin typeface="Century Gothic"/>
                <a:cs typeface="Century Gothic"/>
              </a:rPr>
              <a:t>surja,</a:t>
            </a:r>
            <a:r>
              <a:rPr sz="2200" spc="55" dirty="0">
                <a:latin typeface="Century Gothic"/>
                <a:cs typeface="Century Gothic"/>
              </a:rPr>
              <a:t> </a:t>
            </a:r>
            <a:r>
              <a:rPr sz="2200" dirty="0">
                <a:latin typeface="Century Gothic"/>
                <a:cs typeface="Century Gothic"/>
              </a:rPr>
              <a:t>debe</a:t>
            </a:r>
            <a:r>
              <a:rPr sz="2200" spc="60" dirty="0">
                <a:latin typeface="Century Gothic"/>
                <a:cs typeface="Century Gothic"/>
              </a:rPr>
              <a:t> </a:t>
            </a:r>
            <a:r>
              <a:rPr sz="2200" dirty="0">
                <a:latin typeface="Century Gothic"/>
                <a:cs typeface="Century Gothic"/>
              </a:rPr>
              <a:t>ser</a:t>
            </a:r>
            <a:r>
              <a:rPr sz="2200" spc="60" dirty="0">
                <a:latin typeface="Century Gothic"/>
                <a:cs typeface="Century Gothic"/>
              </a:rPr>
              <a:t> </a:t>
            </a:r>
            <a:r>
              <a:rPr sz="2200" dirty="0">
                <a:latin typeface="Century Gothic"/>
                <a:cs typeface="Century Gothic"/>
              </a:rPr>
              <a:t>revelado</a:t>
            </a:r>
            <a:r>
              <a:rPr sz="2200" spc="55" dirty="0">
                <a:latin typeface="Century Gothic"/>
                <a:cs typeface="Century Gothic"/>
              </a:rPr>
              <a:t> </a:t>
            </a:r>
            <a:r>
              <a:rPr sz="2200" spc="80" dirty="0">
                <a:latin typeface="Century Gothic"/>
                <a:cs typeface="Century Gothic"/>
              </a:rPr>
              <a:t>y</a:t>
            </a:r>
            <a:r>
              <a:rPr sz="2200" spc="60" dirty="0">
                <a:latin typeface="Century Gothic"/>
                <a:cs typeface="Century Gothic"/>
              </a:rPr>
              <a:t> </a:t>
            </a:r>
            <a:r>
              <a:rPr sz="2200" dirty="0">
                <a:latin typeface="Century Gothic"/>
                <a:cs typeface="Century Gothic"/>
              </a:rPr>
              <a:t>se</a:t>
            </a:r>
            <a:r>
              <a:rPr sz="2200" spc="60" dirty="0">
                <a:latin typeface="Century Gothic"/>
                <a:cs typeface="Century Gothic"/>
              </a:rPr>
              <a:t> </a:t>
            </a:r>
            <a:r>
              <a:rPr sz="2200" dirty="0">
                <a:latin typeface="Century Gothic"/>
                <a:cs typeface="Century Gothic"/>
              </a:rPr>
              <a:t>le</a:t>
            </a:r>
            <a:r>
              <a:rPr sz="2200" spc="55" dirty="0">
                <a:latin typeface="Century Gothic"/>
                <a:cs typeface="Century Gothic"/>
              </a:rPr>
              <a:t> </a:t>
            </a:r>
            <a:r>
              <a:rPr sz="2200" dirty="0">
                <a:latin typeface="Century Gothic"/>
                <a:cs typeface="Century Gothic"/>
              </a:rPr>
              <a:t>debe</a:t>
            </a:r>
            <a:r>
              <a:rPr sz="2200" spc="60" dirty="0">
                <a:latin typeface="Century Gothic"/>
                <a:cs typeface="Century Gothic"/>
              </a:rPr>
              <a:t> </a:t>
            </a:r>
            <a:r>
              <a:rPr sz="2200" dirty="0">
                <a:latin typeface="Century Gothic"/>
                <a:cs typeface="Century Gothic"/>
              </a:rPr>
              <a:t>dar</a:t>
            </a:r>
            <a:r>
              <a:rPr sz="2200" spc="60" dirty="0">
                <a:latin typeface="Century Gothic"/>
                <a:cs typeface="Century Gothic"/>
              </a:rPr>
              <a:t> </a:t>
            </a:r>
            <a:r>
              <a:rPr sz="2200" dirty="0">
                <a:latin typeface="Century Gothic"/>
                <a:cs typeface="Century Gothic"/>
              </a:rPr>
              <a:t>una</a:t>
            </a:r>
            <a:r>
              <a:rPr sz="2200" spc="55" dirty="0">
                <a:latin typeface="Century Gothic"/>
                <a:cs typeface="Century Gothic"/>
              </a:rPr>
              <a:t> </a:t>
            </a:r>
            <a:r>
              <a:rPr lang="es-CR" sz="2200" spc="-10" dirty="0">
                <a:latin typeface="Century Gothic"/>
                <a:cs typeface="Century Gothic"/>
              </a:rPr>
              <a:t>solución</a:t>
            </a:r>
            <a:r>
              <a:rPr sz="2200" spc="-10" dirty="0">
                <a:latin typeface="Century Gothic"/>
                <a:cs typeface="Century Gothic"/>
              </a:rPr>
              <a:t>.</a:t>
            </a:r>
            <a:endParaRPr lang="es-CR" sz="2200" spc="-10" dirty="0">
              <a:latin typeface="Century Gothic"/>
              <a:cs typeface="Century Gothic"/>
            </a:endParaRPr>
          </a:p>
          <a:p>
            <a:pPr marL="12700" marR="5080">
              <a:lnSpc>
                <a:spcPct val="100000"/>
              </a:lnSpc>
              <a:spcBef>
                <a:spcPts val="100"/>
              </a:spcBef>
            </a:pPr>
            <a:endParaRPr sz="2200" dirty="0">
              <a:latin typeface="Century Gothic"/>
              <a:cs typeface="Century Gothic"/>
            </a:endParaRPr>
          </a:p>
        </p:txBody>
      </p:sp>
      <p:grpSp>
        <p:nvGrpSpPr>
          <p:cNvPr id="8" name="object 51">
            <a:extLst>
              <a:ext uri="{FF2B5EF4-FFF2-40B4-BE49-F238E27FC236}">
                <a16:creationId xmlns:a16="http://schemas.microsoft.com/office/drawing/2014/main" id="{17CF120D-EF32-4467-8638-30817F6C6BFD}"/>
              </a:ext>
            </a:extLst>
          </p:cNvPr>
          <p:cNvGrpSpPr/>
          <p:nvPr/>
        </p:nvGrpSpPr>
        <p:grpSpPr>
          <a:xfrm>
            <a:off x="4508" y="0"/>
            <a:ext cx="15540355" cy="1582420"/>
            <a:chOff x="4508" y="0"/>
            <a:chExt cx="15540355" cy="1582420"/>
          </a:xfrm>
        </p:grpSpPr>
        <p:sp>
          <p:nvSpPr>
            <p:cNvPr id="9" name="object 52">
              <a:extLst>
                <a:ext uri="{FF2B5EF4-FFF2-40B4-BE49-F238E27FC236}">
                  <a16:creationId xmlns:a16="http://schemas.microsoft.com/office/drawing/2014/main" id="{BFC35E87-C7C3-4266-9D21-85F37C537EC9}"/>
                </a:ext>
              </a:extLst>
            </p:cNvPr>
            <p:cNvSpPr/>
            <p:nvPr/>
          </p:nvSpPr>
          <p:spPr>
            <a:xfrm>
              <a:off x="4508" y="0"/>
              <a:ext cx="15540355" cy="1582420"/>
            </a:xfrm>
            <a:custGeom>
              <a:avLst/>
              <a:gdLst/>
              <a:ahLst/>
              <a:cxnLst/>
              <a:rect l="l" t="t" r="r" b="b"/>
              <a:pathLst>
                <a:path w="15540355" h="1582420">
                  <a:moveTo>
                    <a:pt x="15540291" y="0"/>
                  </a:moveTo>
                  <a:lnTo>
                    <a:pt x="0" y="0"/>
                  </a:lnTo>
                  <a:lnTo>
                    <a:pt x="0" y="1581911"/>
                  </a:lnTo>
                  <a:lnTo>
                    <a:pt x="15540291" y="1581911"/>
                  </a:lnTo>
                  <a:lnTo>
                    <a:pt x="15540291" y="0"/>
                  </a:lnTo>
                  <a:close/>
                </a:path>
              </a:pathLst>
            </a:custGeom>
            <a:solidFill>
              <a:srgbClr val="3970B2"/>
            </a:solidFill>
          </p:spPr>
          <p:txBody>
            <a:bodyPr wrap="square" lIns="0" tIns="0" rIns="0" bIns="0" rtlCol="0"/>
            <a:lstStyle/>
            <a:p>
              <a:endParaRPr/>
            </a:p>
          </p:txBody>
        </p:sp>
        <p:sp>
          <p:nvSpPr>
            <p:cNvPr id="10" name="object 53">
              <a:extLst>
                <a:ext uri="{FF2B5EF4-FFF2-40B4-BE49-F238E27FC236}">
                  <a16:creationId xmlns:a16="http://schemas.microsoft.com/office/drawing/2014/main" id="{05AF346D-BB58-4428-AD3D-1EAEBA81EC81}"/>
                </a:ext>
              </a:extLst>
            </p:cNvPr>
            <p:cNvSpPr/>
            <p:nvPr/>
          </p:nvSpPr>
          <p:spPr>
            <a:xfrm>
              <a:off x="457200" y="0"/>
              <a:ext cx="1003300" cy="1573530"/>
            </a:xfrm>
            <a:custGeom>
              <a:avLst/>
              <a:gdLst/>
              <a:ahLst/>
              <a:cxnLst/>
              <a:rect l="l" t="t" r="r" b="b"/>
              <a:pathLst>
                <a:path w="1003300" h="1573530">
                  <a:moveTo>
                    <a:pt x="0" y="1573199"/>
                  </a:moveTo>
                  <a:lnTo>
                    <a:pt x="1003300" y="1573199"/>
                  </a:lnTo>
                  <a:lnTo>
                    <a:pt x="1003300" y="0"/>
                  </a:lnTo>
                  <a:lnTo>
                    <a:pt x="0" y="0"/>
                  </a:lnTo>
                  <a:lnTo>
                    <a:pt x="0" y="1573199"/>
                  </a:lnTo>
                  <a:close/>
                </a:path>
              </a:pathLst>
            </a:custGeom>
            <a:solidFill>
              <a:srgbClr val="005FAB">
                <a:alpha val="19999"/>
              </a:srgbClr>
            </a:solidFill>
          </p:spPr>
          <p:txBody>
            <a:bodyPr wrap="square" lIns="0" tIns="0" rIns="0" bIns="0" rtlCol="0"/>
            <a:lstStyle/>
            <a:p>
              <a:endParaRPr/>
            </a:p>
          </p:txBody>
        </p:sp>
      </p:grpSp>
      <p:sp>
        <p:nvSpPr>
          <p:cNvPr id="12" name="CuadroTexto 11">
            <a:extLst>
              <a:ext uri="{FF2B5EF4-FFF2-40B4-BE49-F238E27FC236}">
                <a16:creationId xmlns:a16="http://schemas.microsoft.com/office/drawing/2014/main" id="{D0FA26B5-FCD2-4C0B-8DA8-06F0DD34C5E5}"/>
              </a:ext>
            </a:extLst>
          </p:cNvPr>
          <p:cNvSpPr txBox="1"/>
          <p:nvPr/>
        </p:nvSpPr>
        <p:spPr>
          <a:xfrm>
            <a:off x="531208" y="-156876"/>
            <a:ext cx="14868647" cy="1631216"/>
          </a:xfrm>
          <a:prstGeom prst="rect">
            <a:avLst/>
          </a:prstGeom>
          <a:noFill/>
        </p:spPr>
        <p:txBody>
          <a:bodyPr wrap="square">
            <a:spAutoFit/>
          </a:bodyPr>
          <a:lstStyle/>
          <a:p>
            <a:r>
              <a:rPr lang="es-MX" sz="9600" baseline="-18518" dirty="0">
                <a:solidFill>
                  <a:srgbClr val="F7A707"/>
                </a:solidFill>
                <a:latin typeface="Impact"/>
                <a:cs typeface="Impact"/>
              </a:rPr>
              <a:t>6.</a:t>
            </a:r>
            <a:r>
              <a:rPr lang="es-MX" sz="9600" spc="585" baseline="-18518" dirty="0">
                <a:solidFill>
                  <a:srgbClr val="F7A707"/>
                </a:solidFill>
                <a:latin typeface="Impact"/>
                <a:cs typeface="Impact"/>
              </a:rPr>
              <a:t> </a:t>
            </a:r>
            <a:r>
              <a:rPr lang="es-MX" sz="3600" b="1" dirty="0">
                <a:solidFill>
                  <a:srgbClr val="FFFFFF"/>
                </a:solidFill>
                <a:latin typeface="Century Gothic"/>
                <a:cs typeface="Century Gothic"/>
              </a:rPr>
              <a:t>¿Qué hacer ante la existencia de un posible conflictos de intereses?</a:t>
            </a:r>
            <a:endParaRPr lang="es-CR" dirty="0"/>
          </a:p>
        </p:txBody>
      </p:sp>
    </p:spTree>
    <p:extLst>
      <p:ext uri="{BB962C8B-B14F-4D97-AF65-F5344CB8AC3E}">
        <p14:creationId xmlns:p14="http://schemas.microsoft.com/office/powerpoint/2010/main" val="789094559"/>
      </p:ext>
    </p:extLst>
  </p:cSld>
  <p:clrMapOvr>
    <a:masterClrMapping/>
  </p:clrMapOvr>
  <p:transition>
    <p:pull dir="r"/>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object 2"/>
          <p:cNvPicPr/>
          <p:nvPr/>
        </p:nvPicPr>
        <p:blipFill>
          <a:blip r:embed="rId2" cstate="print"/>
          <a:stretch>
            <a:fillRect/>
          </a:stretch>
        </p:blipFill>
        <p:spPr>
          <a:xfrm>
            <a:off x="2868295" y="8648700"/>
            <a:ext cx="12676505" cy="1409700"/>
          </a:xfrm>
          <a:prstGeom prst="rect">
            <a:avLst/>
          </a:prstGeom>
        </p:spPr>
      </p:pic>
      <p:sp>
        <p:nvSpPr>
          <p:cNvPr id="3" name="object 3"/>
          <p:cNvSpPr/>
          <p:nvPr/>
        </p:nvSpPr>
        <p:spPr>
          <a:xfrm>
            <a:off x="9189898" y="4969122"/>
            <a:ext cx="2286000" cy="0"/>
          </a:xfrm>
          <a:custGeom>
            <a:avLst/>
            <a:gdLst/>
            <a:ahLst/>
            <a:cxnLst/>
            <a:rect l="l" t="t" r="r" b="b"/>
            <a:pathLst>
              <a:path w="2286000">
                <a:moveTo>
                  <a:pt x="0" y="0"/>
                </a:moveTo>
                <a:lnTo>
                  <a:pt x="2286000" y="0"/>
                </a:lnTo>
              </a:path>
            </a:pathLst>
          </a:custGeom>
          <a:ln w="12700">
            <a:solidFill>
              <a:srgbClr val="000000"/>
            </a:solidFill>
          </a:ln>
        </p:spPr>
        <p:txBody>
          <a:bodyPr wrap="square" lIns="0" tIns="0" rIns="0" bIns="0" rtlCol="0"/>
          <a:lstStyle/>
          <a:p>
            <a:endParaRPr/>
          </a:p>
        </p:txBody>
      </p:sp>
      <p:sp>
        <p:nvSpPr>
          <p:cNvPr id="4" name="object 4"/>
          <p:cNvSpPr/>
          <p:nvPr/>
        </p:nvSpPr>
        <p:spPr>
          <a:xfrm>
            <a:off x="1417499" y="3092450"/>
            <a:ext cx="3308350" cy="3759200"/>
          </a:xfrm>
          <a:custGeom>
            <a:avLst/>
            <a:gdLst/>
            <a:ahLst/>
            <a:cxnLst/>
            <a:rect l="l" t="t" r="r" b="b"/>
            <a:pathLst>
              <a:path w="3308350" h="3759200">
                <a:moveTo>
                  <a:pt x="152400" y="0"/>
                </a:moveTo>
                <a:lnTo>
                  <a:pt x="104231" y="7769"/>
                </a:lnTo>
                <a:lnTo>
                  <a:pt x="62396" y="29405"/>
                </a:lnTo>
                <a:lnTo>
                  <a:pt x="29405" y="62396"/>
                </a:lnTo>
                <a:lnTo>
                  <a:pt x="7769" y="104231"/>
                </a:lnTo>
                <a:lnTo>
                  <a:pt x="0" y="152400"/>
                </a:lnTo>
                <a:lnTo>
                  <a:pt x="0" y="3606800"/>
                </a:lnTo>
                <a:lnTo>
                  <a:pt x="7769" y="3654968"/>
                </a:lnTo>
                <a:lnTo>
                  <a:pt x="29405" y="3696803"/>
                </a:lnTo>
                <a:lnTo>
                  <a:pt x="62396" y="3729794"/>
                </a:lnTo>
                <a:lnTo>
                  <a:pt x="104231" y="3751430"/>
                </a:lnTo>
                <a:lnTo>
                  <a:pt x="152400" y="3759200"/>
                </a:lnTo>
                <a:lnTo>
                  <a:pt x="3155950" y="3759200"/>
                </a:lnTo>
                <a:lnTo>
                  <a:pt x="3204118" y="3751430"/>
                </a:lnTo>
                <a:lnTo>
                  <a:pt x="3245953" y="3729794"/>
                </a:lnTo>
                <a:lnTo>
                  <a:pt x="3278944" y="3696803"/>
                </a:lnTo>
                <a:lnTo>
                  <a:pt x="3300580" y="3654968"/>
                </a:lnTo>
                <a:lnTo>
                  <a:pt x="3308350" y="3606800"/>
                </a:lnTo>
                <a:lnTo>
                  <a:pt x="3308350" y="152400"/>
                </a:lnTo>
                <a:lnTo>
                  <a:pt x="3300580" y="104231"/>
                </a:lnTo>
                <a:lnTo>
                  <a:pt x="3278944" y="62396"/>
                </a:lnTo>
                <a:lnTo>
                  <a:pt x="3245953" y="29405"/>
                </a:lnTo>
                <a:lnTo>
                  <a:pt x="3204118" y="7769"/>
                </a:lnTo>
                <a:lnTo>
                  <a:pt x="3155950" y="0"/>
                </a:lnTo>
                <a:lnTo>
                  <a:pt x="152400" y="0"/>
                </a:lnTo>
                <a:close/>
              </a:path>
            </a:pathLst>
          </a:custGeom>
          <a:ln w="12700">
            <a:solidFill>
              <a:srgbClr val="000000"/>
            </a:solidFill>
          </a:ln>
        </p:spPr>
        <p:txBody>
          <a:bodyPr wrap="square" lIns="0" tIns="0" rIns="0" bIns="0" rtlCol="0"/>
          <a:lstStyle/>
          <a:p>
            <a:endParaRPr/>
          </a:p>
        </p:txBody>
      </p:sp>
      <p:sp>
        <p:nvSpPr>
          <p:cNvPr id="5" name="object 5"/>
          <p:cNvSpPr/>
          <p:nvPr/>
        </p:nvSpPr>
        <p:spPr>
          <a:xfrm>
            <a:off x="8624748" y="2803772"/>
            <a:ext cx="3308350" cy="4102100"/>
          </a:xfrm>
          <a:custGeom>
            <a:avLst/>
            <a:gdLst/>
            <a:ahLst/>
            <a:cxnLst/>
            <a:rect l="l" t="t" r="r" b="b"/>
            <a:pathLst>
              <a:path w="3308350" h="4102100">
                <a:moveTo>
                  <a:pt x="152400" y="0"/>
                </a:moveTo>
                <a:lnTo>
                  <a:pt x="104231" y="7769"/>
                </a:lnTo>
                <a:lnTo>
                  <a:pt x="62396" y="29405"/>
                </a:lnTo>
                <a:lnTo>
                  <a:pt x="29405" y="62396"/>
                </a:lnTo>
                <a:lnTo>
                  <a:pt x="7769" y="104231"/>
                </a:lnTo>
                <a:lnTo>
                  <a:pt x="0" y="152400"/>
                </a:lnTo>
                <a:lnTo>
                  <a:pt x="0" y="3949700"/>
                </a:lnTo>
                <a:lnTo>
                  <a:pt x="7769" y="3997868"/>
                </a:lnTo>
                <a:lnTo>
                  <a:pt x="29405" y="4039703"/>
                </a:lnTo>
                <a:lnTo>
                  <a:pt x="62396" y="4072694"/>
                </a:lnTo>
                <a:lnTo>
                  <a:pt x="104231" y="4094330"/>
                </a:lnTo>
                <a:lnTo>
                  <a:pt x="152400" y="4102100"/>
                </a:lnTo>
                <a:lnTo>
                  <a:pt x="3155950" y="4102100"/>
                </a:lnTo>
                <a:lnTo>
                  <a:pt x="3204118" y="4094330"/>
                </a:lnTo>
                <a:lnTo>
                  <a:pt x="3245953" y="4072694"/>
                </a:lnTo>
                <a:lnTo>
                  <a:pt x="3278944" y="4039703"/>
                </a:lnTo>
                <a:lnTo>
                  <a:pt x="3300580" y="3997868"/>
                </a:lnTo>
                <a:lnTo>
                  <a:pt x="3308350" y="3949700"/>
                </a:lnTo>
                <a:lnTo>
                  <a:pt x="3308350" y="152400"/>
                </a:lnTo>
                <a:lnTo>
                  <a:pt x="3300580" y="104231"/>
                </a:lnTo>
                <a:lnTo>
                  <a:pt x="3278944" y="62396"/>
                </a:lnTo>
                <a:lnTo>
                  <a:pt x="3245953" y="29405"/>
                </a:lnTo>
                <a:lnTo>
                  <a:pt x="3204118" y="7769"/>
                </a:lnTo>
                <a:lnTo>
                  <a:pt x="3155950" y="0"/>
                </a:lnTo>
                <a:lnTo>
                  <a:pt x="152400" y="0"/>
                </a:lnTo>
                <a:close/>
              </a:path>
            </a:pathLst>
          </a:custGeom>
          <a:ln w="12700">
            <a:solidFill>
              <a:srgbClr val="000000"/>
            </a:solidFill>
          </a:ln>
        </p:spPr>
        <p:txBody>
          <a:bodyPr wrap="square" lIns="0" tIns="0" rIns="0" bIns="0" rtlCol="0"/>
          <a:lstStyle/>
          <a:p>
            <a:endParaRPr/>
          </a:p>
        </p:txBody>
      </p:sp>
      <p:sp>
        <p:nvSpPr>
          <p:cNvPr id="6" name="object 6"/>
          <p:cNvSpPr/>
          <p:nvPr/>
        </p:nvSpPr>
        <p:spPr>
          <a:xfrm>
            <a:off x="3817797" y="4229100"/>
            <a:ext cx="1554480" cy="2800350"/>
          </a:xfrm>
          <a:custGeom>
            <a:avLst/>
            <a:gdLst/>
            <a:ahLst/>
            <a:cxnLst/>
            <a:rect l="l" t="t" r="r" b="b"/>
            <a:pathLst>
              <a:path w="1554479" h="2800350">
                <a:moveTo>
                  <a:pt x="1554302" y="0"/>
                </a:moveTo>
                <a:lnTo>
                  <a:pt x="0" y="0"/>
                </a:lnTo>
                <a:lnTo>
                  <a:pt x="0" y="2800350"/>
                </a:lnTo>
                <a:lnTo>
                  <a:pt x="1554302" y="2800350"/>
                </a:lnTo>
                <a:lnTo>
                  <a:pt x="1554302" y="0"/>
                </a:lnTo>
                <a:close/>
              </a:path>
            </a:pathLst>
          </a:custGeom>
          <a:solidFill>
            <a:srgbClr val="FFFFFF"/>
          </a:solidFill>
        </p:spPr>
        <p:txBody>
          <a:bodyPr wrap="square" lIns="0" tIns="0" rIns="0" bIns="0" rtlCol="0"/>
          <a:lstStyle/>
          <a:p>
            <a:endParaRPr/>
          </a:p>
        </p:txBody>
      </p:sp>
      <p:sp>
        <p:nvSpPr>
          <p:cNvPr id="7" name="object 7"/>
          <p:cNvSpPr/>
          <p:nvPr/>
        </p:nvSpPr>
        <p:spPr>
          <a:xfrm>
            <a:off x="11475897" y="3254628"/>
            <a:ext cx="1257300" cy="3657600"/>
          </a:xfrm>
          <a:custGeom>
            <a:avLst/>
            <a:gdLst/>
            <a:ahLst/>
            <a:cxnLst/>
            <a:rect l="l" t="t" r="r" b="b"/>
            <a:pathLst>
              <a:path w="1257300" h="3657600">
                <a:moveTo>
                  <a:pt x="1257300" y="0"/>
                </a:moveTo>
                <a:lnTo>
                  <a:pt x="0" y="0"/>
                </a:lnTo>
                <a:lnTo>
                  <a:pt x="0" y="3657600"/>
                </a:lnTo>
                <a:lnTo>
                  <a:pt x="1257300" y="3657600"/>
                </a:lnTo>
                <a:lnTo>
                  <a:pt x="1257300" y="0"/>
                </a:lnTo>
                <a:close/>
              </a:path>
            </a:pathLst>
          </a:custGeom>
          <a:solidFill>
            <a:srgbClr val="FFFFFF"/>
          </a:solidFill>
        </p:spPr>
        <p:txBody>
          <a:bodyPr wrap="square" lIns="0" tIns="0" rIns="0" bIns="0" rtlCol="0"/>
          <a:lstStyle/>
          <a:p>
            <a:endParaRPr/>
          </a:p>
        </p:txBody>
      </p:sp>
      <p:grpSp>
        <p:nvGrpSpPr>
          <p:cNvPr id="8" name="object 8"/>
          <p:cNvGrpSpPr/>
          <p:nvPr/>
        </p:nvGrpSpPr>
        <p:grpSpPr>
          <a:xfrm>
            <a:off x="6972306" y="3426072"/>
            <a:ext cx="3037840" cy="3248025"/>
            <a:chOff x="6972306" y="3426072"/>
            <a:chExt cx="3037840" cy="3248025"/>
          </a:xfrm>
        </p:grpSpPr>
        <p:sp>
          <p:nvSpPr>
            <p:cNvPr id="9" name="object 9"/>
            <p:cNvSpPr/>
            <p:nvPr/>
          </p:nvSpPr>
          <p:spPr>
            <a:xfrm>
              <a:off x="6987539" y="3441319"/>
              <a:ext cx="3022600" cy="3232150"/>
            </a:xfrm>
            <a:custGeom>
              <a:avLst/>
              <a:gdLst/>
              <a:ahLst/>
              <a:cxnLst/>
              <a:rect l="l" t="t" r="r" b="b"/>
              <a:pathLst>
                <a:path w="3022600" h="3232150">
                  <a:moveTo>
                    <a:pt x="3022600" y="0"/>
                  </a:moveTo>
                  <a:lnTo>
                    <a:pt x="0" y="0"/>
                  </a:lnTo>
                  <a:lnTo>
                    <a:pt x="0" y="3232150"/>
                  </a:lnTo>
                  <a:lnTo>
                    <a:pt x="3022600" y="3232150"/>
                  </a:lnTo>
                  <a:lnTo>
                    <a:pt x="3022600" y="0"/>
                  </a:lnTo>
                  <a:close/>
                </a:path>
              </a:pathLst>
            </a:custGeom>
            <a:solidFill>
              <a:srgbClr val="000000">
                <a:alpha val="25000"/>
              </a:srgbClr>
            </a:solidFill>
          </p:spPr>
          <p:txBody>
            <a:bodyPr wrap="square" lIns="0" tIns="0" rIns="0" bIns="0" rtlCol="0"/>
            <a:lstStyle/>
            <a:p>
              <a:endParaRPr/>
            </a:p>
          </p:txBody>
        </p:sp>
        <p:sp>
          <p:nvSpPr>
            <p:cNvPr id="10" name="object 10"/>
            <p:cNvSpPr/>
            <p:nvPr/>
          </p:nvSpPr>
          <p:spPr>
            <a:xfrm>
              <a:off x="6978656" y="3432422"/>
              <a:ext cx="2866390" cy="3073400"/>
            </a:xfrm>
            <a:custGeom>
              <a:avLst/>
              <a:gdLst/>
              <a:ahLst/>
              <a:cxnLst/>
              <a:rect l="l" t="t" r="r" b="b"/>
              <a:pathLst>
                <a:path w="2866390" h="3073400">
                  <a:moveTo>
                    <a:pt x="2506395" y="0"/>
                  </a:moveTo>
                  <a:lnTo>
                    <a:pt x="359994" y="0"/>
                  </a:lnTo>
                  <a:lnTo>
                    <a:pt x="311145" y="3286"/>
                  </a:lnTo>
                  <a:lnTo>
                    <a:pt x="264293" y="12859"/>
                  </a:lnTo>
                  <a:lnTo>
                    <a:pt x="219868" y="28290"/>
                  </a:lnTo>
                  <a:lnTo>
                    <a:pt x="178298" y="49149"/>
                  </a:lnTo>
                  <a:lnTo>
                    <a:pt x="140012" y="75009"/>
                  </a:lnTo>
                  <a:lnTo>
                    <a:pt x="105440" y="105440"/>
                  </a:lnTo>
                  <a:lnTo>
                    <a:pt x="75009" y="140012"/>
                  </a:lnTo>
                  <a:lnTo>
                    <a:pt x="49149" y="178298"/>
                  </a:lnTo>
                  <a:lnTo>
                    <a:pt x="28290" y="219868"/>
                  </a:lnTo>
                  <a:lnTo>
                    <a:pt x="12859" y="264293"/>
                  </a:lnTo>
                  <a:lnTo>
                    <a:pt x="3286" y="311145"/>
                  </a:lnTo>
                  <a:lnTo>
                    <a:pt x="0" y="359994"/>
                  </a:lnTo>
                  <a:lnTo>
                    <a:pt x="0" y="3073400"/>
                  </a:lnTo>
                  <a:lnTo>
                    <a:pt x="2506395" y="3073400"/>
                  </a:lnTo>
                  <a:lnTo>
                    <a:pt x="2555244" y="3070113"/>
                  </a:lnTo>
                  <a:lnTo>
                    <a:pt x="2602096" y="3060540"/>
                  </a:lnTo>
                  <a:lnTo>
                    <a:pt x="2646521" y="3045109"/>
                  </a:lnTo>
                  <a:lnTo>
                    <a:pt x="2688091" y="3024249"/>
                  </a:lnTo>
                  <a:lnTo>
                    <a:pt x="2726377" y="2998388"/>
                  </a:lnTo>
                  <a:lnTo>
                    <a:pt x="2760949" y="2967956"/>
                  </a:lnTo>
                  <a:lnTo>
                    <a:pt x="2791380" y="2933382"/>
                  </a:lnTo>
                  <a:lnTo>
                    <a:pt x="2817240" y="2895093"/>
                  </a:lnTo>
                  <a:lnTo>
                    <a:pt x="2838099" y="2853520"/>
                  </a:lnTo>
                  <a:lnTo>
                    <a:pt x="2853530" y="2809091"/>
                  </a:lnTo>
                  <a:lnTo>
                    <a:pt x="2863103" y="2762235"/>
                  </a:lnTo>
                  <a:lnTo>
                    <a:pt x="2866390" y="2713380"/>
                  </a:lnTo>
                  <a:lnTo>
                    <a:pt x="2866390" y="359994"/>
                  </a:lnTo>
                  <a:lnTo>
                    <a:pt x="2863103" y="311145"/>
                  </a:lnTo>
                  <a:lnTo>
                    <a:pt x="2853530" y="264293"/>
                  </a:lnTo>
                  <a:lnTo>
                    <a:pt x="2838099" y="219868"/>
                  </a:lnTo>
                  <a:lnTo>
                    <a:pt x="2817240" y="178298"/>
                  </a:lnTo>
                  <a:lnTo>
                    <a:pt x="2791380" y="140012"/>
                  </a:lnTo>
                  <a:lnTo>
                    <a:pt x="2760949" y="105440"/>
                  </a:lnTo>
                  <a:lnTo>
                    <a:pt x="2726377" y="75009"/>
                  </a:lnTo>
                  <a:lnTo>
                    <a:pt x="2688091" y="49149"/>
                  </a:lnTo>
                  <a:lnTo>
                    <a:pt x="2646521" y="28290"/>
                  </a:lnTo>
                  <a:lnTo>
                    <a:pt x="2602096" y="12859"/>
                  </a:lnTo>
                  <a:lnTo>
                    <a:pt x="2555244" y="3286"/>
                  </a:lnTo>
                  <a:lnTo>
                    <a:pt x="2506395" y="0"/>
                  </a:lnTo>
                  <a:close/>
                </a:path>
              </a:pathLst>
            </a:custGeom>
            <a:solidFill>
              <a:srgbClr val="8FB5E1"/>
            </a:solidFill>
          </p:spPr>
          <p:txBody>
            <a:bodyPr wrap="square" lIns="0" tIns="0" rIns="0" bIns="0" rtlCol="0"/>
            <a:lstStyle/>
            <a:p>
              <a:endParaRPr/>
            </a:p>
          </p:txBody>
        </p:sp>
        <p:sp>
          <p:nvSpPr>
            <p:cNvPr id="11" name="object 11"/>
            <p:cNvSpPr/>
            <p:nvPr/>
          </p:nvSpPr>
          <p:spPr>
            <a:xfrm>
              <a:off x="6978656" y="3432422"/>
              <a:ext cx="2866390" cy="3073400"/>
            </a:xfrm>
            <a:custGeom>
              <a:avLst/>
              <a:gdLst/>
              <a:ahLst/>
              <a:cxnLst/>
              <a:rect l="l" t="t" r="r" b="b"/>
              <a:pathLst>
                <a:path w="2866390" h="3073400">
                  <a:moveTo>
                    <a:pt x="359994" y="0"/>
                  </a:moveTo>
                  <a:lnTo>
                    <a:pt x="311145" y="3286"/>
                  </a:lnTo>
                  <a:lnTo>
                    <a:pt x="264293" y="12859"/>
                  </a:lnTo>
                  <a:lnTo>
                    <a:pt x="219868" y="28290"/>
                  </a:lnTo>
                  <a:lnTo>
                    <a:pt x="178298" y="49149"/>
                  </a:lnTo>
                  <a:lnTo>
                    <a:pt x="140012" y="75009"/>
                  </a:lnTo>
                  <a:lnTo>
                    <a:pt x="105440" y="105440"/>
                  </a:lnTo>
                  <a:lnTo>
                    <a:pt x="75009" y="140012"/>
                  </a:lnTo>
                  <a:lnTo>
                    <a:pt x="49149" y="178298"/>
                  </a:lnTo>
                  <a:lnTo>
                    <a:pt x="28290" y="219868"/>
                  </a:lnTo>
                  <a:lnTo>
                    <a:pt x="12859" y="264293"/>
                  </a:lnTo>
                  <a:lnTo>
                    <a:pt x="3286" y="311145"/>
                  </a:lnTo>
                  <a:lnTo>
                    <a:pt x="0" y="359994"/>
                  </a:lnTo>
                  <a:lnTo>
                    <a:pt x="0" y="3073400"/>
                  </a:lnTo>
                  <a:lnTo>
                    <a:pt x="2506395" y="3073400"/>
                  </a:lnTo>
                  <a:lnTo>
                    <a:pt x="2555244" y="3070113"/>
                  </a:lnTo>
                  <a:lnTo>
                    <a:pt x="2602096" y="3060540"/>
                  </a:lnTo>
                  <a:lnTo>
                    <a:pt x="2646521" y="3045109"/>
                  </a:lnTo>
                  <a:lnTo>
                    <a:pt x="2688091" y="3024249"/>
                  </a:lnTo>
                  <a:lnTo>
                    <a:pt x="2726377" y="2998388"/>
                  </a:lnTo>
                  <a:lnTo>
                    <a:pt x="2760949" y="2967956"/>
                  </a:lnTo>
                  <a:lnTo>
                    <a:pt x="2791380" y="2933382"/>
                  </a:lnTo>
                  <a:lnTo>
                    <a:pt x="2817240" y="2895093"/>
                  </a:lnTo>
                  <a:lnTo>
                    <a:pt x="2838099" y="2853520"/>
                  </a:lnTo>
                  <a:lnTo>
                    <a:pt x="2853530" y="2809091"/>
                  </a:lnTo>
                  <a:lnTo>
                    <a:pt x="2863103" y="2762235"/>
                  </a:lnTo>
                  <a:lnTo>
                    <a:pt x="2866390" y="2713380"/>
                  </a:lnTo>
                  <a:lnTo>
                    <a:pt x="2866390" y="359994"/>
                  </a:lnTo>
                  <a:lnTo>
                    <a:pt x="2863103" y="311145"/>
                  </a:lnTo>
                  <a:lnTo>
                    <a:pt x="2853530" y="264293"/>
                  </a:lnTo>
                  <a:lnTo>
                    <a:pt x="2838099" y="219868"/>
                  </a:lnTo>
                  <a:lnTo>
                    <a:pt x="2817240" y="178298"/>
                  </a:lnTo>
                  <a:lnTo>
                    <a:pt x="2791380" y="140012"/>
                  </a:lnTo>
                  <a:lnTo>
                    <a:pt x="2760949" y="105440"/>
                  </a:lnTo>
                  <a:lnTo>
                    <a:pt x="2726377" y="75009"/>
                  </a:lnTo>
                  <a:lnTo>
                    <a:pt x="2688091" y="49149"/>
                  </a:lnTo>
                  <a:lnTo>
                    <a:pt x="2646521" y="28290"/>
                  </a:lnTo>
                  <a:lnTo>
                    <a:pt x="2602096" y="12859"/>
                  </a:lnTo>
                  <a:lnTo>
                    <a:pt x="2555244" y="3286"/>
                  </a:lnTo>
                  <a:lnTo>
                    <a:pt x="2506395" y="0"/>
                  </a:lnTo>
                  <a:lnTo>
                    <a:pt x="359994" y="0"/>
                  </a:lnTo>
                  <a:close/>
                </a:path>
              </a:pathLst>
            </a:custGeom>
            <a:ln w="12700">
              <a:solidFill>
                <a:srgbClr val="FFFFFF"/>
              </a:solidFill>
            </a:ln>
          </p:spPr>
          <p:txBody>
            <a:bodyPr wrap="square" lIns="0" tIns="0" rIns="0" bIns="0" rtlCol="0"/>
            <a:lstStyle/>
            <a:p>
              <a:endParaRPr/>
            </a:p>
          </p:txBody>
        </p:sp>
      </p:grpSp>
      <p:grpSp>
        <p:nvGrpSpPr>
          <p:cNvPr id="12" name="object 12"/>
          <p:cNvGrpSpPr/>
          <p:nvPr/>
        </p:nvGrpSpPr>
        <p:grpSpPr>
          <a:xfrm>
            <a:off x="342905" y="3257550"/>
            <a:ext cx="2675890" cy="3247390"/>
            <a:chOff x="342905" y="3257550"/>
            <a:chExt cx="2675890" cy="3247390"/>
          </a:xfrm>
        </p:grpSpPr>
        <p:sp>
          <p:nvSpPr>
            <p:cNvPr id="13" name="object 13"/>
            <p:cNvSpPr/>
            <p:nvPr/>
          </p:nvSpPr>
          <p:spPr>
            <a:xfrm>
              <a:off x="358140" y="3272790"/>
              <a:ext cx="2660650" cy="3232150"/>
            </a:xfrm>
            <a:custGeom>
              <a:avLst/>
              <a:gdLst/>
              <a:ahLst/>
              <a:cxnLst/>
              <a:rect l="l" t="t" r="r" b="b"/>
              <a:pathLst>
                <a:path w="2660650" h="3232150">
                  <a:moveTo>
                    <a:pt x="2660650" y="0"/>
                  </a:moveTo>
                  <a:lnTo>
                    <a:pt x="0" y="0"/>
                  </a:lnTo>
                  <a:lnTo>
                    <a:pt x="0" y="3232150"/>
                  </a:lnTo>
                  <a:lnTo>
                    <a:pt x="2660650" y="3232150"/>
                  </a:lnTo>
                  <a:lnTo>
                    <a:pt x="2660650" y="0"/>
                  </a:lnTo>
                  <a:close/>
                </a:path>
              </a:pathLst>
            </a:custGeom>
            <a:solidFill>
              <a:srgbClr val="000000">
                <a:alpha val="25000"/>
              </a:srgbClr>
            </a:solidFill>
          </p:spPr>
          <p:txBody>
            <a:bodyPr wrap="square" lIns="0" tIns="0" rIns="0" bIns="0" rtlCol="0"/>
            <a:lstStyle/>
            <a:p>
              <a:endParaRPr/>
            </a:p>
          </p:txBody>
        </p:sp>
        <p:sp>
          <p:nvSpPr>
            <p:cNvPr id="14" name="object 14"/>
            <p:cNvSpPr/>
            <p:nvPr/>
          </p:nvSpPr>
          <p:spPr>
            <a:xfrm>
              <a:off x="349255" y="3263900"/>
              <a:ext cx="2501900" cy="3073400"/>
            </a:xfrm>
            <a:custGeom>
              <a:avLst/>
              <a:gdLst/>
              <a:ahLst/>
              <a:cxnLst/>
              <a:rect l="l" t="t" r="r" b="b"/>
              <a:pathLst>
                <a:path w="2501900" h="3073400">
                  <a:moveTo>
                    <a:pt x="2141893" y="0"/>
                  </a:moveTo>
                  <a:lnTo>
                    <a:pt x="359994" y="0"/>
                  </a:lnTo>
                  <a:lnTo>
                    <a:pt x="311145" y="3286"/>
                  </a:lnTo>
                  <a:lnTo>
                    <a:pt x="264293" y="12859"/>
                  </a:lnTo>
                  <a:lnTo>
                    <a:pt x="219868" y="28290"/>
                  </a:lnTo>
                  <a:lnTo>
                    <a:pt x="178298" y="49149"/>
                  </a:lnTo>
                  <a:lnTo>
                    <a:pt x="140012" y="75009"/>
                  </a:lnTo>
                  <a:lnTo>
                    <a:pt x="105440" y="105440"/>
                  </a:lnTo>
                  <a:lnTo>
                    <a:pt x="75009" y="140012"/>
                  </a:lnTo>
                  <a:lnTo>
                    <a:pt x="49149" y="178298"/>
                  </a:lnTo>
                  <a:lnTo>
                    <a:pt x="28290" y="219868"/>
                  </a:lnTo>
                  <a:lnTo>
                    <a:pt x="12859" y="264293"/>
                  </a:lnTo>
                  <a:lnTo>
                    <a:pt x="3286" y="311145"/>
                  </a:lnTo>
                  <a:lnTo>
                    <a:pt x="0" y="359994"/>
                  </a:lnTo>
                  <a:lnTo>
                    <a:pt x="0" y="3073400"/>
                  </a:lnTo>
                  <a:lnTo>
                    <a:pt x="2141893" y="3073400"/>
                  </a:lnTo>
                  <a:lnTo>
                    <a:pt x="2190742" y="3070113"/>
                  </a:lnTo>
                  <a:lnTo>
                    <a:pt x="2237594" y="3060540"/>
                  </a:lnTo>
                  <a:lnTo>
                    <a:pt x="2282020" y="3045109"/>
                  </a:lnTo>
                  <a:lnTo>
                    <a:pt x="2323591" y="3024249"/>
                  </a:lnTo>
                  <a:lnTo>
                    <a:pt x="2361879" y="2998388"/>
                  </a:lnTo>
                  <a:lnTo>
                    <a:pt x="2396453" y="2967956"/>
                  </a:lnTo>
                  <a:lnTo>
                    <a:pt x="2426885" y="2933382"/>
                  </a:lnTo>
                  <a:lnTo>
                    <a:pt x="2452746" y="2895093"/>
                  </a:lnTo>
                  <a:lnTo>
                    <a:pt x="2473607" y="2853520"/>
                  </a:lnTo>
                  <a:lnTo>
                    <a:pt x="2489039" y="2809091"/>
                  </a:lnTo>
                  <a:lnTo>
                    <a:pt x="2498613" y="2762235"/>
                  </a:lnTo>
                  <a:lnTo>
                    <a:pt x="2501900" y="2713380"/>
                  </a:lnTo>
                  <a:lnTo>
                    <a:pt x="2501900" y="359994"/>
                  </a:lnTo>
                  <a:lnTo>
                    <a:pt x="2498613" y="311145"/>
                  </a:lnTo>
                  <a:lnTo>
                    <a:pt x="2489039" y="264293"/>
                  </a:lnTo>
                  <a:lnTo>
                    <a:pt x="2473607" y="219868"/>
                  </a:lnTo>
                  <a:lnTo>
                    <a:pt x="2452746" y="178298"/>
                  </a:lnTo>
                  <a:lnTo>
                    <a:pt x="2426885" y="140012"/>
                  </a:lnTo>
                  <a:lnTo>
                    <a:pt x="2396453" y="105440"/>
                  </a:lnTo>
                  <a:lnTo>
                    <a:pt x="2361879" y="75009"/>
                  </a:lnTo>
                  <a:lnTo>
                    <a:pt x="2323591" y="49149"/>
                  </a:lnTo>
                  <a:lnTo>
                    <a:pt x="2282020" y="28290"/>
                  </a:lnTo>
                  <a:lnTo>
                    <a:pt x="2237594" y="12859"/>
                  </a:lnTo>
                  <a:lnTo>
                    <a:pt x="2190742" y="3286"/>
                  </a:lnTo>
                  <a:lnTo>
                    <a:pt x="2141893" y="0"/>
                  </a:lnTo>
                  <a:close/>
                </a:path>
              </a:pathLst>
            </a:custGeom>
            <a:solidFill>
              <a:srgbClr val="FABC5A"/>
            </a:solidFill>
          </p:spPr>
          <p:txBody>
            <a:bodyPr wrap="square" lIns="0" tIns="0" rIns="0" bIns="0" rtlCol="0"/>
            <a:lstStyle/>
            <a:p>
              <a:endParaRPr/>
            </a:p>
          </p:txBody>
        </p:sp>
        <p:sp>
          <p:nvSpPr>
            <p:cNvPr id="15" name="object 15"/>
            <p:cNvSpPr/>
            <p:nvPr/>
          </p:nvSpPr>
          <p:spPr>
            <a:xfrm>
              <a:off x="349255" y="3263900"/>
              <a:ext cx="2501900" cy="3073400"/>
            </a:xfrm>
            <a:custGeom>
              <a:avLst/>
              <a:gdLst/>
              <a:ahLst/>
              <a:cxnLst/>
              <a:rect l="l" t="t" r="r" b="b"/>
              <a:pathLst>
                <a:path w="2501900" h="3073400">
                  <a:moveTo>
                    <a:pt x="359994" y="0"/>
                  </a:moveTo>
                  <a:lnTo>
                    <a:pt x="311145" y="3286"/>
                  </a:lnTo>
                  <a:lnTo>
                    <a:pt x="264293" y="12859"/>
                  </a:lnTo>
                  <a:lnTo>
                    <a:pt x="219868" y="28290"/>
                  </a:lnTo>
                  <a:lnTo>
                    <a:pt x="178298" y="49149"/>
                  </a:lnTo>
                  <a:lnTo>
                    <a:pt x="140012" y="75009"/>
                  </a:lnTo>
                  <a:lnTo>
                    <a:pt x="105440" y="105440"/>
                  </a:lnTo>
                  <a:lnTo>
                    <a:pt x="75009" y="140012"/>
                  </a:lnTo>
                  <a:lnTo>
                    <a:pt x="49149" y="178298"/>
                  </a:lnTo>
                  <a:lnTo>
                    <a:pt x="28290" y="219868"/>
                  </a:lnTo>
                  <a:lnTo>
                    <a:pt x="12859" y="264293"/>
                  </a:lnTo>
                  <a:lnTo>
                    <a:pt x="3286" y="311145"/>
                  </a:lnTo>
                  <a:lnTo>
                    <a:pt x="0" y="359994"/>
                  </a:lnTo>
                  <a:lnTo>
                    <a:pt x="0" y="3073400"/>
                  </a:lnTo>
                  <a:lnTo>
                    <a:pt x="2141893" y="3073400"/>
                  </a:lnTo>
                  <a:lnTo>
                    <a:pt x="2190742" y="3070113"/>
                  </a:lnTo>
                  <a:lnTo>
                    <a:pt x="2237594" y="3060540"/>
                  </a:lnTo>
                  <a:lnTo>
                    <a:pt x="2282020" y="3045109"/>
                  </a:lnTo>
                  <a:lnTo>
                    <a:pt x="2323591" y="3024249"/>
                  </a:lnTo>
                  <a:lnTo>
                    <a:pt x="2361879" y="2998388"/>
                  </a:lnTo>
                  <a:lnTo>
                    <a:pt x="2396453" y="2967956"/>
                  </a:lnTo>
                  <a:lnTo>
                    <a:pt x="2426885" y="2933382"/>
                  </a:lnTo>
                  <a:lnTo>
                    <a:pt x="2452746" y="2895093"/>
                  </a:lnTo>
                  <a:lnTo>
                    <a:pt x="2473607" y="2853520"/>
                  </a:lnTo>
                  <a:lnTo>
                    <a:pt x="2489039" y="2809091"/>
                  </a:lnTo>
                  <a:lnTo>
                    <a:pt x="2498613" y="2762235"/>
                  </a:lnTo>
                  <a:lnTo>
                    <a:pt x="2501900" y="2713380"/>
                  </a:lnTo>
                  <a:lnTo>
                    <a:pt x="2501900" y="359994"/>
                  </a:lnTo>
                  <a:lnTo>
                    <a:pt x="2498613" y="311145"/>
                  </a:lnTo>
                  <a:lnTo>
                    <a:pt x="2489039" y="264293"/>
                  </a:lnTo>
                  <a:lnTo>
                    <a:pt x="2473607" y="219868"/>
                  </a:lnTo>
                  <a:lnTo>
                    <a:pt x="2452746" y="178298"/>
                  </a:lnTo>
                  <a:lnTo>
                    <a:pt x="2426885" y="140012"/>
                  </a:lnTo>
                  <a:lnTo>
                    <a:pt x="2396453" y="105440"/>
                  </a:lnTo>
                  <a:lnTo>
                    <a:pt x="2361879" y="75009"/>
                  </a:lnTo>
                  <a:lnTo>
                    <a:pt x="2323591" y="49149"/>
                  </a:lnTo>
                  <a:lnTo>
                    <a:pt x="2282020" y="28290"/>
                  </a:lnTo>
                  <a:lnTo>
                    <a:pt x="2237594" y="12859"/>
                  </a:lnTo>
                  <a:lnTo>
                    <a:pt x="2190742" y="3286"/>
                  </a:lnTo>
                  <a:lnTo>
                    <a:pt x="2141893" y="0"/>
                  </a:lnTo>
                  <a:lnTo>
                    <a:pt x="359994" y="0"/>
                  </a:lnTo>
                  <a:close/>
                </a:path>
              </a:pathLst>
            </a:custGeom>
            <a:ln w="12700">
              <a:solidFill>
                <a:srgbClr val="FFFFFF"/>
              </a:solidFill>
            </a:ln>
          </p:spPr>
          <p:txBody>
            <a:bodyPr wrap="square" lIns="0" tIns="0" rIns="0" bIns="0" rtlCol="0"/>
            <a:lstStyle/>
            <a:p>
              <a:endParaRPr/>
            </a:p>
          </p:txBody>
        </p:sp>
      </p:grpSp>
      <p:grpSp>
        <p:nvGrpSpPr>
          <p:cNvPr id="16" name="object 16"/>
          <p:cNvGrpSpPr/>
          <p:nvPr/>
        </p:nvGrpSpPr>
        <p:grpSpPr>
          <a:xfrm>
            <a:off x="3246305" y="1771650"/>
            <a:ext cx="3298190" cy="3190240"/>
            <a:chOff x="3246305" y="1771650"/>
            <a:chExt cx="3298190" cy="3190240"/>
          </a:xfrm>
        </p:grpSpPr>
        <p:sp>
          <p:nvSpPr>
            <p:cNvPr id="17" name="object 17"/>
            <p:cNvSpPr/>
            <p:nvPr/>
          </p:nvSpPr>
          <p:spPr>
            <a:xfrm>
              <a:off x="3261537" y="1786890"/>
              <a:ext cx="3282950" cy="3175000"/>
            </a:xfrm>
            <a:custGeom>
              <a:avLst/>
              <a:gdLst/>
              <a:ahLst/>
              <a:cxnLst/>
              <a:rect l="l" t="t" r="r" b="b"/>
              <a:pathLst>
                <a:path w="3282950" h="3175000">
                  <a:moveTo>
                    <a:pt x="3282950" y="0"/>
                  </a:moveTo>
                  <a:lnTo>
                    <a:pt x="0" y="0"/>
                  </a:lnTo>
                  <a:lnTo>
                    <a:pt x="0" y="3175000"/>
                  </a:lnTo>
                  <a:lnTo>
                    <a:pt x="3282950" y="3175000"/>
                  </a:lnTo>
                  <a:lnTo>
                    <a:pt x="3282950" y="0"/>
                  </a:lnTo>
                  <a:close/>
                </a:path>
              </a:pathLst>
            </a:custGeom>
            <a:solidFill>
              <a:srgbClr val="000000">
                <a:alpha val="25000"/>
              </a:srgbClr>
            </a:solidFill>
          </p:spPr>
          <p:txBody>
            <a:bodyPr wrap="square" lIns="0" tIns="0" rIns="0" bIns="0" rtlCol="0"/>
            <a:lstStyle/>
            <a:p>
              <a:endParaRPr/>
            </a:p>
          </p:txBody>
        </p:sp>
        <p:sp>
          <p:nvSpPr>
            <p:cNvPr id="18" name="object 18"/>
            <p:cNvSpPr/>
            <p:nvPr/>
          </p:nvSpPr>
          <p:spPr>
            <a:xfrm>
              <a:off x="3252655" y="1778000"/>
              <a:ext cx="3127375" cy="3016250"/>
            </a:xfrm>
            <a:custGeom>
              <a:avLst/>
              <a:gdLst/>
              <a:ahLst/>
              <a:cxnLst/>
              <a:rect l="l" t="t" r="r" b="b"/>
              <a:pathLst>
                <a:path w="3127375" h="3016250">
                  <a:moveTo>
                    <a:pt x="2766974" y="0"/>
                  </a:moveTo>
                  <a:lnTo>
                    <a:pt x="359994" y="0"/>
                  </a:lnTo>
                  <a:lnTo>
                    <a:pt x="311145" y="3286"/>
                  </a:lnTo>
                  <a:lnTo>
                    <a:pt x="264293" y="12859"/>
                  </a:lnTo>
                  <a:lnTo>
                    <a:pt x="219868" y="28290"/>
                  </a:lnTo>
                  <a:lnTo>
                    <a:pt x="178298" y="49149"/>
                  </a:lnTo>
                  <a:lnTo>
                    <a:pt x="140012" y="75009"/>
                  </a:lnTo>
                  <a:lnTo>
                    <a:pt x="105440" y="105440"/>
                  </a:lnTo>
                  <a:lnTo>
                    <a:pt x="75009" y="140012"/>
                  </a:lnTo>
                  <a:lnTo>
                    <a:pt x="49149" y="178298"/>
                  </a:lnTo>
                  <a:lnTo>
                    <a:pt x="28290" y="219868"/>
                  </a:lnTo>
                  <a:lnTo>
                    <a:pt x="12859" y="264293"/>
                  </a:lnTo>
                  <a:lnTo>
                    <a:pt x="3286" y="311145"/>
                  </a:lnTo>
                  <a:lnTo>
                    <a:pt x="0" y="359994"/>
                  </a:lnTo>
                  <a:lnTo>
                    <a:pt x="0" y="3016250"/>
                  </a:lnTo>
                  <a:lnTo>
                    <a:pt x="2766974" y="3016250"/>
                  </a:lnTo>
                  <a:lnTo>
                    <a:pt x="2815823" y="3012963"/>
                  </a:lnTo>
                  <a:lnTo>
                    <a:pt x="2862674" y="3003390"/>
                  </a:lnTo>
                  <a:lnTo>
                    <a:pt x="2907100" y="2987959"/>
                  </a:lnTo>
                  <a:lnTo>
                    <a:pt x="2948670" y="2967099"/>
                  </a:lnTo>
                  <a:lnTo>
                    <a:pt x="2986955" y="2941238"/>
                  </a:lnTo>
                  <a:lnTo>
                    <a:pt x="3021528" y="2910806"/>
                  </a:lnTo>
                  <a:lnTo>
                    <a:pt x="3051959" y="2876232"/>
                  </a:lnTo>
                  <a:lnTo>
                    <a:pt x="3077818" y="2837943"/>
                  </a:lnTo>
                  <a:lnTo>
                    <a:pt x="3098678" y="2796370"/>
                  </a:lnTo>
                  <a:lnTo>
                    <a:pt x="3114109" y="2751941"/>
                  </a:lnTo>
                  <a:lnTo>
                    <a:pt x="3123682" y="2705085"/>
                  </a:lnTo>
                  <a:lnTo>
                    <a:pt x="3126968" y="2656230"/>
                  </a:lnTo>
                  <a:lnTo>
                    <a:pt x="3126968" y="359994"/>
                  </a:lnTo>
                  <a:lnTo>
                    <a:pt x="3123682" y="311145"/>
                  </a:lnTo>
                  <a:lnTo>
                    <a:pt x="3114109" y="264293"/>
                  </a:lnTo>
                  <a:lnTo>
                    <a:pt x="3098678" y="219868"/>
                  </a:lnTo>
                  <a:lnTo>
                    <a:pt x="3077818" y="178298"/>
                  </a:lnTo>
                  <a:lnTo>
                    <a:pt x="3051959" y="140012"/>
                  </a:lnTo>
                  <a:lnTo>
                    <a:pt x="3021528" y="105440"/>
                  </a:lnTo>
                  <a:lnTo>
                    <a:pt x="2986955" y="75009"/>
                  </a:lnTo>
                  <a:lnTo>
                    <a:pt x="2948670" y="49149"/>
                  </a:lnTo>
                  <a:lnTo>
                    <a:pt x="2907100" y="28290"/>
                  </a:lnTo>
                  <a:lnTo>
                    <a:pt x="2862674" y="12859"/>
                  </a:lnTo>
                  <a:lnTo>
                    <a:pt x="2815823" y="3286"/>
                  </a:lnTo>
                  <a:lnTo>
                    <a:pt x="2766974" y="0"/>
                  </a:lnTo>
                  <a:close/>
                </a:path>
              </a:pathLst>
            </a:custGeom>
            <a:solidFill>
              <a:srgbClr val="FDD8A1"/>
            </a:solidFill>
          </p:spPr>
          <p:txBody>
            <a:bodyPr wrap="square" lIns="0" tIns="0" rIns="0" bIns="0" rtlCol="0"/>
            <a:lstStyle/>
            <a:p>
              <a:endParaRPr/>
            </a:p>
          </p:txBody>
        </p:sp>
        <p:sp>
          <p:nvSpPr>
            <p:cNvPr id="19" name="object 19"/>
            <p:cNvSpPr/>
            <p:nvPr/>
          </p:nvSpPr>
          <p:spPr>
            <a:xfrm>
              <a:off x="3252655" y="1778000"/>
              <a:ext cx="3127375" cy="3016250"/>
            </a:xfrm>
            <a:custGeom>
              <a:avLst/>
              <a:gdLst/>
              <a:ahLst/>
              <a:cxnLst/>
              <a:rect l="l" t="t" r="r" b="b"/>
              <a:pathLst>
                <a:path w="3127375" h="3016250">
                  <a:moveTo>
                    <a:pt x="359994" y="0"/>
                  </a:moveTo>
                  <a:lnTo>
                    <a:pt x="311145" y="3286"/>
                  </a:lnTo>
                  <a:lnTo>
                    <a:pt x="264293" y="12859"/>
                  </a:lnTo>
                  <a:lnTo>
                    <a:pt x="219868" y="28290"/>
                  </a:lnTo>
                  <a:lnTo>
                    <a:pt x="178298" y="49149"/>
                  </a:lnTo>
                  <a:lnTo>
                    <a:pt x="140012" y="75009"/>
                  </a:lnTo>
                  <a:lnTo>
                    <a:pt x="105440" y="105440"/>
                  </a:lnTo>
                  <a:lnTo>
                    <a:pt x="75009" y="140012"/>
                  </a:lnTo>
                  <a:lnTo>
                    <a:pt x="49149" y="178298"/>
                  </a:lnTo>
                  <a:lnTo>
                    <a:pt x="28290" y="219868"/>
                  </a:lnTo>
                  <a:lnTo>
                    <a:pt x="12859" y="264293"/>
                  </a:lnTo>
                  <a:lnTo>
                    <a:pt x="3286" y="311145"/>
                  </a:lnTo>
                  <a:lnTo>
                    <a:pt x="0" y="359994"/>
                  </a:lnTo>
                  <a:lnTo>
                    <a:pt x="0" y="3016250"/>
                  </a:lnTo>
                  <a:lnTo>
                    <a:pt x="2766974" y="3016250"/>
                  </a:lnTo>
                  <a:lnTo>
                    <a:pt x="2815823" y="3012963"/>
                  </a:lnTo>
                  <a:lnTo>
                    <a:pt x="2862674" y="3003390"/>
                  </a:lnTo>
                  <a:lnTo>
                    <a:pt x="2907100" y="2987959"/>
                  </a:lnTo>
                  <a:lnTo>
                    <a:pt x="2948670" y="2967099"/>
                  </a:lnTo>
                  <a:lnTo>
                    <a:pt x="2986955" y="2941238"/>
                  </a:lnTo>
                  <a:lnTo>
                    <a:pt x="3021528" y="2910806"/>
                  </a:lnTo>
                  <a:lnTo>
                    <a:pt x="3051959" y="2876232"/>
                  </a:lnTo>
                  <a:lnTo>
                    <a:pt x="3077818" y="2837943"/>
                  </a:lnTo>
                  <a:lnTo>
                    <a:pt x="3098678" y="2796370"/>
                  </a:lnTo>
                  <a:lnTo>
                    <a:pt x="3114109" y="2751941"/>
                  </a:lnTo>
                  <a:lnTo>
                    <a:pt x="3123682" y="2705085"/>
                  </a:lnTo>
                  <a:lnTo>
                    <a:pt x="3126968" y="2656230"/>
                  </a:lnTo>
                  <a:lnTo>
                    <a:pt x="3126968" y="359994"/>
                  </a:lnTo>
                  <a:lnTo>
                    <a:pt x="3123682" y="311145"/>
                  </a:lnTo>
                  <a:lnTo>
                    <a:pt x="3114109" y="264293"/>
                  </a:lnTo>
                  <a:lnTo>
                    <a:pt x="3098678" y="219868"/>
                  </a:lnTo>
                  <a:lnTo>
                    <a:pt x="3077818" y="178298"/>
                  </a:lnTo>
                  <a:lnTo>
                    <a:pt x="3051959" y="140012"/>
                  </a:lnTo>
                  <a:lnTo>
                    <a:pt x="3021528" y="105440"/>
                  </a:lnTo>
                  <a:lnTo>
                    <a:pt x="2986955" y="75009"/>
                  </a:lnTo>
                  <a:lnTo>
                    <a:pt x="2948670" y="49149"/>
                  </a:lnTo>
                  <a:lnTo>
                    <a:pt x="2907100" y="28290"/>
                  </a:lnTo>
                  <a:lnTo>
                    <a:pt x="2862674" y="12859"/>
                  </a:lnTo>
                  <a:lnTo>
                    <a:pt x="2815823" y="3286"/>
                  </a:lnTo>
                  <a:lnTo>
                    <a:pt x="2766974" y="0"/>
                  </a:lnTo>
                  <a:lnTo>
                    <a:pt x="359994" y="0"/>
                  </a:lnTo>
                  <a:close/>
                </a:path>
              </a:pathLst>
            </a:custGeom>
            <a:ln w="12700">
              <a:solidFill>
                <a:srgbClr val="FFFFFF"/>
              </a:solidFill>
            </a:ln>
          </p:spPr>
          <p:txBody>
            <a:bodyPr wrap="square" lIns="0" tIns="0" rIns="0" bIns="0" rtlCol="0"/>
            <a:lstStyle/>
            <a:p>
              <a:endParaRPr/>
            </a:p>
          </p:txBody>
        </p:sp>
      </p:grpSp>
      <p:grpSp>
        <p:nvGrpSpPr>
          <p:cNvPr id="20" name="object 20"/>
          <p:cNvGrpSpPr/>
          <p:nvPr/>
        </p:nvGrpSpPr>
        <p:grpSpPr>
          <a:xfrm>
            <a:off x="10487756" y="1797297"/>
            <a:ext cx="3298190" cy="1933575"/>
            <a:chOff x="10487756" y="1797297"/>
            <a:chExt cx="3298190" cy="1933575"/>
          </a:xfrm>
        </p:grpSpPr>
        <p:sp>
          <p:nvSpPr>
            <p:cNvPr id="21" name="object 21"/>
            <p:cNvSpPr/>
            <p:nvPr/>
          </p:nvSpPr>
          <p:spPr>
            <a:xfrm>
              <a:off x="10502989" y="1812544"/>
              <a:ext cx="3282950" cy="1917700"/>
            </a:xfrm>
            <a:custGeom>
              <a:avLst/>
              <a:gdLst/>
              <a:ahLst/>
              <a:cxnLst/>
              <a:rect l="l" t="t" r="r" b="b"/>
              <a:pathLst>
                <a:path w="3282950" h="1917700">
                  <a:moveTo>
                    <a:pt x="3282950" y="0"/>
                  </a:moveTo>
                  <a:lnTo>
                    <a:pt x="0" y="0"/>
                  </a:lnTo>
                  <a:lnTo>
                    <a:pt x="0" y="1917700"/>
                  </a:lnTo>
                  <a:lnTo>
                    <a:pt x="3282950" y="1917700"/>
                  </a:lnTo>
                  <a:lnTo>
                    <a:pt x="3282950" y="0"/>
                  </a:lnTo>
                  <a:close/>
                </a:path>
              </a:pathLst>
            </a:custGeom>
            <a:solidFill>
              <a:srgbClr val="000000">
                <a:alpha val="25000"/>
              </a:srgbClr>
            </a:solidFill>
          </p:spPr>
          <p:txBody>
            <a:bodyPr wrap="square" lIns="0" tIns="0" rIns="0" bIns="0" rtlCol="0"/>
            <a:lstStyle/>
            <a:p>
              <a:endParaRPr/>
            </a:p>
          </p:txBody>
        </p:sp>
        <p:sp>
          <p:nvSpPr>
            <p:cNvPr id="22" name="object 22"/>
            <p:cNvSpPr/>
            <p:nvPr/>
          </p:nvSpPr>
          <p:spPr>
            <a:xfrm>
              <a:off x="10494106" y="1803647"/>
              <a:ext cx="3127375" cy="1758950"/>
            </a:xfrm>
            <a:custGeom>
              <a:avLst/>
              <a:gdLst/>
              <a:ahLst/>
              <a:cxnLst/>
              <a:rect l="l" t="t" r="r" b="b"/>
              <a:pathLst>
                <a:path w="3127375" h="1758950">
                  <a:moveTo>
                    <a:pt x="2766974" y="0"/>
                  </a:moveTo>
                  <a:lnTo>
                    <a:pt x="359994" y="0"/>
                  </a:lnTo>
                  <a:lnTo>
                    <a:pt x="311145" y="3286"/>
                  </a:lnTo>
                  <a:lnTo>
                    <a:pt x="264293" y="12859"/>
                  </a:lnTo>
                  <a:lnTo>
                    <a:pt x="219868" y="28290"/>
                  </a:lnTo>
                  <a:lnTo>
                    <a:pt x="178298" y="49149"/>
                  </a:lnTo>
                  <a:lnTo>
                    <a:pt x="140012" y="75009"/>
                  </a:lnTo>
                  <a:lnTo>
                    <a:pt x="105440" y="105440"/>
                  </a:lnTo>
                  <a:lnTo>
                    <a:pt x="75009" y="140012"/>
                  </a:lnTo>
                  <a:lnTo>
                    <a:pt x="49149" y="178298"/>
                  </a:lnTo>
                  <a:lnTo>
                    <a:pt x="28290" y="219868"/>
                  </a:lnTo>
                  <a:lnTo>
                    <a:pt x="12859" y="264293"/>
                  </a:lnTo>
                  <a:lnTo>
                    <a:pt x="3286" y="311145"/>
                  </a:lnTo>
                  <a:lnTo>
                    <a:pt x="0" y="359994"/>
                  </a:lnTo>
                  <a:lnTo>
                    <a:pt x="0" y="1758950"/>
                  </a:lnTo>
                  <a:lnTo>
                    <a:pt x="2766974" y="1758950"/>
                  </a:lnTo>
                  <a:lnTo>
                    <a:pt x="2815823" y="1755663"/>
                  </a:lnTo>
                  <a:lnTo>
                    <a:pt x="2862674" y="1746090"/>
                  </a:lnTo>
                  <a:lnTo>
                    <a:pt x="2907100" y="1730659"/>
                  </a:lnTo>
                  <a:lnTo>
                    <a:pt x="2948670" y="1709799"/>
                  </a:lnTo>
                  <a:lnTo>
                    <a:pt x="2986955" y="1683938"/>
                  </a:lnTo>
                  <a:lnTo>
                    <a:pt x="3021528" y="1653506"/>
                  </a:lnTo>
                  <a:lnTo>
                    <a:pt x="3051959" y="1618932"/>
                  </a:lnTo>
                  <a:lnTo>
                    <a:pt x="3077818" y="1580643"/>
                  </a:lnTo>
                  <a:lnTo>
                    <a:pt x="3098678" y="1539070"/>
                  </a:lnTo>
                  <a:lnTo>
                    <a:pt x="3114109" y="1494641"/>
                  </a:lnTo>
                  <a:lnTo>
                    <a:pt x="3123682" y="1447785"/>
                  </a:lnTo>
                  <a:lnTo>
                    <a:pt x="3126968" y="1398930"/>
                  </a:lnTo>
                  <a:lnTo>
                    <a:pt x="3126968" y="359994"/>
                  </a:lnTo>
                  <a:lnTo>
                    <a:pt x="3123682" y="311145"/>
                  </a:lnTo>
                  <a:lnTo>
                    <a:pt x="3114109" y="264293"/>
                  </a:lnTo>
                  <a:lnTo>
                    <a:pt x="3098678" y="219868"/>
                  </a:lnTo>
                  <a:lnTo>
                    <a:pt x="3077818" y="178298"/>
                  </a:lnTo>
                  <a:lnTo>
                    <a:pt x="3051959" y="140012"/>
                  </a:lnTo>
                  <a:lnTo>
                    <a:pt x="3021528" y="105440"/>
                  </a:lnTo>
                  <a:lnTo>
                    <a:pt x="2986955" y="75009"/>
                  </a:lnTo>
                  <a:lnTo>
                    <a:pt x="2948670" y="49149"/>
                  </a:lnTo>
                  <a:lnTo>
                    <a:pt x="2907100" y="28290"/>
                  </a:lnTo>
                  <a:lnTo>
                    <a:pt x="2862674" y="12859"/>
                  </a:lnTo>
                  <a:lnTo>
                    <a:pt x="2815823" y="3286"/>
                  </a:lnTo>
                  <a:lnTo>
                    <a:pt x="2766974" y="0"/>
                  </a:lnTo>
                  <a:close/>
                </a:path>
              </a:pathLst>
            </a:custGeom>
            <a:solidFill>
              <a:srgbClr val="A5C1E7"/>
            </a:solidFill>
          </p:spPr>
          <p:txBody>
            <a:bodyPr wrap="square" lIns="0" tIns="0" rIns="0" bIns="0" rtlCol="0"/>
            <a:lstStyle/>
            <a:p>
              <a:endParaRPr/>
            </a:p>
          </p:txBody>
        </p:sp>
        <p:sp>
          <p:nvSpPr>
            <p:cNvPr id="23" name="object 23"/>
            <p:cNvSpPr/>
            <p:nvPr/>
          </p:nvSpPr>
          <p:spPr>
            <a:xfrm>
              <a:off x="10494106" y="1803647"/>
              <a:ext cx="3127375" cy="1758950"/>
            </a:xfrm>
            <a:custGeom>
              <a:avLst/>
              <a:gdLst/>
              <a:ahLst/>
              <a:cxnLst/>
              <a:rect l="l" t="t" r="r" b="b"/>
              <a:pathLst>
                <a:path w="3127375" h="1758950">
                  <a:moveTo>
                    <a:pt x="359994" y="0"/>
                  </a:moveTo>
                  <a:lnTo>
                    <a:pt x="311145" y="3286"/>
                  </a:lnTo>
                  <a:lnTo>
                    <a:pt x="264293" y="12859"/>
                  </a:lnTo>
                  <a:lnTo>
                    <a:pt x="219868" y="28290"/>
                  </a:lnTo>
                  <a:lnTo>
                    <a:pt x="178298" y="49149"/>
                  </a:lnTo>
                  <a:lnTo>
                    <a:pt x="140012" y="75009"/>
                  </a:lnTo>
                  <a:lnTo>
                    <a:pt x="105440" y="105440"/>
                  </a:lnTo>
                  <a:lnTo>
                    <a:pt x="75009" y="140012"/>
                  </a:lnTo>
                  <a:lnTo>
                    <a:pt x="49149" y="178298"/>
                  </a:lnTo>
                  <a:lnTo>
                    <a:pt x="28290" y="219868"/>
                  </a:lnTo>
                  <a:lnTo>
                    <a:pt x="12859" y="264293"/>
                  </a:lnTo>
                  <a:lnTo>
                    <a:pt x="3286" y="311145"/>
                  </a:lnTo>
                  <a:lnTo>
                    <a:pt x="0" y="359994"/>
                  </a:lnTo>
                  <a:lnTo>
                    <a:pt x="0" y="1758950"/>
                  </a:lnTo>
                  <a:lnTo>
                    <a:pt x="2766974" y="1758950"/>
                  </a:lnTo>
                  <a:lnTo>
                    <a:pt x="2815823" y="1755663"/>
                  </a:lnTo>
                  <a:lnTo>
                    <a:pt x="2862674" y="1746090"/>
                  </a:lnTo>
                  <a:lnTo>
                    <a:pt x="2907100" y="1730659"/>
                  </a:lnTo>
                  <a:lnTo>
                    <a:pt x="2948670" y="1709799"/>
                  </a:lnTo>
                  <a:lnTo>
                    <a:pt x="2986955" y="1683938"/>
                  </a:lnTo>
                  <a:lnTo>
                    <a:pt x="3021528" y="1653506"/>
                  </a:lnTo>
                  <a:lnTo>
                    <a:pt x="3051959" y="1618932"/>
                  </a:lnTo>
                  <a:lnTo>
                    <a:pt x="3077818" y="1580643"/>
                  </a:lnTo>
                  <a:lnTo>
                    <a:pt x="3098678" y="1539070"/>
                  </a:lnTo>
                  <a:lnTo>
                    <a:pt x="3114109" y="1494641"/>
                  </a:lnTo>
                  <a:lnTo>
                    <a:pt x="3123682" y="1447785"/>
                  </a:lnTo>
                  <a:lnTo>
                    <a:pt x="3126968" y="1398930"/>
                  </a:lnTo>
                  <a:lnTo>
                    <a:pt x="3126968" y="359994"/>
                  </a:lnTo>
                  <a:lnTo>
                    <a:pt x="3123682" y="311145"/>
                  </a:lnTo>
                  <a:lnTo>
                    <a:pt x="3114109" y="264293"/>
                  </a:lnTo>
                  <a:lnTo>
                    <a:pt x="3098678" y="219868"/>
                  </a:lnTo>
                  <a:lnTo>
                    <a:pt x="3077818" y="178298"/>
                  </a:lnTo>
                  <a:lnTo>
                    <a:pt x="3051959" y="140012"/>
                  </a:lnTo>
                  <a:lnTo>
                    <a:pt x="3021528" y="105440"/>
                  </a:lnTo>
                  <a:lnTo>
                    <a:pt x="2986955" y="75009"/>
                  </a:lnTo>
                  <a:lnTo>
                    <a:pt x="2948670" y="49149"/>
                  </a:lnTo>
                  <a:lnTo>
                    <a:pt x="2907100" y="28290"/>
                  </a:lnTo>
                  <a:lnTo>
                    <a:pt x="2862674" y="12859"/>
                  </a:lnTo>
                  <a:lnTo>
                    <a:pt x="2815823" y="3286"/>
                  </a:lnTo>
                  <a:lnTo>
                    <a:pt x="2766974" y="0"/>
                  </a:lnTo>
                  <a:lnTo>
                    <a:pt x="359994" y="0"/>
                  </a:lnTo>
                  <a:close/>
                </a:path>
              </a:pathLst>
            </a:custGeom>
            <a:ln w="12699">
              <a:solidFill>
                <a:srgbClr val="FFFFFF"/>
              </a:solidFill>
            </a:ln>
          </p:spPr>
          <p:txBody>
            <a:bodyPr wrap="square" lIns="0" tIns="0" rIns="0" bIns="0" rtlCol="0"/>
            <a:lstStyle/>
            <a:p>
              <a:endParaRPr/>
            </a:p>
          </p:txBody>
        </p:sp>
      </p:grpSp>
      <p:grpSp>
        <p:nvGrpSpPr>
          <p:cNvPr id="24" name="object 24"/>
          <p:cNvGrpSpPr/>
          <p:nvPr/>
        </p:nvGrpSpPr>
        <p:grpSpPr>
          <a:xfrm>
            <a:off x="10487756" y="6298778"/>
            <a:ext cx="3298190" cy="1507490"/>
            <a:chOff x="10487756" y="6298778"/>
            <a:chExt cx="3298190" cy="1507490"/>
          </a:xfrm>
        </p:grpSpPr>
        <p:sp>
          <p:nvSpPr>
            <p:cNvPr id="25" name="object 25"/>
            <p:cNvSpPr/>
            <p:nvPr/>
          </p:nvSpPr>
          <p:spPr>
            <a:xfrm>
              <a:off x="10502989" y="6314008"/>
              <a:ext cx="3282950" cy="1492250"/>
            </a:xfrm>
            <a:custGeom>
              <a:avLst/>
              <a:gdLst/>
              <a:ahLst/>
              <a:cxnLst/>
              <a:rect l="l" t="t" r="r" b="b"/>
              <a:pathLst>
                <a:path w="3282950" h="1492250">
                  <a:moveTo>
                    <a:pt x="3282950" y="0"/>
                  </a:moveTo>
                  <a:lnTo>
                    <a:pt x="0" y="0"/>
                  </a:lnTo>
                  <a:lnTo>
                    <a:pt x="0" y="1492250"/>
                  </a:lnTo>
                  <a:lnTo>
                    <a:pt x="3282950" y="1492250"/>
                  </a:lnTo>
                  <a:lnTo>
                    <a:pt x="3282950" y="0"/>
                  </a:lnTo>
                  <a:close/>
                </a:path>
              </a:pathLst>
            </a:custGeom>
            <a:solidFill>
              <a:srgbClr val="000000">
                <a:alpha val="25000"/>
              </a:srgbClr>
            </a:solidFill>
          </p:spPr>
          <p:txBody>
            <a:bodyPr wrap="square" lIns="0" tIns="0" rIns="0" bIns="0" rtlCol="0"/>
            <a:lstStyle/>
            <a:p>
              <a:endParaRPr/>
            </a:p>
          </p:txBody>
        </p:sp>
        <p:sp>
          <p:nvSpPr>
            <p:cNvPr id="26" name="object 26"/>
            <p:cNvSpPr/>
            <p:nvPr/>
          </p:nvSpPr>
          <p:spPr>
            <a:xfrm>
              <a:off x="10494106" y="6305128"/>
              <a:ext cx="3127375" cy="1335405"/>
            </a:xfrm>
            <a:custGeom>
              <a:avLst/>
              <a:gdLst/>
              <a:ahLst/>
              <a:cxnLst/>
              <a:rect l="l" t="t" r="r" b="b"/>
              <a:pathLst>
                <a:path w="3127375" h="1335404">
                  <a:moveTo>
                    <a:pt x="2766974" y="0"/>
                  </a:moveTo>
                  <a:lnTo>
                    <a:pt x="359994" y="0"/>
                  </a:lnTo>
                  <a:lnTo>
                    <a:pt x="311145" y="3286"/>
                  </a:lnTo>
                  <a:lnTo>
                    <a:pt x="264293" y="12859"/>
                  </a:lnTo>
                  <a:lnTo>
                    <a:pt x="219868" y="28290"/>
                  </a:lnTo>
                  <a:lnTo>
                    <a:pt x="178298" y="49149"/>
                  </a:lnTo>
                  <a:lnTo>
                    <a:pt x="140012" y="75009"/>
                  </a:lnTo>
                  <a:lnTo>
                    <a:pt x="105440" y="105440"/>
                  </a:lnTo>
                  <a:lnTo>
                    <a:pt x="75009" y="140012"/>
                  </a:lnTo>
                  <a:lnTo>
                    <a:pt x="49149" y="178298"/>
                  </a:lnTo>
                  <a:lnTo>
                    <a:pt x="28290" y="219868"/>
                  </a:lnTo>
                  <a:lnTo>
                    <a:pt x="12859" y="264293"/>
                  </a:lnTo>
                  <a:lnTo>
                    <a:pt x="3286" y="311145"/>
                  </a:lnTo>
                  <a:lnTo>
                    <a:pt x="0" y="359994"/>
                  </a:lnTo>
                  <a:lnTo>
                    <a:pt x="0" y="1335163"/>
                  </a:lnTo>
                  <a:lnTo>
                    <a:pt x="2766974" y="1335163"/>
                  </a:lnTo>
                  <a:lnTo>
                    <a:pt x="2815823" y="1331877"/>
                  </a:lnTo>
                  <a:lnTo>
                    <a:pt x="2862674" y="1322303"/>
                  </a:lnTo>
                  <a:lnTo>
                    <a:pt x="2907100" y="1306871"/>
                  </a:lnTo>
                  <a:lnTo>
                    <a:pt x="2948670" y="1286009"/>
                  </a:lnTo>
                  <a:lnTo>
                    <a:pt x="2986955" y="1260148"/>
                  </a:lnTo>
                  <a:lnTo>
                    <a:pt x="3021528" y="1229715"/>
                  </a:lnTo>
                  <a:lnTo>
                    <a:pt x="3051959" y="1195140"/>
                  </a:lnTo>
                  <a:lnTo>
                    <a:pt x="3077818" y="1156851"/>
                  </a:lnTo>
                  <a:lnTo>
                    <a:pt x="3098678" y="1115279"/>
                  </a:lnTo>
                  <a:lnTo>
                    <a:pt x="3114109" y="1070850"/>
                  </a:lnTo>
                  <a:lnTo>
                    <a:pt x="3123682" y="1023996"/>
                  </a:lnTo>
                  <a:lnTo>
                    <a:pt x="3126968" y="975144"/>
                  </a:lnTo>
                  <a:lnTo>
                    <a:pt x="3126968" y="359994"/>
                  </a:lnTo>
                  <a:lnTo>
                    <a:pt x="3123682" y="311145"/>
                  </a:lnTo>
                  <a:lnTo>
                    <a:pt x="3114109" y="264293"/>
                  </a:lnTo>
                  <a:lnTo>
                    <a:pt x="3098678" y="219868"/>
                  </a:lnTo>
                  <a:lnTo>
                    <a:pt x="3077818" y="178298"/>
                  </a:lnTo>
                  <a:lnTo>
                    <a:pt x="3051959" y="140012"/>
                  </a:lnTo>
                  <a:lnTo>
                    <a:pt x="3021528" y="105440"/>
                  </a:lnTo>
                  <a:lnTo>
                    <a:pt x="2986955" y="75009"/>
                  </a:lnTo>
                  <a:lnTo>
                    <a:pt x="2948670" y="49149"/>
                  </a:lnTo>
                  <a:lnTo>
                    <a:pt x="2907100" y="28290"/>
                  </a:lnTo>
                  <a:lnTo>
                    <a:pt x="2862674" y="12859"/>
                  </a:lnTo>
                  <a:lnTo>
                    <a:pt x="2815823" y="3286"/>
                  </a:lnTo>
                  <a:lnTo>
                    <a:pt x="2766974" y="0"/>
                  </a:lnTo>
                  <a:close/>
                </a:path>
              </a:pathLst>
            </a:custGeom>
            <a:solidFill>
              <a:srgbClr val="A5C1E7"/>
            </a:solidFill>
          </p:spPr>
          <p:txBody>
            <a:bodyPr wrap="square" lIns="0" tIns="0" rIns="0" bIns="0" rtlCol="0"/>
            <a:lstStyle/>
            <a:p>
              <a:endParaRPr/>
            </a:p>
          </p:txBody>
        </p:sp>
        <p:sp>
          <p:nvSpPr>
            <p:cNvPr id="27" name="object 27"/>
            <p:cNvSpPr/>
            <p:nvPr/>
          </p:nvSpPr>
          <p:spPr>
            <a:xfrm>
              <a:off x="10494106" y="6305128"/>
              <a:ext cx="3127375" cy="1335405"/>
            </a:xfrm>
            <a:custGeom>
              <a:avLst/>
              <a:gdLst/>
              <a:ahLst/>
              <a:cxnLst/>
              <a:rect l="l" t="t" r="r" b="b"/>
              <a:pathLst>
                <a:path w="3127375" h="1335404">
                  <a:moveTo>
                    <a:pt x="359994" y="0"/>
                  </a:moveTo>
                  <a:lnTo>
                    <a:pt x="311145" y="3286"/>
                  </a:lnTo>
                  <a:lnTo>
                    <a:pt x="264293" y="12859"/>
                  </a:lnTo>
                  <a:lnTo>
                    <a:pt x="219868" y="28290"/>
                  </a:lnTo>
                  <a:lnTo>
                    <a:pt x="178298" y="49149"/>
                  </a:lnTo>
                  <a:lnTo>
                    <a:pt x="140012" y="75009"/>
                  </a:lnTo>
                  <a:lnTo>
                    <a:pt x="105440" y="105440"/>
                  </a:lnTo>
                  <a:lnTo>
                    <a:pt x="75009" y="140012"/>
                  </a:lnTo>
                  <a:lnTo>
                    <a:pt x="49149" y="178298"/>
                  </a:lnTo>
                  <a:lnTo>
                    <a:pt x="28290" y="219868"/>
                  </a:lnTo>
                  <a:lnTo>
                    <a:pt x="12859" y="264293"/>
                  </a:lnTo>
                  <a:lnTo>
                    <a:pt x="3286" y="311145"/>
                  </a:lnTo>
                  <a:lnTo>
                    <a:pt x="0" y="359994"/>
                  </a:lnTo>
                  <a:lnTo>
                    <a:pt x="0" y="1335163"/>
                  </a:lnTo>
                  <a:lnTo>
                    <a:pt x="2766974" y="1335163"/>
                  </a:lnTo>
                  <a:lnTo>
                    <a:pt x="2815823" y="1331877"/>
                  </a:lnTo>
                  <a:lnTo>
                    <a:pt x="2862674" y="1322303"/>
                  </a:lnTo>
                  <a:lnTo>
                    <a:pt x="2907100" y="1306871"/>
                  </a:lnTo>
                  <a:lnTo>
                    <a:pt x="2948670" y="1286009"/>
                  </a:lnTo>
                  <a:lnTo>
                    <a:pt x="2986955" y="1260148"/>
                  </a:lnTo>
                  <a:lnTo>
                    <a:pt x="3021528" y="1229715"/>
                  </a:lnTo>
                  <a:lnTo>
                    <a:pt x="3051959" y="1195140"/>
                  </a:lnTo>
                  <a:lnTo>
                    <a:pt x="3077818" y="1156851"/>
                  </a:lnTo>
                  <a:lnTo>
                    <a:pt x="3098678" y="1115279"/>
                  </a:lnTo>
                  <a:lnTo>
                    <a:pt x="3114109" y="1070850"/>
                  </a:lnTo>
                  <a:lnTo>
                    <a:pt x="3123682" y="1023996"/>
                  </a:lnTo>
                  <a:lnTo>
                    <a:pt x="3126968" y="975144"/>
                  </a:lnTo>
                  <a:lnTo>
                    <a:pt x="3126968" y="359994"/>
                  </a:lnTo>
                  <a:lnTo>
                    <a:pt x="3123682" y="311145"/>
                  </a:lnTo>
                  <a:lnTo>
                    <a:pt x="3114109" y="264293"/>
                  </a:lnTo>
                  <a:lnTo>
                    <a:pt x="3098678" y="219868"/>
                  </a:lnTo>
                  <a:lnTo>
                    <a:pt x="3077818" y="178298"/>
                  </a:lnTo>
                  <a:lnTo>
                    <a:pt x="3051959" y="140012"/>
                  </a:lnTo>
                  <a:lnTo>
                    <a:pt x="3021528" y="105440"/>
                  </a:lnTo>
                  <a:lnTo>
                    <a:pt x="2986955" y="75009"/>
                  </a:lnTo>
                  <a:lnTo>
                    <a:pt x="2948670" y="49149"/>
                  </a:lnTo>
                  <a:lnTo>
                    <a:pt x="2907100" y="28290"/>
                  </a:lnTo>
                  <a:lnTo>
                    <a:pt x="2862674" y="12859"/>
                  </a:lnTo>
                  <a:lnTo>
                    <a:pt x="2815823" y="3286"/>
                  </a:lnTo>
                  <a:lnTo>
                    <a:pt x="2766974" y="0"/>
                  </a:lnTo>
                  <a:lnTo>
                    <a:pt x="359994" y="0"/>
                  </a:lnTo>
                  <a:close/>
                </a:path>
              </a:pathLst>
            </a:custGeom>
            <a:ln w="12700">
              <a:solidFill>
                <a:srgbClr val="FFFFFF"/>
              </a:solidFill>
            </a:ln>
          </p:spPr>
          <p:txBody>
            <a:bodyPr wrap="square" lIns="0" tIns="0" rIns="0" bIns="0" rtlCol="0"/>
            <a:lstStyle/>
            <a:p>
              <a:endParaRPr/>
            </a:p>
          </p:txBody>
        </p:sp>
      </p:grpSp>
      <p:grpSp>
        <p:nvGrpSpPr>
          <p:cNvPr id="28" name="object 28"/>
          <p:cNvGrpSpPr/>
          <p:nvPr/>
        </p:nvGrpSpPr>
        <p:grpSpPr>
          <a:xfrm>
            <a:off x="10487756" y="4258468"/>
            <a:ext cx="3298190" cy="1386840"/>
            <a:chOff x="10487756" y="4258468"/>
            <a:chExt cx="3298190" cy="1386840"/>
          </a:xfrm>
        </p:grpSpPr>
        <p:sp>
          <p:nvSpPr>
            <p:cNvPr id="29" name="object 29"/>
            <p:cNvSpPr/>
            <p:nvPr/>
          </p:nvSpPr>
          <p:spPr>
            <a:xfrm>
              <a:off x="10502989" y="4273702"/>
              <a:ext cx="3282950" cy="1371600"/>
            </a:xfrm>
            <a:custGeom>
              <a:avLst/>
              <a:gdLst/>
              <a:ahLst/>
              <a:cxnLst/>
              <a:rect l="l" t="t" r="r" b="b"/>
              <a:pathLst>
                <a:path w="3282950" h="1371600">
                  <a:moveTo>
                    <a:pt x="3282950" y="0"/>
                  </a:moveTo>
                  <a:lnTo>
                    <a:pt x="0" y="0"/>
                  </a:lnTo>
                  <a:lnTo>
                    <a:pt x="0" y="1371600"/>
                  </a:lnTo>
                  <a:lnTo>
                    <a:pt x="3282950" y="1371600"/>
                  </a:lnTo>
                  <a:lnTo>
                    <a:pt x="3282950" y="0"/>
                  </a:lnTo>
                  <a:close/>
                </a:path>
              </a:pathLst>
            </a:custGeom>
            <a:solidFill>
              <a:srgbClr val="000000">
                <a:alpha val="25000"/>
              </a:srgbClr>
            </a:solidFill>
          </p:spPr>
          <p:txBody>
            <a:bodyPr wrap="square" lIns="0" tIns="0" rIns="0" bIns="0" rtlCol="0"/>
            <a:lstStyle/>
            <a:p>
              <a:endParaRPr/>
            </a:p>
          </p:txBody>
        </p:sp>
        <p:sp>
          <p:nvSpPr>
            <p:cNvPr id="30" name="object 30"/>
            <p:cNvSpPr/>
            <p:nvPr/>
          </p:nvSpPr>
          <p:spPr>
            <a:xfrm>
              <a:off x="10494106" y="4264818"/>
              <a:ext cx="3127375" cy="1216025"/>
            </a:xfrm>
            <a:custGeom>
              <a:avLst/>
              <a:gdLst/>
              <a:ahLst/>
              <a:cxnLst/>
              <a:rect l="l" t="t" r="r" b="b"/>
              <a:pathLst>
                <a:path w="3127375" h="1216025">
                  <a:moveTo>
                    <a:pt x="2766974" y="0"/>
                  </a:moveTo>
                  <a:lnTo>
                    <a:pt x="359994" y="0"/>
                  </a:lnTo>
                  <a:lnTo>
                    <a:pt x="311145" y="3286"/>
                  </a:lnTo>
                  <a:lnTo>
                    <a:pt x="264293" y="12859"/>
                  </a:lnTo>
                  <a:lnTo>
                    <a:pt x="219868" y="28290"/>
                  </a:lnTo>
                  <a:lnTo>
                    <a:pt x="178298" y="49149"/>
                  </a:lnTo>
                  <a:lnTo>
                    <a:pt x="140012" y="75009"/>
                  </a:lnTo>
                  <a:lnTo>
                    <a:pt x="105440" y="105440"/>
                  </a:lnTo>
                  <a:lnTo>
                    <a:pt x="75009" y="140012"/>
                  </a:lnTo>
                  <a:lnTo>
                    <a:pt x="49149" y="178298"/>
                  </a:lnTo>
                  <a:lnTo>
                    <a:pt x="28290" y="219868"/>
                  </a:lnTo>
                  <a:lnTo>
                    <a:pt x="12859" y="264293"/>
                  </a:lnTo>
                  <a:lnTo>
                    <a:pt x="3286" y="311145"/>
                  </a:lnTo>
                  <a:lnTo>
                    <a:pt x="0" y="359994"/>
                  </a:lnTo>
                  <a:lnTo>
                    <a:pt x="0" y="1216025"/>
                  </a:lnTo>
                  <a:lnTo>
                    <a:pt x="2766974" y="1216025"/>
                  </a:lnTo>
                  <a:lnTo>
                    <a:pt x="2815823" y="1212738"/>
                  </a:lnTo>
                  <a:lnTo>
                    <a:pt x="2862674" y="1203165"/>
                  </a:lnTo>
                  <a:lnTo>
                    <a:pt x="2907100" y="1187734"/>
                  </a:lnTo>
                  <a:lnTo>
                    <a:pt x="2948670" y="1166874"/>
                  </a:lnTo>
                  <a:lnTo>
                    <a:pt x="2986955" y="1141013"/>
                  </a:lnTo>
                  <a:lnTo>
                    <a:pt x="3021528" y="1110581"/>
                  </a:lnTo>
                  <a:lnTo>
                    <a:pt x="3051959" y="1076007"/>
                  </a:lnTo>
                  <a:lnTo>
                    <a:pt x="3077818" y="1037718"/>
                  </a:lnTo>
                  <a:lnTo>
                    <a:pt x="3098678" y="996145"/>
                  </a:lnTo>
                  <a:lnTo>
                    <a:pt x="3114109" y="951716"/>
                  </a:lnTo>
                  <a:lnTo>
                    <a:pt x="3123682" y="904860"/>
                  </a:lnTo>
                  <a:lnTo>
                    <a:pt x="3126968" y="856005"/>
                  </a:lnTo>
                  <a:lnTo>
                    <a:pt x="3126968" y="359994"/>
                  </a:lnTo>
                  <a:lnTo>
                    <a:pt x="3123682" y="311145"/>
                  </a:lnTo>
                  <a:lnTo>
                    <a:pt x="3114109" y="264293"/>
                  </a:lnTo>
                  <a:lnTo>
                    <a:pt x="3098678" y="219868"/>
                  </a:lnTo>
                  <a:lnTo>
                    <a:pt x="3077818" y="178298"/>
                  </a:lnTo>
                  <a:lnTo>
                    <a:pt x="3051959" y="140012"/>
                  </a:lnTo>
                  <a:lnTo>
                    <a:pt x="3021528" y="105440"/>
                  </a:lnTo>
                  <a:lnTo>
                    <a:pt x="2986955" y="75009"/>
                  </a:lnTo>
                  <a:lnTo>
                    <a:pt x="2948670" y="49149"/>
                  </a:lnTo>
                  <a:lnTo>
                    <a:pt x="2907100" y="28290"/>
                  </a:lnTo>
                  <a:lnTo>
                    <a:pt x="2862674" y="12859"/>
                  </a:lnTo>
                  <a:lnTo>
                    <a:pt x="2815823" y="3286"/>
                  </a:lnTo>
                  <a:lnTo>
                    <a:pt x="2766974" y="0"/>
                  </a:lnTo>
                  <a:close/>
                </a:path>
              </a:pathLst>
            </a:custGeom>
            <a:solidFill>
              <a:srgbClr val="A5C1E7"/>
            </a:solidFill>
          </p:spPr>
          <p:txBody>
            <a:bodyPr wrap="square" lIns="0" tIns="0" rIns="0" bIns="0" rtlCol="0"/>
            <a:lstStyle/>
            <a:p>
              <a:endParaRPr/>
            </a:p>
          </p:txBody>
        </p:sp>
        <p:sp>
          <p:nvSpPr>
            <p:cNvPr id="31" name="object 31"/>
            <p:cNvSpPr/>
            <p:nvPr/>
          </p:nvSpPr>
          <p:spPr>
            <a:xfrm>
              <a:off x="10494106" y="4264818"/>
              <a:ext cx="3127375" cy="1216025"/>
            </a:xfrm>
            <a:custGeom>
              <a:avLst/>
              <a:gdLst/>
              <a:ahLst/>
              <a:cxnLst/>
              <a:rect l="l" t="t" r="r" b="b"/>
              <a:pathLst>
                <a:path w="3127375" h="1216025">
                  <a:moveTo>
                    <a:pt x="359994" y="0"/>
                  </a:moveTo>
                  <a:lnTo>
                    <a:pt x="311145" y="3286"/>
                  </a:lnTo>
                  <a:lnTo>
                    <a:pt x="264293" y="12859"/>
                  </a:lnTo>
                  <a:lnTo>
                    <a:pt x="219868" y="28290"/>
                  </a:lnTo>
                  <a:lnTo>
                    <a:pt x="178298" y="49149"/>
                  </a:lnTo>
                  <a:lnTo>
                    <a:pt x="140012" y="75009"/>
                  </a:lnTo>
                  <a:lnTo>
                    <a:pt x="105440" y="105440"/>
                  </a:lnTo>
                  <a:lnTo>
                    <a:pt x="75009" y="140012"/>
                  </a:lnTo>
                  <a:lnTo>
                    <a:pt x="49149" y="178298"/>
                  </a:lnTo>
                  <a:lnTo>
                    <a:pt x="28290" y="219868"/>
                  </a:lnTo>
                  <a:lnTo>
                    <a:pt x="12859" y="264293"/>
                  </a:lnTo>
                  <a:lnTo>
                    <a:pt x="3286" y="311145"/>
                  </a:lnTo>
                  <a:lnTo>
                    <a:pt x="0" y="359994"/>
                  </a:lnTo>
                  <a:lnTo>
                    <a:pt x="0" y="1216025"/>
                  </a:lnTo>
                  <a:lnTo>
                    <a:pt x="2766974" y="1216025"/>
                  </a:lnTo>
                  <a:lnTo>
                    <a:pt x="2815823" y="1212738"/>
                  </a:lnTo>
                  <a:lnTo>
                    <a:pt x="2862674" y="1203165"/>
                  </a:lnTo>
                  <a:lnTo>
                    <a:pt x="2907100" y="1187734"/>
                  </a:lnTo>
                  <a:lnTo>
                    <a:pt x="2948670" y="1166874"/>
                  </a:lnTo>
                  <a:lnTo>
                    <a:pt x="2986955" y="1141013"/>
                  </a:lnTo>
                  <a:lnTo>
                    <a:pt x="3021528" y="1110581"/>
                  </a:lnTo>
                  <a:lnTo>
                    <a:pt x="3051959" y="1076007"/>
                  </a:lnTo>
                  <a:lnTo>
                    <a:pt x="3077818" y="1037718"/>
                  </a:lnTo>
                  <a:lnTo>
                    <a:pt x="3098678" y="996145"/>
                  </a:lnTo>
                  <a:lnTo>
                    <a:pt x="3114109" y="951716"/>
                  </a:lnTo>
                  <a:lnTo>
                    <a:pt x="3123682" y="904860"/>
                  </a:lnTo>
                  <a:lnTo>
                    <a:pt x="3126968" y="856005"/>
                  </a:lnTo>
                  <a:lnTo>
                    <a:pt x="3126968" y="359994"/>
                  </a:lnTo>
                  <a:lnTo>
                    <a:pt x="3123682" y="311145"/>
                  </a:lnTo>
                  <a:lnTo>
                    <a:pt x="3114109" y="264293"/>
                  </a:lnTo>
                  <a:lnTo>
                    <a:pt x="3098678" y="219868"/>
                  </a:lnTo>
                  <a:lnTo>
                    <a:pt x="3077818" y="178298"/>
                  </a:lnTo>
                  <a:lnTo>
                    <a:pt x="3051959" y="140012"/>
                  </a:lnTo>
                  <a:lnTo>
                    <a:pt x="3021528" y="105440"/>
                  </a:lnTo>
                  <a:lnTo>
                    <a:pt x="2986955" y="75009"/>
                  </a:lnTo>
                  <a:lnTo>
                    <a:pt x="2948670" y="49149"/>
                  </a:lnTo>
                  <a:lnTo>
                    <a:pt x="2907100" y="28290"/>
                  </a:lnTo>
                  <a:lnTo>
                    <a:pt x="2862674" y="12859"/>
                  </a:lnTo>
                  <a:lnTo>
                    <a:pt x="2815823" y="3286"/>
                  </a:lnTo>
                  <a:lnTo>
                    <a:pt x="2766974" y="0"/>
                  </a:lnTo>
                  <a:lnTo>
                    <a:pt x="359994" y="0"/>
                  </a:lnTo>
                  <a:close/>
                </a:path>
              </a:pathLst>
            </a:custGeom>
            <a:ln w="12699">
              <a:solidFill>
                <a:srgbClr val="FFFFFF"/>
              </a:solidFill>
            </a:ln>
          </p:spPr>
          <p:txBody>
            <a:bodyPr wrap="square" lIns="0" tIns="0" rIns="0" bIns="0" rtlCol="0"/>
            <a:lstStyle/>
            <a:p>
              <a:endParaRPr/>
            </a:p>
          </p:txBody>
        </p:sp>
      </p:grpSp>
      <p:grpSp>
        <p:nvGrpSpPr>
          <p:cNvPr id="32" name="object 32"/>
          <p:cNvGrpSpPr/>
          <p:nvPr/>
        </p:nvGrpSpPr>
        <p:grpSpPr>
          <a:xfrm>
            <a:off x="3246305" y="5572125"/>
            <a:ext cx="3298190" cy="2244090"/>
            <a:chOff x="3246305" y="5572125"/>
            <a:chExt cx="3298190" cy="2244090"/>
          </a:xfrm>
        </p:grpSpPr>
        <p:sp>
          <p:nvSpPr>
            <p:cNvPr id="33" name="object 33"/>
            <p:cNvSpPr/>
            <p:nvPr/>
          </p:nvSpPr>
          <p:spPr>
            <a:xfrm>
              <a:off x="3261537" y="5587365"/>
              <a:ext cx="3282950" cy="2228850"/>
            </a:xfrm>
            <a:custGeom>
              <a:avLst/>
              <a:gdLst/>
              <a:ahLst/>
              <a:cxnLst/>
              <a:rect l="l" t="t" r="r" b="b"/>
              <a:pathLst>
                <a:path w="3282950" h="2228850">
                  <a:moveTo>
                    <a:pt x="3282950" y="0"/>
                  </a:moveTo>
                  <a:lnTo>
                    <a:pt x="0" y="0"/>
                  </a:lnTo>
                  <a:lnTo>
                    <a:pt x="0" y="2228850"/>
                  </a:lnTo>
                  <a:lnTo>
                    <a:pt x="3282950" y="2228850"/>
                  </a:lnTo>
                  <a:lnTo>
                    <a:pt x="3282950" y="0"/>
                  </a:lnTo>
                  <a:close/>
                </a:path>
              </a:pathLst>
            </a:custGeom>
            <a:solidFill>
              <a:srgbClr val="000000">
                <a:alpha val="25000"/>
              </a:srgbClr>
            </a:solidFill>
          </p:spPr>
          <p:txBody>
            <a:bodyPr wrap="square" lIns="0" tIns="0" rIns="0" bIns="0" rtlCol="0"/>
            <a:lstStyle/>
            <a:p>
              <a:endParaRPr/>
            </a:p>
          </p:txBody>
        </p:sp>
        <p:sp>
          <p:nvSpPr>
            <p:cNvPr id="34" name="object 34"/>
            <p:cNvSpPr/>
            <p:nvPr/>
          </p:nvSpPr>
          <p:spPr>
            <a:xfrm>
              <a:off x="3252655" y="5578475"/>
              <a:ext cx="3127375" cy="2073275"/>
            </a:xfrm>
            <a:custGeom>
              <a:avLst/>
              <a:gdLst/>
              <a:ahLst/>
              <a:cxnLst/>
              <a:rect l="l" t="t" r="r" b="b"/>
              <a:pathLst>
                <a:path w="3127375" h="2073275">
                  <a:moveTo>
                    <a:pt x="2766974" y="0"/>
                  </a:moveTo>
                  <a:lnTo>
                    <a:pt x="359994" y="0"/>
                  </a:lnTo>
                  <a:lnTo>
                    <a:pt x="311145" y="3286"/>
                  </a:lnTo>
                  <a:lnTo>
                    <a:pt x="264293" y="12859"/>
                  </a:lnTo>
                  <a:lnTo>
                    <a:pt x="219868" y="28290"/>
                  </a:lnTo>
                  <a:lnTo>
                    <a:pt x="178298" y="49149"/>
                  </a:lnTo>
                  <a:lnTo>
                    <a:pt x="140012" y="75009"/>
                  </a:lnTo>
                  <a:lnTo>
                    <a:pt x="105440" y="105440"/>
                  </a:lnTo>
                  <a:lnTo>
                    <a:pt x="75009" y="140012"/>
                  </a:lnTo>
                  <a:lnTo>
                    <a:pt x="49149" y="178298"/>
                  </a:lnTo>
                  <a:lnTo>
                    <a:pt x="28290" y="219868"/>
                  </a:lnTo>
                  <a:lnTo>
                    <a:pt x="12859" y="264293"/>
                  </a:lnTo>
                  <a:lnTo>
                    <a:pt x="3286" y="311145"/>
                  </a:lnTo>
                  <a:lnTo>
                    <a:pt x="0" y="359994"/>
                  </a:lnTo>
                  <a:lnTo>
                    <a:pt x="0" y="2073275"/>
                  </a:lnTo>
                  <a:lnTo>
                    <a:pt x="2766974" y="2073275"/>
                  </a:lnTo>
                  <a:lnTo>
                    <a:pt x="2815823" y="2069988"/>
                  </a:lnTo>
                  <a:lnTo>
                    <a:pt x="2862674" y="2060415"/>
                  </a:lnTo>
                  <a:lnTo>
                    <a:pt x="2907100" y="2044984"/>
                  </a:lnTo>
                  <a:lnTo>
                    <a:pt x="2948670" y="2024124"/>
                  </a:lnTo>
                  <a:lnTo>
                    <a:pt x="2986955" y="1998263"/>
                  </a:lnTo>
                  <a:lnTo>
                    <a:pt x="3021528" y="1967831"/>
                  </a:lnTo>
                  <a:lnTo>
                    <a:pt x="3051959" y="1933257"/>
                  </a:lnTo>
                  <a:lnTo>
                    <a:pt x="3077818" y="1894968"/>
                  </a:lnTo>
                  <a:lnTo>
                    <a:pt x="3098678" y="1853395"/>
                  </a:lnTo>
                  <a:lnTo>
                    <a:pt x="3114109" y="1808966"/>
                  </a:lnTo>
                  <a:lnTo>
                    <a:pt x="3123682" y="1762110"/>
                  </a:lnTo>
                  <a:lnTo>
                    <a:pt x="3126968" y="1713255"/>
                  </a:lnTo>
                  <a:lnTo>
                    <a:pt x="3126968" y="359994"/>
                  </a:lnTo>
                  <a:lnTo>
                    <a:pt x="3123682" y="311145"/>
                  </a:lnTo>
                  <a:lnTo>
                    <a:pt x="3114109" y="264293"/>
                  </a:lnTo>
                  <a:lnTo>
                    <a:pt x="3098678" y="219868"/>
                  </a:lnTo>
                  <a:lnTo>
                    <a:pt x="3077818" y="178298"/>
                  </a:lnTo>
                  <a:lnTo>
                    <a:pt x="3051959" y="140012"/>
                  </a:lnTo>
                  <a:lnTo>
                    <a:pt x="3021528" y="105440"/>
                  </a:lnTo>
                  <a:lnTo>
                    <a:pt x="2986955" y="75009"/>
                  </a:lnTo>
                  <a:lnTo>
                    <a:pt x="2948670" y="49149"/>
                  </a:lnTo>
                  <a:lnTo>
                    <a:pt x="2907100" y="28290"/>
                  </a:lnTo>
                  <a:lnTo>
                    <a:pt x="2862674" y="12859"/>
                  </a:lnTo>
                  <a:lnTo>
                    <a:pt x="2815823" y="3286"/>
                  </a:lnTo>
                  <a:lnTo>
                    <a:pt x="2766974" y="0"/>
                  </a:lnTo>
                  <a:close/>
                </a:path>
              </a:pathLst>
            </a:custGeom>
            <a:solidFill>
              <a:srgbClr val="FDD8A1"/>
            </a:solidFill>
          </p:spPr>
          <p:txBody>
            <a:bodyPr wrap="square" lIns="0" tIns="0" rIns="0" bIns="0" rtlCol="0"/>
            <a:lstStyle/>
            <a:p>
              <a:endParaRPr/>
            </a:p>
          </p:txBody>
        </p:sp>
        <p:sp>
          <p:nvSpPr>
            <p:cNvPr id="35" name="object 35"/>
            <p:cNvSpPr/>
            <p:nvPr/>
          </p:nvSpPr>
          <p:spPr>
            <a:xfrm>
              <a:off x="3252655" y="5578475"/>
              <a:ext cx="3127375" cy="2073275"/>
            </a:xfrm>
            <a:custGeom>
              <a:avLst/>
              <a:gdLst/>
              <a:ahLst/>
              <a:cxnLst/>
              <a:rect l="l" t="t" r="r" b="b"/>
              <a:pathLst>
                <a:path w="3127375" h="2073275">
                  <a:moveTo>
                    <a:pt x="359994" y="0"/>
                  </a:moveTo>
                  <a:lnTo>
                    <a:pt x="311145" y="3286"/>
                  </a:lnTo>
                  <a:lnTo>
                    <a:pt x="264293" y="12859"/>
                  </a:lnTo>
                  <a:lnTo>
                    <a:pt x="219868" y="28290"/>
                  </a:lnTo>
                  <a:lnTo>
                    <a:pt x="178298" y="49149"/>
                  </a:lnTo>
                  <a:lnTo>
                    <a:pt x="140012" y="75009"/>
                  </a:lnTo>
                  <a:lnTo>
                    <a:pt x="105440" y="105440"/>
                  </a:lnTo>
                  <a:lnTo>
                    <a:pt x="75009" y="140012"/>
                  </a:lnTo>
                  <a:lnTo>
                    <a:pt x="49149" y="178298"/>
                  </a:lnTo>
                  <a:lnTo>
                    <a:pt x="28290" y="219868"/>
                  </a:lnTo>
                  <a:lnTo>
                    <a:pt x="12859" y="264293"/>
                  </a:lnTo>
                  <a:lnTo>
                    <a:pt x="3286" y="311145"/>
                  </a:lnTo>
                  <a:lnTo>
                    <a:pt x="0" y="359994"/>
                  </a:lnTo>
                  <a:lnTo>
                    <a:pt x="0" y="2073275"/>
                  </a:lnTo>
                  <a:lnTo>
                    <a:pt x="2766974" y="2073275"/>
                  </a:lnTo>
                  <a:lnTo>
                    <a:pt x="2815823" y="2069988"/>
                  </a:lnTo>
                  <a:lnTo>
                    <a:pt x="2862674" y="2060415"/>
                  </a:lnTo>
                  <a:lnTo>
                    <a:pt x="2907100" y="2044984"/>
                  </a:lnTo>
                  <a:lnTo>
                    <a:pt x="2948670" y="2024124"/>
                  </a:lnTo>
                  <a:lnTo>
                    <a:pt x="2986955" y="1998263"/>
                  </a:lnTo>
                  <a:lnTo>
                    <a:pt x="3021528" y="1967831"/>
                  </a:lnTo>
                  <a:lnTo>
                    <a:pt x="3051959" y="1933257"/>
                  </a:lnTo>
                  <a:lnTo>
                    <a:pt x="3077818" y="1894968"/>
                  </a:lnTo>
                  <a:lnTo>
                    <a:pt x="3098678" y="1853395"/>
                  </a:lnTo>
                  <a:lnTo>
                    <a:pt x="3114109" y="1808966"/>
                  </a:lnTo>
                  <a:lnTo>
                    <a:pt x="3123682" y="1762110"/>
                  </a:lnTo>
                  <a:lnTo>
                    <a:pt x="3126968" y="1713255"/>
                  </a:lnTo>
                  <a:lnTo>
                    <a:pt x="3126968" y="359994"/>
                  </a:lnTo>
                  <a:lnTo>
                    <a:pt x="3123682" y="311145"/>
                  </a:lnTo>
                  <a:lnTo>
                    <a:pt x="3114109" y="264293"/>
                  </a:lnTo>
                  <a:lnTo>
                    <a:pt x="3098678" y="219868"/>
                  </a:lnTo>
                  <a:lnTo>
                    <a:pt x="3077818" y="178298"/>
                  </a:lnTo>
                  <a:lnTo>
                    <a:pt x="3051959" y="140012"/>
                  </a:lnTo>
                  <a:lnTo>
                    <a:pt x="3021528" y="105440"/>
                  </a:lnTo>
                  <a:lnTo>
                    <a:pt x="2986955" y="75009"/>
                  </a:lnTo>
                  <a:lnTo>
                    <a:pt x="2948670" y="49149"/>
                  </a:lnTo>
                  <a:lnTo>
                    <a:pt x="2907100" y="28290"/>
                  </a:lnTo>
                  <a:lnTo>
                    <a:pt x="2862674" y="12859"/>
                  </a:lnTo>
                  <a:lnTo>
                    <a:pt x="2815823" y="3286"/>
                  </a:lnTo>
                  <a:lnTo>
                    <a:pt x="2766974" y="0"/>
                  </a:lnTo>
                  <a:lnTo>
                    <a:pt x="359994" y="0"/>
                  </a:lnTo>
                  <a:close/>
                </a:path>
              </a:pathLst>
            </a:custGeom>
            <a:ln w="12700">
              <a:solidFill>
                <a:srgbClr val="FFFFFF"/>
              </a:solidFill>
            </a:ln>
          </p:spPr>
          <p:txBody>
            <a:bodyPr wrap="square" lIns="0" tIns="0" rIns="0" bIns="0" rtlCol="0"/>
            <a:lstStyle/>
            <a:p>
              <a:endParaRPr/>
            </a:p>
          </p:txBody>
        </p:sp>
      </p:grpSp>
      <p:sp>
        <p:nvSpPr>
          <p:cNvPr id="36" name="object 36"/>
          <p:cNvSpPr txBox="1"/>
          <p:nvPr/>
        </p:nvSpPr>
        <p:spPr>
          <a:xfrm>
            <a:off x="6987540" y="3441319"/>
            <a:ext cx="3022600" cy="3232150"/>
          </a:xfrm>
          <a:prstGeom prst="rect">
            <a:avLst/>
          </a:prstGeom>
        </p:spPr>
        <p:txBody>
          <a:bodyPr vert="horz" wrap="square" lIns="0" tIns="0" rIns="0" bIns="0" rtlCol="0">
            <a:spAutoFit/>
          </a:bodyPr>
          <a:lstStyle/>
          <a:p>
            <a:pPr>
              <a:lnSpc>
                <a:spcPct val="100000"/>
              </a:lnSpc>
            </a:pPr>
            <a:endParaRPr sz="2500">
              <a:latin typeface="Times New Roman"/>
              <a:cs typeface="Times New Roman"/>
            </a:endParaRPr>
          </a:p>
          <a:p>
            <a:pPr>
              <a:lnSpc>
                <a:spcPct val="100000"/>
              </a:lnSpc>
              <a:spcBef>
                <a:spcPts val="204"/>
              </a:spcBef>
            </a:pPr>
            <a:endParaRPr sz="2500">
              <a:latin typeface="Times New Roman"/>
              <a:cs typeface="Times New Roman"/>
            </a:endParaRPr>
          </a:p>
          <a:p>
            <a:pPr marL="201295" marR="287020">
              <a:lnSpc>
                <a:spcPct val="100000"/>
              </a:lnSpc>
            </a:pPr>
            <a:r>
              <a:rPr sz="2500" b="1" spc="75" dirty="0">
                <a:latin typeface="Century Gothic"/>
                <a:cs typeface="Century Gothic"/>
              </a:rPr>
              <a:t>Informar </a:t>
            </a:r>
            <a:r>
              <a:rPr sz="2500" b="1" spc="60" dirty="0">
                <a:latin typeface="Century Gothic"/>
                <a:cs typeface="Century Gothic"/>
              </a:rPr>
              <a:t>oportunamente </a:t>
            </a:r>
            <a:r>
              <a:rPr sz="2500" b="1" spc="80" dirty="0">
                <a:latin typeface="Century Gothic"/>
                <a:cs typeface="Century Gothic"/>
              </a:rPr>
              <a:t>es</a:t>
            </a:r>
            <a:r>
              <a:rPr sz="2500" b="1" spc="70" dirty="0">
                <a:latin typeface="Century Gothic"/>
                <a:cs typeface="Century Gothic"/>
              </a:rPr>
              <a:t> </a:t>
            </a:r>
            <a:r>
              <a:rPr sz="2500" b="1" spc="65" dirty="0">
                <a:latin typeface="Century Gothic"/>
                <a:cs typeface="Century Gothic"/>
              </a:rPr>
              <a:t>importante </a:t>
            </a:r>
            <a:r>
              <a:rPr sz="2500" b="1" spc="55" dirty="0">
                <a:latin typeface="Century Gothic"/>
                <a:cs typeface="Century Gothic"/>
              </a:rPr>
              <a:t>porque:</a:t>
            </a:r>
            <a:endParaRPr sz="2500">
              <a:latin typeface="Century Gothic"/>
              <a:cs typeface="Century Gothic"/>
            </a:endParaRPr>
          </a:p>
        </p:txBody>
      </p:sp>
      <p:sp>
        <p:nvSpPr>
          <p:cNvPr id="37" name="object 37"/>
          <p:cNvSpPr txBox="1"/>
          <p:nvPr/>
        </p:nvSpPr>
        <p:spPr>
          <a:xfrm>
            <a:off x="3430414" y="1755140"/>
            <a:ext cx="3282950" cy="3175000"/>
          </a:xfrm>
          <a:prstGeom prst="rect">
            <a:avLst/>
          </a:prstGeom>
        </p:spPr>
        <p:txBody>
          <a:bodyPr vert="horz" wrap="square" lIns="0" tIns="161290" rIns="0" bIns="0" rtlCol="0">
            <a:spAutoFit/>
          </a:bodyPr>
          <a:lstStyle/>
          <a:p>
            <a:pPr marL="266700" marR="316230">
              <a:lnSpc>
                <a:spcPct val="100000"/>
              </a:lnSpc>
              <a:spcBef>
                <a:spcPts val="1270"/>
              </a:spcBef>
            </a:pPr>
            <a:r>
              <a:rPr sz="1900" b="1" spc="65" dirty="0">
                <a:latin typeface="Century Gothic"/>
                <a:cs typeface="Century Gothic"/>
              </a:rPr>
              <a:t>Informar</a:t>
            </a:r>
            <a:r>
              <a:rPr sz="1900" b="1" spc="70" dirty="0">
                <a:latin typeface="Century Gothic"/>
                <a:cs typeface="Century Gothic"/>
              </a:rPr>
              <a:t> </a:t>
            </a:r>
            <a:r>
              <a:rPr sz="1900" spc="-10" dirty="0">
                <a:latin typeface="Century Gothic"/>
                <a:cs typeface="Century Gothic"/>
              </a:rPr>
              <a:t>cuando </a:t>
            </a:r>
            <a:r>
              <a:rPr sz="1900" dirty="0">
                <a:latin typeface="Century Gothic"/>
                <a:cs typeface="Century Gothic"/>
              </a:rPr>
              <a:t>tenga</a:t>
            </a:r>
            <a:r>
              <a:rPr sz="1900" spc="-5" dirty="0">
                <a:latin typeface="Century Gothic"/>
                <a:cs typeface="Century Gothic"/>
              </a:rPr>
              <a:t> </a:t>
            </a:r>
            <a:r>
              <a:rPr sz="1900" dirty="0">
                <a:latin typeface="Century Gothic"/>
                <a:cs typeface="Century Gothic"/>
              </a:rPr>
              <a:t>un</a:t>
            </a:r>
            <a:r>
              <a:rPr sz="1900" spc="-5" dirty="0">
                <a:latin typeface="Century Gothic"/>
                <a:cs typeface="Century Gothic"/>
              </a:rPr>
              <a:t> </a:t>
            </a:r>
            <a:r>
              <a:rPr sz="1900" spc="-10" dirty="0">
                <a:latin typeface="Century Gothic"/>
                <a:cs typeface="Century Gothic"/>
              </a:rPr>
              <a:t>interés </a:t>
            </a:r>
            <a:r>
              <a:rPr sz="1900" dirty="0">
                <a:latin typeface="Century Gothic"/>
                <a:cs typeface="Century Gothic"/>
              </a:rPr>
              <a:t>privado</a:t>
            </a:r>
            <a:r>
              <a:rPr sz="1900" spc="70" dirty="0">
                <a:latin typeface="Century Gothic"/>
                <a:cs typeface="Century Gothic"/>
              </a:rPr>
              <a:t> </a:t>
            </a:r>
            <a:r>
              <a:rPr sz="1900" spc="-10" dirty="0">
                <a:latin typeface="Century Gothic"/>
                <a:cs typeface="Century Gothic"/>
              </a:rPr>
              <a:t>(circunstancia </a:t>
            </a:r>
            <a:r>
              <a:rPr sz="1900" dirty="0">
                <a:latin typeface="Century Gothic"/>
                <a:cs typeface="Century Gothic"/>
              </a:rPr>
              <a:t>o</a:t>
            </a:r>
            <a:r>
              <a:rPr sz="1900" spc="135" dirty="0">
                <a:latin typeface="Century Gothic"/>
                <a:cs typeface="Century Gothic"/>
              </a:rPr>
              <a:t> </a:t>
            </a:r>
            <a:r>
              <a:rPr sz="1900" dirty="0">
                <a:latin typeface="Century Gothic"/>
                <a:cs typeface="Century Gothic"/>
              </a:rPr>
              <a:t>relación)</a:t>
            </a:r>
            <a:r>
              <a:rPr sz="1900" spc="135" dirty="0">
                <a:latin typeface="Century Gothic"/>
                <a:cs typeface="Century Gothic"/>
              </a:rPr>
              <a:t> </a:t>
            </a:r>
            <a:r>
              <a:rPr sz="1900" spc="-25" dirty="0">
                <a:latin typeface="Century Gothic"/>
                <a:cs typeface="Century Gothic"/>
              </a:rPr>
              <a:t>que</a:t>
            </a:r>
            <a:r>
              <a:rPr sz="1900" spc="500" dirty="0">
                <a:latin typeface="Century Gothic"/>
                <a:cs typeface="Century Gothic"/>
              </a:rPr>
              <a:t> </a:t>
            </a:r>
            <a:r>
              <a:rPr sz="1900" dirty="0">
                <a:latin typeface="Century Gothic"/>
                <a:cs typeface="Century Gothic"/>
              </a:rPr>
              <a:t>pueda </a:t>
            </a:r>
            <a:r>
              <a:rPr sz="1900" spc="-10" dirty="0">
                <a:latin typeface="Century Gothic"/>
                <a:cs typeface="Century Gothic"/>
              </a:rPr>
              <a:t>colocarla</a:t>
            </a:r>
            <a:endParaRPr sz="1900" dirty="0">
              <a:latin typeface="Century Gothic"/>
              <a:cs typeface="Century Gothic"/>
            </a:endParaRPr>
          </a:p>
          <a:p>
            <a:pPr marL="266700" marR="424815">
              <a:lnSpc>
                <a:spcPct val="100000"/>
              </a:lnSpc>
              <a:tabLst>
                <a:tab pos="605790" algn="l"/>
              </a:tabLst>
            </a:pPr>
            <a:r>
              <a:rPr sz="1900" dirty="0">
                <a:latin typeface="Century Gothic"/>
                <a:cs typeface="Century Gothic"/>
              </a:rPr>
              <a:t>en</a:t>
            </a:r>
            <a:r>
              <a:rPr sz="1900" spc="-15" dirty="0">
                <a:latin typeface="Century Gothic"/>
                <a:cs typeface="Century Gothic"/>
              </a:rPr>
              <a:t> </a:t>
            </a:r>
            <a:r>
              <a:rPr sz="1900" dirty="0">
                <a:latin typeface="Century Gothic"/>
                <a:cs typeface="Century Gothic"/>
              </a:rPr>
              <a:t>un</a:t>
            </a:r>
            <a:r>
              <a:rPr sz="1900" spc="-10" dirty="0">
                <a:latin typeface="Century Gothic"/>
                <a:cs typeface="Century Gothic"/>
              </a:rPr>
              <a:t> </a:t>
            </a:r>
            <a:r>
              <a:rPr sz="1900" dirty="0">
                <a:latin typeface="Century Gothic"/>
                <a:cs typeface="Century Gothic"/>
              </a:rPr>
              <a:t>conflicto</a:t>
            </a:r>
            <a:r>
              <a:rPr sz="1900" spc="-10" dirty="0">
                <a:latin typeface="Century Gothic"/>
                <a:cs typeface="Century Gothic"/>
              </a:rPr>
              <a:t> </a:t>
            </a:r>
            <a:r>
              <a:rPr sz="1900" spc="-25" dirty="0">
                <a:latin typeface="Century Gothic"/>
                <a:cs typeface="Century Gothic"/>
              </a:rPr>
              <a:t>de </a:t>
            </a:r>
            <a:r>
              <a:rPr sz="1900" dirty="0">
                <a:latin typeface="Century Gothic"/>
                <a:cs typeface="Century Gothic"/>
              </a:rPr>
              <a:t>intereses</a:t>
            </a:r>
            <a:r>
              <a:rPr sz="1900" spc="-5" dirty="0">
                <a:latin typeface="Century Gothic"/>
                <a:cs typeface="Century Gothic"/>
              </a:rPr>
              <a:t> </a:t>
            </a:r>
            <a:r>
              <a:rPr sz="1900" dirty="0">
                <a:latin typeface="Century Gothic"/>
                <a:cs typeface="Century Gothic"/>
              </a:rPr>
              <a:t>respecto </a:t>
            </a:r>
            <a:r>
              <a:rPr sz="1900" spc="-50" dirty="0">
                <a:latin typeface="Century Gothic"/>
                <a:cs typeface="Century Gothic"/>
              </a:rPr>
              <a:t>a </a:t>
            </a:r>
            <a:r>
              <a:rPr sz="1900" spc="50" dirty="0">
                <a:latin typeface="Century Gothic"/>
                <a:cs typeface="Century Gothic"/>
              </a:rPr>
              <a:t>sus</a:t>
            </a:r>
            <a:r>
              <a:rPr sz="1900" spc="75" dirty="0">
                <a:latin typeface="Century Gothic"/>
                <a:cs typeface="Century Gothic"/>
              </a:rPr>
              <a:t> </a:t>
            </a:r>
            <a:r>
              <a:rPr sz="1900" dirty="0">
                <a:latin typeface="Century Gothic"/>
                <a:cs typeface="Century Gothic"/>
              </a:rPr>
              <a:t>labores,</a:t>
            </a:r>
            <a:r>
              <a:rPr sz="1900" spc="75" dirty="0">
                <a:latin typeface="Century Gothic"/>
                <a:cs typeface="Century Gothic"/>
              </a:rPr>
              <a:t> </a:t>
            </a:r>
            <a:r>
              <a:rPr sz="1900" spc="-10" dirty="0">
                <a:latin typeface="Century Gothic"/>
                <a:cs typeface="Century Gothic"/>
              </a:rPr>
              <a:t>deberes</a:t>
            </a:r>
            <a:r>
              <a:rPr sz="1900" spc="500" dirty="0">
                <a:latin typeface="Century Gothic"/>
                <a:cs typeface="Century Gothic"/>
              </a:rPr>
              <a:t> </a:t>
            </a:r>
            <a:r>
              <a:rPr sz="1900" spc="20" dirty="0">
                <a:latin typeface="Century Gothic"/>
                <a:cs typeface="Century Gothic"/>
              </a:rPr>
              <a:t>y</a:t>
            </a:r>
            <a:r>
              <a:rPr sz="1900" dirty="0">
                <a:latin typeface="Century Gothic"/>
                <a:cs typeface="Century Gothic"/>
              </a:rPr>
              <a:t>	</a:t>
            </a:r>
            <a:r>
              <a:rPr sz="1900" spc="-10" dirty="0">
                <a:latin typeface="Century Gothic"/>
                <a:cs typeface="Century Gothic"/>
              </a:rPr>
              <a:t>responsabilidades.</a:t>
            </a:r>
            <a:endParaRPr sz="1900" dirty="0">
              <a:latin typeface="Century Gothic"/>
              <a:cs typeface="Century Gothic"/>
            </a:endParaRPr>
          </a:p>
        </p:txBody>
      </p:sp>
      <p:sp>
        <p:nvSpPr>
          <p:cNvPr id="38" name="object 38"/>
          <p:cNvSpPr txBox="1"/>
          <p:nvPr/>
        </p:nvSpPr>
        <p:spPr>
          <a:xfrm>
            <a:off x="10502989" y="1812544"/>
            <a:ext cx="3282950" cy="1917700"/>
          </a:xfrm>
          <a:prstGeom prst="rect">
            <a:avLst/>
          </a:prstGeom>
        </p:spPr>
        <p:txBody>
          <a:bodyPr vert="horz" wrap="square" lIns="0" tIns="139065" rIns="0" bIns="0" rtlCol="0">
            <a:spAutoFit/>
          </a:bodyPr>
          <a:lstStyle/>
          <a:p>
            <a:pPr marL="266700" marR="675005">
              <a:lnSpc>
                <a:spcPct val="100000"/>
              </a:lnSpc>
              <a:spcBef>
                <a:spcPts val="1095"/>
              </a:spcBef>
            </a:pPr>
            <a:r>
              <a:rPr sz="1900" dirty="0">
                <a:latin typeface="Century Gothic"/>
                <a:cs typeface="Century Gothic"/>
              </a:rPr>
              <a:t>La</a:t>
            </a:r>
            <a:r>
              <a:rPr sz="1900" spc="-25" dirty="0">
                <a:latin typeface="Century Gothic"/>
                <a:cs typeface="Century Gothic"/>
              </a:rPr>
              <a:t> </a:t>
            </a:r>
            <a:r>
              <a:rPr sz="1900" spc="-10" dirty="0">
                <a:latin typeface="Century Gothic"/>
                <a:cs typeface="Century Gothic"/>
              </a:rPr>
              <a:t>Administración </a:t>
            </a:r>
            <a:r>
              <a:rPr sz="1900" dirty="0">
                <a:latin typeface="Century Gothic"/>
                <a:cs typeface="Century Gothic"/>
              </a:rPr>
              <a:t>puede </a:t>
            </a:r>
            <a:r>
              <a:rPr sz="1900" spc="-10" dirty="0">
                <a:latin typeface="Century Gothic"/>
                <a:cs typeface="Century Gothic"/>
              </a:rPr>
              <a:t>tomar </a:t>
            </a:r>
            <a:r>
              <a:rPr sz="1900" dirty="0">
                <a:latin typeface="Century Gothic"/>
                <a:cs typeface="Century Gothic"/>
              </a:rPr>
              <a:t>decisiones</a:t>
            </a:r>
            <a:r>
              <a:rPr sz="1900" spc="190" dirty="0">
                <a:latin typeface="Century Gothic"/>
                <a:cs typeface="Century Gothic"/>
              </a:rPr>
              <a:t> </a:t>
            </a:r>
            <a:r>
              <a:rPr sz="1900" spc="-10" dirty="0">
                <a:latin typeface="Century Gothic"/>
                <a:cs typeface="Century Gothic"/>
              </a:rPr>
              <a:t>eficaces </a:t>
            </a:r>
            <a:r>
              <a:rPr sz="1900" dirty="0">
                <a:latin typeface="Century Gothic"/>
                <a:cs typeface="Century Gothic"/>
              </a:rPr>
              <a:t>para</a:t>
            </a:r>
            <a:r>
              <a:rPr sz="1900" spc="120" dirty="0">
                <a:latin typeface="Century Gothic"/>
                <a:cs typeface="Century Gothic"/>
              </a:rPr>
              <a:t> </a:t>
            </a:r>
            <a:r>
              <a:rPr sz="1900" dirty="0">
                <a:latin typeface="Century Gothic"/>
                <a:cs typeface="Century Gothic"/>
              </a:rPr>
              <a:t>resguardar</a:t>
            </a:r>
            <a:r>
              <a:rPr sz="1900" spc="125" dirty="0">
                <a:latin typeface="Century Gothic"/>
                <a:cs typeface="Century Gothic"/>
              </a:rPr>
              <a:t> </a:t>
            </a:r>
            <a:r>
              <a:rPr sz="1900" spc="-25" dirty="0">
                <a:latin typeface="Century Gothic"/>
                <a:cs typeface="Century Gothic"/>
              </a:rPr>
              <a:t>el </a:t>
            </a:r>
            <a:r>
              <a:rPr sz="1900" dirty="0">
                <a:latin typeface="Century Gothic"/>
                <a:cs typeface="Century Gothic"/>
              </a:rPr>
              <a:t>interés </a:t>
            </a:r>
            <a:r>
              <a:rPr sz="1900" spc="-10" dirty="0">
                <a:latin typeface="Century Gothic"/>
                <a:cs typeface="Century Gothic"/>
              </a:rPr>
              <a:t>público.</a:t>
            </a:r>
            <a:endParaRPr sz="1900">
              <a:latin typeface="Century Gothic"/>
              <a:cs typeface="Century Gothic"/>
            </a:endParaRPr>
          </a:p>
        </p:txBody>
      </p:sp>
      <p:sp>
        <p:nvSpPr>
          <p:cNvPr id="39" name="object 39"/>
          <p:cNvSpPr txBox="1"/>
          <p:nvPr/>
        </p:nvSpPr>
        <p:spPr>
          <a:xfrm>
            <a:off x="10502989" y="6314008"/>
            <a:ext cx="3282950" cy="1492250"/>
          </a:xfrm>
          <a:prstGeom prst="rect">
            <a:avLst/>
          </a:prstGeom>
        </p:spPr>
        <p:txBody>
          <a:bodyPr vert="horz" wrap="square" lIns="0" tIns="93980" rIns="0" bIns="0" rtlCol="0">
            <a:spAutoFit/>
          </a:bodyPr>
          <a:lstStyle/>
          <a:p>
            <a:pPr marL="266700" marR="454025" algn="just">
              <a:lnSpc>
                <a:spcPct val="100000"/>
              </a:lnSpc>
              <a:spcBef>
                <a:spcPts val="740"/>
              </a:spcBef>
            </a:pPr>
            <a:r>
              <a:rPr sz="1900" dirty="0">
                <a:latin typeface="Century Gothic"/>
                <a:cs typeface="Century Gothic"/>
              </a:rPr>
              <a:t>La</a:t>
            </a:r>
            <a:r>
              <a:rPr sz="1900" spc="60" dirty="0">
                <a:latin typeface="Century Gothic"/>
                <a:cs typeface="Century Gothic"/>
              </a:rPr>
              <a:t> </a:t>
            </a:r>
            <a:r>
              <a:rPr sz="1900" dirty="0">
                <a:latin typeface="Century Gothic"/>
                <a:cs typeface="Century Gothic"/>
              </a:rPr>
              <a:t>persona</a:t>
            </a:r>
            <a:r>
              <a:rPr sz="1900" spc="65" dirty="0">
                <a:latin typeface="Century Gothic"/>
                <a:cs typeface="Century Gothic"/>
              </a:rPr>
              <a:t> </a:t>
            </a:r>
            <a:r>
              <a:rPr sz="1900" spc="-10" dirty="0">
                <a:latin typeface="Century Gothic"/>
                <a:cs typeface="Century Gothic"/>
              </a:rPr>
              <a:t>servidora </a:t>
            </a:r>
            <a:r>
              <a:rPr sz="1900" dirty="0">
                <a:latin typeface="Century Gothic"/>
                <a:cs typeface="Century Gothic"/>
              </a:rPr>
              <a:t>pública</a:t>
            </a:r>
            <a:r>
              <a:rPr sz="1900" spc="100" dirty="0">
                <a:latin typeface="Century Gothic"/>
                <a:cs typeface="Century Gothic"/>
              </a:rPr>
              <a:t> </a:t>
            </a:r>
            <a:r>
              <a:rPr sz="1900" dirty="0">
                <a:latin typeface="Century Gothic"/>
                <a:cs typeface="Century Gothic"/>
              </a:rPr>
              <a:t>no</a:t>
            </a:r>
            <a:r>
              <a:rPr sz="1900" spc="105" dirty="0">
                <a:latin typeface="Century Gothic"/>
                <a:cs typeface="Century Gothic"/>
              </a:rPr>
              <a:t> </a:t>
            </a:r>
            <a:r>
              <a:rPr sz="1900" dirty="0">
                <a:latin typeface="Century Gothic"/>
                <a:cs typeface="Century Gothic"/>
              </a:rPr>
              <a:t>incurre</a:t>
            </a:r>
            <a:r>
              <a:rPr sz="1900" spc="105" dirty="0">
                <a:latin typeface="Century Gothic"/>
                <a:cs typeface="Century Gothic"/>
              </a:rPr>
              <a:t> </a:t>
            </a:r>
            <a:r>
              <a:rPr sz="1900" spc="-25" dirty="0">
                <a:latin typeface="Century Gothic"/>
                <a:cs typeface="Century Gothic"/>
              </a:rPr>
              <a:t>en </a:t>
            </a:r>
            <a:r>
              <a:rPr sz="1900" dirty="0">
                <a:latin typeface="Century Gothic"/>
                <a:cs typeface="Century Gothic"/>
              </a:rPr>
              <a:t>una</a:t>
            </a:r>
            <a:r>
              <a:rPr sz="1900" spc="5" dirty="0">
                <a:latin typeface="Century Gothic"/>
                <a:cs typeface="Century Gothic"/>
              </a:rPr>
              <a:t> </a:t>
            </a:r>
            <a:r>
              <a:rPr sz="1900" dirty="0">
                <a:latin typeface="Century Gothic"/>
                <a:cs typeface="Century Gothic"/>
              </a:rPr>
              <a:t>falta</a:t>
            </a:r>
            <a:r>
              <a:rPr sz="1900" spc="5" dirty="0">
                <a:latin typeface="Century Gothic"/>
                <a:cs typeface="Century Gothic"/>
              </a:rPr>
              <a:t> </a:t>
            </a:r>
            <a:r>
              <a:rPr sz="1900" dirty="0">
                <a:latin typeface="Century Gothic"/>
                <a:cs typeface="Century Gothic"/>
              </a:rPr>
              <a:t>al</a:t>
            </a:r>
            <a:r>
              <a:rPr sz="1900" spc="10" dirty="0">
                <a:latin typeface="Century Gothic"/>
                <a:cs typeface="Century Gothic"/>
              </a:rPr>
              <a:t> </a:t>
            </a:r>
            <a:r>
              <a:rPr sz="1900" dirty="0">
                <a:latin typeface="Century Gothic"/>
                <a:cs typeface="Century Gothic"/>
              </a:rPr>
              <a:t>deber</a:t>
            </a:r>
            <a:r>
              <a:rPr sz="1900" spc="5" dirty="0">
                <a:latin typeface="Century Gothic"/>
                <a:cs typeface="Century Gothic"/>
              </a:rPr>
              <a:t> </a:t>
            </a:r>
            <a:r>
              <a:rPr sz="1900" spc="-25" dirty="0">
                <a:latin typeface="Century Gothic"/>
                <a:cs typeface="Century Gothic"/>
              </a:rPr>
              <a:t>de </a:t>
            </a:r>
            <a:r>
              <a:rPr sz="1900" spc="-10" dirty="0">
                <a:latin typeface="Century Gothic"/>
                <a:cs typeface="Century Gothic"/>
              </a:rPr>
              <a:t>probidad.</a:t>
            </a:r>
            <a:endParaRPr sz="1900">
              <a:latin typeface="Century Gothic"/>
              <a:cs typeface="Century Gothic"/>
            </a:endParaRPr>
          </a:p>
        </p:txBody>
      </p:sp>
      <p:sp>
        <p:nvSpPr>
          <p:cNvPr id="40" name="object 40"/>
          <p:cNvSpPr txBox="1"/>
          <p:nvPr/>
        </p:nvSpPr>
        <p:spPr>
          <a:xfrm>
            <a:off x="10502989" y="4273702"/>
            <a:ext cx="3282950" cy="1371600"/>
          </a:xfrm>
          <a:prstGeom prst="rect">
            <a:avLst/>
          </a:prstGeom>
        </p:spPr>
        <p:txBody>
          <a:bodyPr vert="horz" wrap="square" lIns="0" tIns="157480" rIns="0" bIns="0" rtlCol="0">
            <a:spAutoFit/>
          </a:bodyPr>
          <a:lstStyle/>
          <a:p>
            <a:pPr marL="266700" marR="915035">
              <a:lnSpc>
                <a:spcPct val="100000"/>
              </a:lnSpc>
              <a:spcBef>
                <a:spcPts val="1240"/>
              </a:spcBef>
            </a:pPr>
            <a:r>
              <a:rPr sz="1900" dirty="0">
                <a:latin typeface="Century Gothic"/>
                <a:cs typeface="Century Gothic"/>
              </a:rPr>
              <a:t>Se</a:t>
            </a:r>
            <a:r>
              <a:rPr sz="1900" spc="-25" dirty="0">
                <a:latin typeface="Century Gothic"/>
                <a:cs typeface="Century Gothic"/>
              </a:rPr>
              <a:t> </a:t>
            </a:r>
            <a:r>
              <a:rPr sz="1900" spc="-10" dirty="0">
                <a:latin typeface="Century Gothic"/>
                <a:cs typeface="Century Gothic"/>
              </a:rPr>
              <a:t>evitan cuestionamientos públicos.</a:t>
            </a:r>
            <a:endParaRPr sz="1900">
              <a:latin typeface="Century Gothic"/>
              <a:cs typeface="Century Gothic"/>
            </a:endParaRPr>
          </a:p>
        </p:txBody>
      </p:sp>
      <p:sp>
        <p:nvSpPr>
          <p:cNvPr id="41" name="object 41"/>
          <p:cNvSpPr txBox="1"/>
          <p:nvPr/>
        </p:nvSpPr>
        <p:spPr>
          <a:xfrm>
            <a:off x="3261537" y="5587365"/>
            <a:ext cx="3282950" cy="2228850"/>
          </a:xfrm>
          <a:prstGeom prst="rect">
            <a:avLst/>
          </a:prstGeom>
        </p:spPr>
        <p:txBody>
          <a:bodyPr vert="horz" wrap="square" lIns="0" tIns="140970" rIns="0" bIns="0" rtlCol="0">
            <a:spAutoFit/>
          </a:bodyPr>
          <a:lstStyle/>
          <a:p>
            <a:pPr marL="152400" marR="519430">
              <a:lnSpc>
                <a:spcPct val="100000"/>
              </a:lnSpc>
              <a:spcBef>
                <a:spcPts val="1110"/>
              </a:spcBef>
            </a:pPr>
            <a:r>
              <a:rPr sz="1900" b="1" spc="55" dirty="0">
                <a:latin typeface="Century Gothic"/>
                <a:cs typeface="Century Gothic"/>
              </a:rPr>
              <a:t>Comunicar</a:t>
            </a:r>
            <a:r>
              <a:rPr sz="1900" b="1" spc="70" dirty="0">
                <a:latin typeface="Century Gothic"/>
                <a:cs typeface="Century Gothic"/>
              </a:rPr>
              <a:t> </a:t>
            </a:r>
            <a:r>
              <a:rPr sz="1900" spc="-25" dirty="0">
                <a:latin typeface="Century Gothic"/>
                <a:cs typeface="Century Gothic"/>
              </a:rPr>
              <a:t>la </a:t>
            </a:r>
            <a:r>
              <a:rPr sz="1900" dirty="0">
                <a:latin typeface="Century Gothic"/>
                <a:cs typeface="Century Gothic"/>
              </a:rPr>
              <a:t>situación</a:t>
            </a:r>
            <a:r>
              <a:rPr sz="1900" spc="120" dirty="0">
                <a:latin typeface="Century Gothic"/>
                <a:cs typeface="Century Gothic"/>
              </a:rPr>
              <a:t> </a:t>
            </a:r>
            <a:r>
              <a:rPr sz="1900" dirty="0">
                <a:latin typeface="Century Gothic"/>
                <a:cs typeface="Century Gothic"/>
              </a:rPr>
              <a:t>al</a:t>
            </a:r>
            <a:r>
              <a:rPr sz="1900" spc="125" dirty="0">
                <a:latin typeface="Century Gothic"/>
                <a:cs typeface="Century Gothic"/>
              </a:rPr>
              <a:t> </a:t>
            </a:r>
            <a:r>
              <a:rPr sz="1900" spc="-10" dirty="0">
                <a:latin typeface="Century Gothic"/>
                <a:cs typeface="Century Gothic"/>
              </a:rPr>
              <a:t>superior </a:t>
            </a:r>
            <a:r>
              <a:rPr sz="1900" dirty="0">
                <a:latin typeface="Century Gothic"/>
                <a:cs typeface="Century Gothic"/>
              </a:rPr>
              <a:t>jerárquico</a:t>
            </a:r>
            <a:r>
              <a:rPr sz="1900" spc="105" dirty="0">
                <a:latin typeface="Century Gothic"/>
                <a:cs typeface="Century Gothic"/>
              </a:rPr>
              <a:t> </a:t>
            </a:r>
            <a:r>
              <a:rPr sz="1900" dirty="0">
                <a:latin typeface="Century Gothic"/>
                <a:cs typeface="Century Gothic"/>
              </a:rPr>
              <a:t>o</a:t>
            </a:r>
            <a:r>
              <a:rPr sz="1900" spc="105" dirty="0">
                <a:latin typeface="Century Gothic"/>
                <a:cs typeface="Century Gothic"/>
              </a:rPr>
              <a:t> </a:t>
            </a:r>
            <a:r>
              <a:rPr sz="1900" spc="-25" dirty="0">
                <a:latin typeface="Century Gothic"/>
                <a:cs typeface="Century Gothic"/>
              </a:rPr>
              <a:t>al </a:t>
            </a:r>
            <a:r>
              <a:rPr sz="1900" dirty="0">
                <a:latin typeface="Century Gothic"/>
                <a:cs typeface="Century Gothic"/>
              </a:rPr>
              <a:t>órgano</a:t>
            </a:r>
            <a:r>
              <a:rPr sz="1900" spc="135" dirty="0">
                <a:latin typeface="Century Gothic"/>
                <a:cs typeface="Century Gothic"/>
              </a:rPr>
              <a:t> </a:t>
            </a:r>
            <a:r>
              <a:rPr sz="1900" spc="-10" dirty="0">
                <a:latin typeface="Century Gothic"/>
                <a:cs typeface="Century Gothic"/>
              </a:rPr>
              <a:t>designado </a:t>
            </a:r>
            <a:r>
              <a:rPr sz="1900" dirty="0">
                <a:latin typeface="Century Gothic"/>
                <a:cs typeface="Century Gothic"/>
              </a:rPr>
              <a:t>por</a:t>
            </a:r>
            <a:r>
              <a:rPr sz="1900" spc="15" dirty="0">
                <a:latin typeface="Century Gothic"/>
                <a:cs typeface="Century Gothic"/>
              </a:rPr>
              <a:t> </a:t>
            </a:r>
            <a:r>
              <a:rPr sz="1900" dirty="0">
                <a:latin typeface="Century Gothic"/>
                <a:cs typeface="Century Gothic"/>
              </a:rPr>
              <a:t>la</a:t>
            </a:r>
            <a:r>
              <a:rPr sz="1900" spc="20" dirty="0">
                <a:latin typeface="Century Gothic"/>
                <a:cs typeface="Century Gothic"/>
              </a:rPr>
              <a:t> </a:t>
            </a:r>
            <a:r>
              <a:rPr sz="1900" dirty="0">
                <a:latin typeface="Century Gothic"/>
                <a:cs typeface="Century Gothic"/>
              </a:rPr>
              <a:t>entidad</a:t>
            </a:r>
            <a:r>
              <a:rPr sz="1900" spc="15" dirty="0">
                <a:latin typeface="Century Gothic"/>
                <a:cs typeface="Century Gothic"/>
              </a:rPr>
              <a:t> </a:t>
            </a:r>
            <a:r>
              <a:rPr sz="1900" dirty="0">
                <a:latin typeface="Century Gothic"/>
                <a:cs typeface="Century Gothic"/>
              </a:rPr>
              <a:t>en</a:t>
            </a:r>
            <a:r>
              <a:rPr sz="1900" spc="20" dirty="0">
                <a:latin typeface="Century Gothic"/>
                <a:cs typeface="Century Gothic"/>
              </a:rPr>
              <a:t> </a:t>
            </a:r>
            <a:r>
              <a:rPr sz="1900" spc="-25" dirty="0">
                <a:latin typeface="Century Gothic"/>
                <a:cs typeface="Century Gothic"/>
              </a:rPr>
              <a:t>que </a:t>
            </a:r>
            <a:r>
              <a:rPr sz="1900" spc="-10" dirty="0">
                <a:latin typeface="Century Gothic"/>
                <a:cs typeface="Century Gothic"/>
              </a:rPr>
              <a:t>labora.</a:t>
            </a:r>
            <a:endParaRPr sz="1900">
              <a:latin typeface="Century Gothic"/>
              <a:cs typeface="Century Gothic"/>
            </a:endParaRPr>
          </a:p>
        </p:txBody>
      </p:sp>
      <p:sp>
        <p:nvSpPr>
          <p:cNvPr id="47" name="object 47"/>
          <p:cNvSpPr txBox="1"/>
          <p:nvPr/>
        </p:nvSpPr>
        <p:spPr>
          <a:xfrm>
            <a:off x="358140" y="3272790"/>
            <a:ext cx="2660650" cy="3232150"/>
          </a:xfrm>
          <a:prstGeom prst="rect">
            <a:avLst/>
          </a:prstGeom>
        </p:spPr>
        <p:txBody>
          <a:bodyPr vert="horz" wrap="square" lIns="0" tIns="0" rIns="0" bIns="0" rtlCol="0">
            <a:spAutoFit/>
          </a:bodyPr>
          <a:lstStyle/>
          <a:p>
            <a:pPr>
              <a:lnSpc>
                <a:spcPct val="100000"/>
              </a:lnSpc>
            </a:pPr>
            <a:endParaRPr sz="2500" dirty="0">
              <a:latin typeface="Times New Roman"/>
              <a:cs typeface="Times New Roman"/>
            </a:endParaRPr>
          </a:p>
          <a:p>
            <a:pPr>
              <a:lnSpc>
                <a:spcPct val="100000"/>
              </a:lnSpc>
              <a:spcBef>
                <a:spcPts val="700"/>
              </a:spcBef>
            </a:pPr>
            <a:endParaRPr sz="2500" dirty="0">
              <a:latin typeface="Times New Roman"/>
              <a:cs typeface="Times New Roman"/>
            </a:endParaRPr>
          </a:p>
          <a:p>
            <a:pPr marL="193040" marR="647065">
              <a:lnSpc>
                <a:spcPct val="100000"/>
              </a:lnSpc>
            </a:pPr>
            <a:r>
              <a:rPr sz="2500" b="1" spc="110" dirty="0">
                <a:latin typeface="Century Gothic"/>
                <a:cs typeface="Century Gothic"/>
              </a:rPr>
              <a:t>La</a:t>
            </a:r>
            <a:r>
              <a:rPr sz="2500" b="1" spc="70" dirty="0">
                <a:latin typeface="Century Gothic"/>
                <a:cs typeface="Century Gothic"/>
              </a:rPr>
              <a:t> persona </a:t>
            </a:r>
            <a:r>
              <a:rPr sz="2500" b="1" spc="75" dirty="0">
                <a:latin typeface="Century Gothic"/>
                <a:cs typeface="Century Gothic"/>
              </a:rPr>
              <a:t>servidora </a:t>
            </a:r>
            <a:r>
              <a:rPr sz="2500" b="1" spc="65" dirty="0">
                <a:latin typeface="Century Gothic"/>
                <a:cs typeface="Century Gothic"/>
              </a:rPr>
              <a:t>pública </a:t>
            </a:r>
            <a:r>
              <a:rPr sz="2500" b="1" spc="45" dirty="0">
                <a:latin typeface="Century Gothic"/>
                <a:cs typeface="Century Gothic"/>
              </a:rPr>
              <a:t>debe:</a:t>
            </a:r>
            <a:endParaRPr sz="2500" dirty="0">
              <a:latin typeface="Century Gothic"/>
              <a:cs typeface="Century Gothic"/>
            </a:endParaRPr>
          </a:p>
        </p:txBody>
      </p:sp>
      <p:sp>
        <p:nvSpPr>
          <p:cNvPr id="49" name="object 22">
            <a:extLst>
              <a:ext uri="{FF2B5EF4-FFF2-40B4-BE49-F238E27FC236}">
                <a16:creationId xmlns:a16="http://schemas.microsoft.com/office/drawing/2014/main" id="{7F1EDBDC-F8DD-4A8D-B67F-21C964BF4852}"/>
              </a:ext>
            </a:extLst>
          </p:cNvPr>
          <p:cNvSpPr/>
          <p:nvPr/>
        </p:nvSpPr>
        <p:spPr>
          <a:xfrm>
            <a:off x="-30303" y="781050"/>
            <a:ext cx="8793303" cy="217106"/>
          </a:xfrm>
          <a:custGeom>
            <a:avLst/>
            <a:gdLst/>
            <a:ahLst/>
            <a:cxnLst/>
            <a:rect l="l" t="t" r="r" b="b"/>
            <a:pathLst>
              <a:path w="11506200" h="267334">
                <a:moveTo>
                  <a:pt x="11505603" y="0"/>
                </a:moveTo>
                <a:lnTo>
                  <a:pt x="0" y="0"/>
                </a:lnTo>
                <a:lnTo>
                  <a:pt x="0" y="267296"/>
                </a:lnTo>
                <a:lnTo>
                  <a:pt x="11505603" y="267296"/>
                </a:lnTo>
                <a:lnTo>
                  <a:pt x="11505603" y="0"/>
                </a:lnTo>
                <a:close/>
              </a:path>
            </a:pathLst>
          </a:custGeom>
          <a:solidFill>
            <a:srgbClr val="8FB5E1"/>
          </a:solidFill>
        </p:spPr>
        <p:txBody>
          <a:bodyPr wrap="square" lIns="0" tIns="0" rIns="0" bIns="0" rtlCol="0"/>
          <a:lstStyle/>
          <a:p>
            <a:endParaRPr/>
          </a:p>
        </p:txBody>
      </p:sp>
      <p:sp>
        <p:nvSpPr>
          <p:cNvPr id="51" name="CuadroTexto 50">
            <a:extLst>
              <a:ext uri="{FF2B5EF4-FFF2-40B4-BE49-F238E27FC236}">
                <a16:creationId xmlns:a16="http://schemas.microsoft.com/office/drawing/2014/main" id="{0FE6F1F3-2CC6-4B17-A6E4-6A42CE9CAFA8}"/>
              </a:ext>
            </a:extLst>
          </p:cNvPr>
          <p:cNvSpPr txBox="1"/>
          <p:nvPr/>
        </p:nvSpPr>
        <p:spPr>
          <a:xfrm>
            <a:off x="8846998" y="-326384"/>
            <a:ext cx="685800" cy="1569660"/>
          </a:xfrm>
          <a:prstGeom prst="rect">
            <a:avLst/>
          </a:prstGeom>
          <a:noFill/>
        </p:spPr>
        <p:txBody>
          <a:bodyPr wrap="square">
            <a:spAutoFit/>
          </a:bodyPr>
          <a:lstStyle/>
          <a:p>
            <a:r>
              <a:rPr lang="es-CR" sz="9600" baseline="-21219" dirty="0">
                <a:solidFill>
                  <a:srgbClr val="F7A707"/>
                </a:solidFill>
                <a:latin typeface="Impact"/>
              </a:rPr>
              <a:t>6</a:t>
            </a:r>
            <a:endParaRPr lang="es-CR" dirty="0"/>
          </a:p>
        </p:txBody>
      </p:sp>
      <p:sp>
        <p:nvSpPr>
          <p:cNvPr id="52" name="CuadroTexto 51">
            <a:extLst>
              <a:ext uri="{FF2B5EF4-FFF2-40B4-BE49-F238E27FC236}">
                <a16:creationId xmlns:a16="http://schemas.microsoft.com/office/drawing/2014/main" id="{B44A4BE9-8320-4878-954F-9E62114E2FF3}"/>
              </a:ext>
            </a:extLst>
          </p:cNvPr>
          <p:cNvSpPr txBox="1"/>
          <p:nvPr/>
        </p:nvSpPr>
        <p:spPr>
          <a:xfrm>
            <a:off x="9448800" y="653137"/>
            <a:ext cx="7772400" cy="369332"/>
          </a:xfrm>
          <a:prstGeom prst="rect">
            <a:avLst/>
          </a:prstGeom>
          <a:noFill/>
        </p:spPr>
        <p:txBody>
          <a:bodyPr wrap="square">
            <a:spAutoFit/>
          </a:bodyPr>
          <a:lstStyle/>
          <a:p>
            <a:r>
              <a:rPr lang="es-MX" sz="1800" spc="-110" dirty="0"/>
              <a:t>¿Qué hacer ante </a:t>
            </a:r>
            <a:r>
              <a:rPr lang="es-MX" spc="-110" dirty="0"/>
              <a:t>la existencia de un posible conflicto de intereses?</a:t>
            </a:r>
            <a:endParaRPr lang="es-CR" dirty="0"/>
          </a:p>
        </p:txBody>
      </p:sp>
    </p:spTree>
    <p:extLst>
      <p:ext uri="{BB962C8B-B14F-4D97-AF65-F5344CB8AC3E}">
        <p14:creationId xmlns:p14="http://schemas.microsoft.com/office/powerpoint/2010/main" val="2520815885"/>
      </p:ext>
    </p:extLst>
  </p:cSld>
  <p:clrMapOvr>
    <a:masterClrMapping/>
  </p:clrMapOvr>
  <p:transition>
    <p:pull dir="r"/>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2">
            <a:extLst>
              <a:ext uri="{FF2B5EF4-FFF2-40B4-BE49-F238E27FC236}">
                <a16:creationId xmlns:a16="http://schemas.microsoft.com/office/drawing/2014/main" id="{5448169E-7D16-49F7-A4A7-7B059288A1F2}"/>
              </a:ext>
            </a:extLst>
          </p:cNvPr>
          <p:cNvSpPr/>
          <p:nvPr/>
        </p:nvSpPr>
        <p:spPr>
          <a:xfrm>
            <a:off x="7848600" y="685800"/>
            <a:ext cx="7696200" cy="304800"/>
          </a:xfrm>
          <a:custGeom>
            <a:avLst/>
            <a:gdLst/>
            <a:ahLst/>
            <a:cxnLst/>
            <a:rect l="l" t="t" r="r" b="b"/>
            <a:pathLst>
              <a:path w="11506200" h="267334">
                <a:moveTo>
                  <a:pt x="11505603" y="0"/>
                </a:moveTo>
                <a:lnTo>
                  <a:pt x="0" y="0"/>
                </a:lnTo>
                <a:lnTo>
                  <a:pt x="0" y="267296"/>
                </a:lnTo>
                <a:lnTo>
                  <a:pt x="11505603" y="267296"/>
                </a:lnTo>
                <a:lnTo>
                  <a:pt x="11505603" y="0"/>
                </a:lnTo>
                <a:close/>
              </a:path>
            </a:pathLst>
          </a:custGeom>
          <a:solidFill>
            <a:srgbClr val="8FB5E1"/>
          </a:solidFill>
        </p:spPr>
        <p:txBody>
          <a:bodyPr wrap="square" lIns="0" tIns="0" rIns="0" bIns="0" rtlCol="0"/>
          <a:lstStyle/>
          <a:p>
            <a:endParaRPr/>
          </a:p>
        </p:txBody>
      </p:sp>
      <p:sp>
        <p:nvSpPr>
          <p:cNvPr id="4" name="CuadroTexto 3">
            <a:extLst>
              <a:ext uri="{FF2B5EF4-FFF2-40B4-BE49-F238E27FC236}">
                <a16:creationId xmlns:a16="http://schemas.microsoft.com/office/drawing/2014/main" id="{8345CBBC-88FB-40E0-B5DB-087229B6FC7E}"/>
              </a:ext>
            </a:extLst>
          </p:cNvPr>
          <p:cNvSpPr txBox="1"/>
          <p:nvPr/>
        </p:nvSpPr>
        <p:spPr>
          <a:xfrm>
            <a:off x="304800" y="-381000"/>
            <a:ext cx="685800" cy="1569660"/>
          </a:xfrm>
          <a:prstGeom prst="rect">
            <a:avLst/>
          </a:prstGeom>
          <a:noFill/>
        </p:spPr>
        <p:txBody>
          <a:bodyPr wrap="square">
            <a:spAutoFit/>
          </a:bodyPr>
          <a:lstStyle/>
          <a:p>
            <a:r>
              <a:rPr lang="es-CR" sz="9600" baseline="-21219" dirty="0">
                <a:solidFill>
                  <a:srgbClr val="F7A707"/>
                </a:solidFill>
                <a:latin typeface="Impact"/>
                <a:cs typeface="Impact"/>
              </a:rPr>
              <a:t>6</a:t>
            </a:r>
            <a:endParaRPr lang="es-CR" dirty="0"/>
          </a:p>
        </p:txBody>
      </p:sp>
      <p:sp>
        <p:nvSpPr>
          <p:cNvPr id="6" name="CuadroTexto 5">
            <a:extLst>
              <a:ext uri="{FF2B5EF4-FFF2-40B4-BE49-F238E27FC236}">
                <a16:creationId xmlns:a16="http://schemas.microsoft.com/office/drawing/2014/main" id="{A258A04A-A6C5-4493-999C-160E108B5259}"/>
              </a:ext>
            </a:extLst>
          </p:cNvPr>
          <p:cNvSpPr txBox="1"/>
          <p:nvPr/>
        </p:nvSpPr>
        <p:spPr>
          <a:xfrm>
            <a:off x="1295400" y="621268"/>
            <a:ext cx="7824650" cy="369332"/>
          </a:xfrm>
          <a:prstGeom prst="rect">
            <a:avLst/>
          </a:prstGeom>
          <a:noFill/>
        </p:spPr>
        <p:txBody>
          <a:bodyPr wrap="square">
            <a:spAutoFit/>
          </a:bodyPr>
          <a:lstStyle/>
          <a:p>
            <a:r>
              <a:rPr lang="es-MX" sz="1800" spc="-110" dirty="0"/>
              <a:t>¿Qué hacer ante </a:t>
            </a:r>
            <a:r>
              <a:rPr lang="es-MX" spc="-110" dirty="0"/>
              <a:t>la existencia de un posible conflicto de intereses?</a:t>
            </a:r>
            <a:endParaRPr lang="es-CR" dirty="0"/>
          </a:p>
        </p:txBody>
      </p:sp>
      <p:sp>
        <p:nvSpPr>
          <p:cNvPr id="7" name="object 35">
            <a:extLst>
              <a:ext uri="{FF2B5EF4-FFF2-40B4-BE49-F238E27FC236}">
                <a16:creationId xmlns:a16="http://schemas.microsoft.com/office/drawing/2014/main" id="{43B3A4B5-8C2F-48FD-9E28-37DB306B35A9}"/>
              </a:ext>
            </a:extLst>
          </p:cNvPr>
          <p:cNvSpPr txBox="1"/>
          <p:nvPr/>
        </p:nvSpPr>
        <p:spPr>
          <a:xfrm>
            <a:off x="838200" y="1371600"/>
            <a:ext cx="12287250" cy="813043"/>
          </a:xfrm>
          <a:prstGeom prst="rect">
            <a:avLst/>
          </a:prstGeom>
        </p:spPr>
        <p:txBody>
          <a:bodyPr vert="horz" wrap="square" lIns="0" tIns="12700" rIns="0" bIns="0" rtlCol="0">
            <a:spAutoFit/>
          </a:bodyPr>
          <a:lstStyle/>
          <a:p>
            <a:pPr marL="12700">
              <a:lnSpc>
                <a:spcPct val="100000"/>
              </a:lnSpc>
              <a:spcBef>
                <a:spcPts val="100"/>
              </a:spcBef>
            </a:pPr>
            <a:r>
              <a:rPr lang="es-CR" sz="2600" b="1" spc="60" dirty="0">
                <a:latin typeface="Century Gothic"/>
                <a:cs typeface="Century Gothic"/>
              </a:rPr>
              <a:t>Obligación de informar aplica respecto de cualquier tipo de conflicto de intereses</a:t>
            </a:r>
            <a:r>
              <a:rPr sz="2600" b="1" spc="70" dirty="0">
                <a:latin typeface="Century Gothic"/>
                <a:cs typeface="Century Gothic"/>
              </a:rPr>
              <a:t>.</a:t>
            </a:r>
            <a:endParaRPr sz="2600" dirty="0">
              <a:latin typeface="Century Gothic"/>
              <a:cs typeface="Century Gothic"/>
            </a:endParaRPr>
          </a:p>
        </p:txBody>
      </p:sp>
      <p:sp>
        <p:nvSpPr>
          <p:cNvPr id="8" name="object 42">
            <a:extLst>
              <a:ext uri="{FF2B5EF4-FFF2-40B4-BE49-F238E27FC236}">
                <a16:creationId xmlns:a16="http://schemas.microsoft.com/office/drawing/2014/main" id="{FD4B33D5-67C3-4B8C-9525-0E176E4D5288}"/>
              </a:ext>
            </a:extLst>
          </p:cNvPr>
          <p:cNvSpPr/>
          <p:nvPr/>
        </p:nvSpPr>
        <p:spPr>
          <a:xfrm>
            <a:off x="1010194" y="2565643"/>
            <a:ext cx="11963400" cy="1671018"/>
          </a:xfrm>
          <a:custGeom>
            <a:avLst/>
            <a:gdLst/>
            <a:ahLst/>
            <a:cxnLst/>
            <a:rect l="l" t="t" r="r" b="b"/>
            <a:pathLst>
              <a:path w="6172200" h="914400">
                <a:moveTo>
                  <a:pt x="6115050" y="0"/>
                </a:moveTo>
                <a:lnTo>
                  <a:pt x="57150" y="0"/>
                </a:lnTo>
                <a:lnTo>
                  <a:pt x="34906" y="4491"/>
                </a:lnTo>
                <a:lnTo>
                  <a:pt x="16740" y="16740"/>
                </a:lnTo>
                <a:lnTo>
                  <a:pt x="4491" y="34906"/>
                </a:lnTo>
                <a:lnTo>
                  <a:pt x="0" y="57150"/>
                </a:lnTo>
                <a:lnTo>
                  <a:pt x="0" y="857250"/>
                </a:lnTo>
                <a:lnTo>
                  <a:pt x="4491" y="879493"/>
                </a:lnTo>
                <a:lnTo>
                  <a:pt x="16740" y="897659"/>
                </a:lnTo>
                <a:lnTo>
                  <a:pt x="34906" y="909908"/>
                </a:lnTo>
                <a:lnTo>
                  <a:pt x="57150" y="914400"/>
                </a:lnTo>
                <a:lnTo>
                  <a:pt x="6115050" y="914400"/>
                </a:lnTo>
                <a:lnTo>
                  <a:pt x="6137293" y="909908"/>
                </a:lnTo>
                <a:lnTo>
                  <a:pt x="6155459" y="897659"/>
                </a:lnTo>
                <a:lnTo>
                  <a:pt x="6167708" y="879493"/>
                </a:lnTo>
                <a:lnTo>
                  <a:pt x="6172200" y="857250"/>
                </a:lnTo>
                <a:lnTo>
                  <a:pt x="6172200" y="57150"/>
                </a:lnTo>
                <a:lnTo>
                  <a:pt x="6167708" y="34906"/>
                </a:lnTo>
                <a:lnTo>
                  <a:pt x="6155459" y="16740"/>
                </a:lnTo>
                <a:lnTo>
                  <a:pt x="6137293" y="4491"/>
                </a:lnTo>
                <a:lnTo>
                  <a:pt x="6115050" y="0"/>
                </a:lnTo>
                <a:close/>
              </a:path>
            </a:pathLst>
          </a:custGeom>
          <a:solidFill>
            <a:srgbClr val="FABC5A"/>
          </a:solidFill>
        </p:spPr>
        <p:txBody>
          <a:bodyPr wrap="square" lIns="0" tIns="0" rIns="0" bIns="0" rtlCol="0"/>
          <a:lstStyle/>
          <a:p>
            <a:pPr marL="285750" indent="-285750">
              <a:buFont typeface="Arial" panose="020B0604020202020204" pitchFamily="34" charset="0"/>
              <a:buChar char="•"/>
            </a:pPr>
            <a:r>
              <a:rPr lang="es-MX" sz="2000" dirty="0"/>
              <a:t>Aparentes y potenciales.</a:t>
            </a:r>
          </a:p>
          <a:p>
            <a:pPr marL="285750" indent="-285750">
              <a:buFont typeface="Arial" panose="020B0604020202020204" pitchFamily="34" charset="0"/>
              <a:buChar char="•"/>
            </a:pPr>
            <a:endParaRPr lang="es-MX" sz="2000" dirty="0"/>
          </a:p>
          <a:p>
            <a:pPr marL="285750" indent="-285750">
              <a:buFont typeface="Arial" panose="020B0604020202020204" pitchFamily="34" charset="0"/>
              <a:buChar char="•"/>
            </a:pPr>
            <a:r>
              <a:rPr lang="es-MX" sz="2000" dirty="0"/>
              <a:t>Los que afecta un asunto en concreto y los de alcance amplio.</a:t>
            </a:r>
          </a:p>
          <a:p>
            <a:pPr marL="285750" indent="-285750">
              <a:buFont typeface="Arial" panose="020B0604020202020204" pitchFamily="34" charset="0"/>
              <a:buChar char="•"/>
            </a:pPr>
            <a:endParaRPr lang="es-MX" sz="2000" dirty="0"/>
          </a:p>
          <a:p>
            <a:pPr marL="285750" indent="-285750">
              <a:buFont typeface="Arial" panose="020B0604020202020204" pitchFamily="34" charset="0"/>
              <a:buChar char="•"/>
            </a:pPr>
            <a:r>
              <a:rPr lang="es-MX" sz="2000" dirty="0"/>
              <a:t>Los sobrevinientes</a:t>
            </a:r>
            <a:endParaRPr sz="2000" dirty="0"/>
          </a:p>
        </p:txBody>
      </p:sp>
      <p:sp>
        <p:nvSpPr>
          <p:cNvPr id="9" name="object 18">
            <a:extLst>
              <a:ext uri="{FF2B5EF4-FFF2-40B4-BE49-F238E27FC236}">
                <a16:creationId xmlns:a16="http://schemas.microsoft.com/office/drawing/2014/main" id="{C15F140A-AFCE-4F9D-A0E2-C3D26BE7C714}"/>
              </a:ext>
            </a:extLst>
          </p:cNvPr>
          <p:cNvSpPr txBox="1"/>
          <p:nvPr/>
        </p:nvSpPr>
        <p:spPr>
          <a:xfrm>
            <a:off x="838200" y="4808084"/>
            <a:ext cx="13112115" cy="3850413"/>
          </a:xfrm>
          <a:prstGeom prst="rect">
            <a:avLst/>
          </a:prstGeom>
        </p:spPr>
        <p:txBody>
          <a:bodyPr vert="horz" wrap="square" lIns="0" tIns="104775" rIns="0" bIns="0" rtlCol="0">
            <a:spAutoFit/>
          </a:bodyPr>
          <a:lstStyle/>
          <a:p>
            <a:pPr marL="12700">
              <a:lnSpc>
                <a:spcPct val="100000"/>
              </a:lnSpc>
              <a:spcBef>
                <a:spcPts val="825"/>
              </a:spcBef>
              <a:buClr>
                <a:srgbClr val="95A6B0"/>
              </a:buClr>
              <a:buSzPct val="126315"/>
              <a:tabLst>
                <a:tab pos="469265" algn="l"/>
              </a:tabLst>
            </a:pPr>
            <a:r>
              <a:rPr lang="es-CR" sz="1900" dirty="0">
                <a:latin typeface="Century Gothic"/>
                <a:cs typeface="Century Gothic"/>
              </a:rPr>
              <a:t>Por ejemplo, la persona servidora pública debe informar sobre:</a:t>
            </a:r>
          </a:p>
          <a:p>
            <a:pPr marL="469265" indent="-456565">
              <a:lnSpc>
                <a:spcPct val="100000"/>
              </a:lnSpc>
              <a:spcBef>
                <a:spcPts val="825"/>
              </a:spcBef>
              <a:buClr>
                <a:srgbClr val="95A6B0"/>
              </a:buClr>
              <a:buSzPct val="126315"/>
              <a:buFont typeface="Century Gothic"/>
              <a:buChar char="•"/>
              <a:tabLst>
                <a:tab pos="469265" algn="l"/>
              </a:tabLst>
            </a:pPr>
            <a:r>
              <a:rPr lang="es-CR" sz="1900" dirty="0">
                <a:latin typeface="Century Gothic"/>
                <a:cs typeface="Century Gothic"/>
              </a:rPr>
              <a:t>Ofrecimiento o entrega de regalos o ventajas de cualquier naturaleza, ocurridos en razón u ocasión del cargo desempeñado</a:t>
            </a:r>
            <a:r>
              <a:rPr sz="1900" spc="-10" dirty="0">
                <a:latin typeface="Century Gothic"/>
                <a:cs typeface="Century Gothic"/>
              </a:rPr>
              <a:t>.</a:t>
            </a:r>
            <a:endParaRPr sz="1900" dirty="0">
              <a:latin typeface="Century Gothic"/>
              <a:cs typeface="Century Gothic"/>
            </a:endParaRPr>
          </a:p>
          <a:p>
            <a:pPr marL="469900" marR="5080" indent="-457200">
              <a:lnSpc>
                <a:spcPct val="100000"/>
              </a:lnSpc>
              <a:spcBef>
                <a:spcPts val="1415"/>
              </a:spcBef>
              <a:buClr>
                <a:srgbClr val="95A6B0"/>
              </a:buClr>
              <a:buSzPct val="126315"/>
              <a:buFont typeface="Century Gothic"/>
              <a:buChar char="•"/>
              <a:tabLst>
                <a:tab pos="469900" algn="l"/>
              </a:tabLst>
            </a:pPr>
            <a:r>
              <a:rPr lang="es-CR" sz="1900" dirty="0">
                <a:latin typeface="Century Gothic"/>
                <a:cs typeface="Century Gothic"/>
              </a:rPr>
              <a:t>Nuevas actividades privadas propias o de personas del círculo cercano que puedan generar conflictos de intereses</a:t>
            </a:r>
            <a:r>
              <a:rPr sz="1900" spc="-10" dirty="0">
                <a:latin typeface="Century Gothic"/>
                <a:cs typeface="Century Gothic"/>
              </a:rPr>
              <a:t>.</a:t>
            </a:r>
            <a:endParaRPr sz="1900" dirty="0">
              <a:latin typeface="Century Gothic"/>
              <a:cs typeface="Century Gothic"/>
            </a:endParaRPr>
          </a:p>
          <a:p>
            <a:pPr marL="469265" indent="-456565">
              <a:lnSpc>
                <a:spcPct val="100000"/>
              </a:lnSpc>
              <a:spcBef>
                <a:spcPts val="1420"/>
              </a:spcBef>
              <a:buClr>
                <a:srgbClr val="95A6B0"/>
              </a:buClr>
              <a:buSzPct val="126315"/>
              <a:buFont typeface="Century Gothic"/>
              <a:buChar char="•"/>
              <a:tabLst>
                <a:tab pos="469265" algn="l"/>
                <a:tab pos="2714625" algn="l"/>
              </a:tabLst>
            </a:pPr>
            <a:r>
              <a:rPr lang="es-CR" sz="1900" spc="-10" dirty="0">
                <a:latin typeface="Century Gothic"/>
                <a:cs typeface="Century Gothic"/>
              </a:rPr>
              <a:t>Situaciones sobrevinientes de parentesco con otras personas servidoras de las institución; especialmente, si hay subordinación o, con terceros, cuando haya relación de supervisión o fiscalización</a:t>
            </a:r>
            <a:r>
              <a:rPr sz="1900" spc="-10" dirty="0">
                <a:latin typeface="Century Gothic"/>
                <a:cs typeface="Century Gothic"/>
              </a:rPr>
              <a:t>.</a:t>
            </a:r>
            <a:endParaRPr lang="es-CR" sz="1900" spc="-10" dirty="0">
              <a:latin typeface="Century Gothic"/>
              <a:cs typeface="Century Gothic"/>
            </a:endParaRPr>
          </a:p>
          <a:p>
            <a:pPr marL="469265" indent="-456565">
              <a:lnSpc>
                <a:spcPct val="100000"/>
              </a:lnSpc>
              <a:spcBef>
                <a:spcPts val="1420"/>
              </a:spcBef>
              <a:buClr>
                <a:srgbClr val="95A6B0"/>
              </a:buClr>
              <a:buSzPct val="126315"/>
              <a:buFont typeface="Century Gothic"/>
              <a:buChar char="•"/>
              <a:tabLst>
                <a:tab pos="469265" algn="l"/>
                <a:tab pos="2714625" algn="l"/>
              </a:tabLst>
            </a:pPr>
            <a:r>
              <a:rPr lang="es-CR" sz="1900" spc="-10" dirty="0">
                <a:latin typeface="Century Gothic"/>
                <a:cs typeface="Century Gothic"/>
              </a:rPr>
              <a:t>Relaciones personales afectivas cuando hay subordinación o relación de supervisión o fiscalización.</a:t>
            </a:r>
          </a:p>
          <a:p>
            <a:pPr marL="469265" indent="-456565">
              <a:lnSpc>
                <a:spcPct val="100000"/>
              </a:lnSpc>
              <a:spcBef>
                <a:spcPts val="1420"/>
              </a:spcBef>
              <a:buClr>
                <a:srgbClr val="95A6B0"/>
              </a:buClr>
              <a:buSzPct val="126315"/>
              <a:buFont typeface="Century Gothic"/>
              <a:buChar char="•"/>
              <a:tabLst>
                <a:tab pos="469265" algn="l"/>
                <a:tab pos="2714625" algn="l"/>
              </a:tabLst>
            </a:pPr>
            <a:r>
              <a:rPr lang="es-CR" sz="1900" spc="-10" dirty="0">
                <a:latin typeface="Century Gothic"/>
                <a:cs typeface="Century Gothic"/>
              </a:rPr>
              <a:t>Presentación de ofertas de trabajo en empresas u organizaciones del sector privado que tienen relación con la institución en la que la persona servidora pública se desempeña.</a:t>
            </a:r>
            <a:endParaRPr sz="1900" dirty="0">
              <a:latin typeface="Century Gothic"/>
              <a:cs typeface="Century Gothic"/>
            </a:endParaRPr>
          </a:p>
        </p:txBody>
      </p:sp>
    </p:spTree>
    <p:extLst>
      <p:ext uri="{BB962C8B-B14F-4D97-AF65-F5344CB8AC3E}">
        <p14:creationId xmlns:p14="http://schemas.microsoft.com/office/powerpoint/2010/main" val="158238895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object 2"/>
          <p:cNvPicPr/>
          <p:nvPr/>
        </p:nvPicPr>
        <p:blipFill>
          <a:blip r:embed="rId2" cstate="print"/>
          <a:stretch>
            <a:fillRect/>
          </a:stretch>
        </p:blipFill>
        <p:spPr>
          <a:xfrm>
            <a:off x="2868295" y="8648700"/>
            <a:ext cx="12676505" cy="1409700"/>
          </a:xfrm>
          <a:prstGeom prst="rect">
            <a:avLst/>
          </a:prstGeom>
        </p:spPr>
      </p:pic>
      <p:sp>
        <p:nvSpPr>
          <p:cNvPr id="6" name="object 6"/>
          <p:cNvSpPr/>
          <p:nvPr/>
        </p:nvSpPr>
        <p:spPr>
          <a:xfrm>
            <a:off x="3817797" y="4229100"/>
            <a:ext cx="1554480" cy="2800350"/>
          </a:xfrm>
          <a:custGeom>
            <a:avLst/>
            <a:gdLst/>
            <a:ahLst/>
            <a:cxnLst/>
            <a:rect l="l" t="t" r="r" b="b"/>
            <a:pathLst>
              <a:path w="1554479" h="2800350">
                <a:moveTo>
                  <a:pt x="1554302" y="0"/>
                </a:moveTo>
                <a:lnTo>
                  <a:pt x="0" y="0"/>
                </a:lnTo>
                <a:lnTo>
                  <a:pt x="0" y="2800350"/>
                </a:lnTo>
                <a:lnTo>
                  <a:pt x="1554302" y="2800350"/>
                </a:lnTo>
                <a:lnTo>
                  <a:pt x="1554302" y="0"/>
                </a:lnTo>
                <a:close/>
              </a:path>
            </a:pathLst>
          </a:custGeom>
          <a:solidFill>
            <a:srgbClr val="FFFFFF"/>
          </a:solidFill>
        </p:spPr>
        <p:txBody>
          <a:bodyPr wrap="square" lIns="0" tIns="0" rIns="0" bIns="0" rtlCol="0"/>
          <a:lstStyle/>
          <a:p>
            <a:endParaRPr/>
          </a:p>
        </p:txBody>
      </p:sp>
      <p:sp>
        <p:nvSpPr>
          <p:cNvPr id="50" name="object 17">
            <a:extLst>
              <a:ext uri="{FF2B5EF4-FFF2-40B4-BE49-F238E27FC236}">
                <a16:creationId xmlns:a16="http://schemas.microsoft.com/office/drawing/2014/main" id="{4009FAF0-0763-4212-A22B-E8E00BAC42D5}"/>
              </a:ext>
            </a:extLst>
          </p:cNvPr>
          <p:cNvSpPr txBox="1"/>
          <p:nvPr/>
        </p:nvSpPr>
        <p:spPr>
          <a:xfrm>
            <a:off x="7874181" y="5294415"/>
            <a:ext cx="5157181" cy="2598147"/>
          </a:xfrm>
          <a:prstGeom prst="rect">
            <a:avLst/>
          </a:prstGeom>
          <a:solidFill>
            <a:schemeClr val="accent6">
              <a:lumMod val="20000"/>
              <a:lumOff val="80000"/>
            </a:schemeClr>
          </a:solidFill>
        </p:spPr>
        <p:txBody>
          <a:bodyPr vert="horz" wrap="square" lIns="0" tIns="12700" rIns="0" bIns="0" rtlCol="0">
            <a:spAutoFit/>
          </a:bodyPr>
          <a:lstStyle/>
          <a:p>
            <a:pPr algn="ctr"/>
            <a:r>
              <a:rPr lang="es-CR" sz="2400" b="1" i="0" u="none" strike="noStrike" baseline="0" dirty="0">
                <a:solidFill>
                  <a:schemeClr val="tx1"/>
                </a:solidFill>
                <a:latin typeface="AvantGarde-Bold"/>
              </a:rPr>
              <a:t>¿A quién obliga?</a:t>
            </a:r>
          </a:p>
          <a:p>
            <a:pPr algn="ctr"/>
            <a:endParaRPr lang="es-CR" sz="2400" b="1" i="0" u="none" strike="noStrike" baseline="0" dirty="0">
              <a:solidFill>
                <a:schemeClr val="tx1"/>
              </a:solidFill>
              <a:latin typeface="AvantGarde-Bold"/>
            </a:endParaRPr>
          </a:p>
          <a:p>
            <a:pPr algn="ctr"/>
            <a:r>
              <a:rPr lang="es-CR" sz="2400" b="0" i="0" u="none" strike="noStrike" baseline="0" dirty="0">
                <a:solidFill>
                  <a:schemeClr val="tx1"/>
                </a:solidFill>
                <a:latin typeface="AvantGarde-Medium"/>
              </a:rPr>
              <a:t>A toda persona servidora publica</a:t>
            </a:r>
          </a:p>
          <a:p>
            <a:pPr algn="ctr"/>
            <a:r>
              <a:rPr lang="es-MX" sz="2400" b="0" i="0" u="none" strike="noStrike" baseline="0" dirty="0">
                <a:solidFill>
                  <a:schemeClr val="tx1"/>
                </a:solidFill>
                <a:latin typeface="AvantGarde-Medium"/>
              </a:rPr>
              <a:t>con independencia de la entidad</a:t>
            </a:r>
          </a:p>
          <a:p>
            <a:pPr algn="ctr"/>
            <a:r>
              <a:rPr lang="es-MX" sz="2400" b="0" i="0" u="none" strike="noStrike" baseline="0" dirty="0">
                <a:solidFill>
                  <a:schemeClr val="tx1"/>
                </a:solidFill>
                <a:latin typeface="AvantGarde-Medium"/>
              </a:rPr>
              <a:t>en que labora, cargo, nivel</a:t>
            </a:r>
          </a:p>
          <a:p>
            <a:pPr algn="ctr"/>
            <a:r>
              <a:rPr lang="es-MX" sz="2400" b="0" i="0" u="none" strike="noStrike" baseline="0" dirty="0">
                <a:solidFill>
                  <a:schemeClr val="tx1"/>
                </a:solidFill>
                <a:latin typeface="AvantGarde-Medium"/>
              </a:rPr>
              <a:t>jerárquico o el tipo de funciones</a:t>
            </a:r>
          </a:p>
          <a:p>
            <a:pPr algn="ctr"/>
            <a:r>
              <a:rPr lang="es-CR" sz="2400" b="0" i="0" u="none" strike="noStrike" baseline="0" dirty="0">
                <a:solidFill>
                  <a:schemeClr val="tx1"/>
                </a:solidFill>
                <a:latin typeface="AvantGarde-Medium"/>
              </a:rPr>
              <a:t>que desempeña.</a:t>
            </a:r>
            <a:endParaRPr sz="3600" dirty="0">
              <a:solidFill>
                <a:schemeClr val="tx1"/>
              </a:solidFill>
              <a:latin typeface="Century Gothic"/>
              <a:cs typeface="Century Gothic"/>
            </a:endParaRPr>
          </a:p>
        </p:txBody>
      </p:sp>
      <p:grpSp>
        <p:nvGrpSpPr>
          <p:cNvPr id="8" name="object 51">
            <a:extLst>
              <a:ext uri="{FF2B5EF4-FFF2-40B4-BE49-F238E27FC236}">
                <a16:creationId xmlns:a16="http://schemas.microsoft.com/office/drawing/2014/main" id="{17CF120D-EF32-4467-8638-30817F6C6BFD}"/>
              </a:ext>
            </a:extLst>
          </p:cNvPr>
          <p:cNvGrpSpPr/>
          <p:nvPr/>
        </p:nvGrpSpPr>
        <p:grpSpPr>
          <a:xfrm>
            <a:off x="4508" y="0"/>
            <a:ext cx="15540355" cy="1582420"/>
            <a:chOff x="4508" y="0"/>
            <a:chExt cx="15540355" cy="1582420"/>
          </a:xfrm>
        </p:grpSpPr>
        <p:sp>
          <p:nvSpPr>
            <p:cNvPr id="9" name="object 52">
              <a:extLst>
                <a:ext uri="{FF2B5EF4-FFF2-40B4-BE49-F238E27FC236}">
                  <a16:creationId xmlns:a16="http://schemas.microsoft.com/office/drawing/2014/main" id="{BFC35E87-C7C3-4266-9D21-85F37C537EC9}"/>
                </a:ext>
              </a:extLst>
            </p:cNvPr>
            <p:cNvSpPr/>
            <p:nvPr/>
          </p:nvSpPr>
          <p:spPr>
            <a:xfrm>
              <a:off x="4508" y="0"/>
              <a:ext cx="15540355" cy="1582420"/>
            </a:xfrm>
            <a:custGeom>
              <a:avLst/>
              <a:gdLst/>
              <a:ahLst/>
              <a:cxnLst/>
              <a:rect l="l" t="t" r="r" b="b"/>
              <a:pathLst>
                <a:path w="15540355" h="1582420">
                  <a:moveTo>
                    <a:pt x="15540291" y="0"/>
                  </a:moveTo>
                  <a:lnTo>
                    <a:pt x="0" y="0"/>
                  </a:lnTo>
                  <a:lnTo>
                    <a:pt x="0" y="1581911"/>
                  </a:lnTo>
                  <a:lnTo>
                    <a:pt x="15540291" y="1581911"/>
                  </a:lnTo>
                  <a:lnTo>
                    <a:pt x="15540291" y="0"/>
                  </a:lnTo>
                  <a:close/>
                </a:path>
              </a:pathLst>
            </a:custGeom>
            <a:solidFill>
              <a:srgbClr val="3970B2"/>
            </a:solidFill>
          </p:spPr>
          <p:txBody>
            <a:bodyPr wrap="square" lIns="0" tIns="0" rIns="0" bIns="0" rtlCol="0"/>
            <a:lstStyle/>
            <a:p>
              <a:endParaRPr/>
            </a:p>
          </p:txBody>
        </p:sp>
        <p:sp>
          <p:nvSpPr>
            <p:cNvPr id="10" name="object 53">
              <a:extLst>
                <a:ext uri="{FF2B5EF4-FFF2-40B4-BE49-F238E27FC236}">
                  <a16:creationId xmlns:a16="http://schemas.microsoft.com/office/drawing/2014/main" id="{05AF346D-BB58-4428-AD3D-1EAEBA81EC81}"/>
                </a:ext>
              </a:extLst>
            </p:cNvPr>
            <p:cNvSpPr/>
            <p:nvPr/>
          </p:nvSpPr>
          <p:spPr>
            <a:xfrm>
              <a:off x="457200" y="0"/>
              <a:ext cx="1003300" cy="1573530"/>
            </a:xfrm>
            <a:custGeom>
              <a:avLst/>
              <a:gdLst/>
              <a:ahLst/>
              <a:cxnLst/>
              <a:rect l="l" t="t" r="r" b="b"/>
              <a:pathLst>
                <a:path w="1003300" h="1573530">
                  <a:moveTo>
                    <a:pt x="0" y="1573199"/>
                  </a:moveTo>
                  <a:lnTo>
                    <a:pt x="1003300" y="1573199"/>
                  </a:lnTo>
                  <a:lnTo>
                    <a:pt x="1003300" y="0"/>
                  </a:lnTo>
                  <a:lnTo>
                    <a:pt x="0" y="0"/>
                  </a:lnTo>
                  <a:lnTo>
                    <a:pt x="0" y="1573199"/>
                  </a:lnTo>
                  <a:close/>
                </a:path>
              </a:pathLst>
            </a:custGeom>
            <a:solidFill>
              <a:srgbClr val="005FAB">
                <a:alpha val="19999"/>
              </a:srgbClr>
            </a:solidFill>
          </p:spPr>
          <p:txBody>
            <a:bodyPr wrap="square" lIns="0" tIns="0" rIns="0" bIns="0" rtlCol="0"/>
            <a:lstStyle/>
            <a:p>
              <a:endParaRPr/>
            </a:p>
          </p:txBody>
        </p:sp>
      </p:grpSp>
      <p:sp>
        <p:nvSpPr>
          <p:cNvPr id="12" name="CuadroTexto 11">
            <a:extLst>
              <a:ext uri="{FF2B5EF4-FFF2-40B4-BE49-F238E27FC236}">
                <a16:creationId xmlns:a16="http://schemas.microsoft.com/office/drawing/2014/main" id="{D0FA26B5-FCD2-4C0B-8DA8-06F0DD34C5E5}"/>
              </a:ext>
            </a:extLst>
          </p:cNvPr>
          <p:cNvSpPr txBox="1"/>
          <p:nvPr/>
        </p:nvSpPr>
        <p:spPr>
          <a:xfrm>
            <a:off x="531208" y="-156876"/>
            <a:ext cx="14868647" cy="1077218"/>
          </a:xfrm>
          <a:prstGeom prst="rect">
            <a:avLst/>
          </a:prstGeom>
          <a:noFill/>
        </p:spPr>
        <p:txBody>
          <a:bodyPr wrap="square">
            <a:spAutoFit/>
          </a:bodyPr>
          <a:lstStyle/>
          <a:p>
            <a:r>
              <a:rPr lang="es-MX" sz="9600" baseline="-18518" dirty="0">
                <a:solidFill>
                  <a:srgbClr val="F7A707"/>
                </a:solidFill>
                <a:latin typeface="Impact"/>
                <a:cs typeface="Impact"/>
              </a:rPr>
              <a:t>7.</a:t>
            </a:r>
            <a:r>
              <a:rPr lang="es-MX" sz="9600" spc="585" baseline="-18518" dirty="0">
                <a:solidFill>
                  <a:srgbClr val="F7A707"/>
                </a:solidFill>
                <a:latin typeface="Impact"/>
                <a:cs typeface="Impact"/>
              </a:rPr>
              <a:t> </a:t>
            </a:r>
            <a:r>
              <a:rPr lang="es-MX" sz="3600" b="1" dirty="0">
                <a:solidFill>
                  <a:srgbClr val="FFFFFF"/>
                </a:solidFill>
                <a:latin typeface="Century Gothic"/>
                <a:cs typeface="Century Gothic"/>
              </a:rPr>
              <a:t>El deber de abstención.</a:t>
            </a:r>
            <a:endParaRPr lang="es-CR" dirty="0"/>
          </a:p>
        </p:txBody>
      </p:sp>
      <p:sp>
        <p:nvSpPr>
          <p:cNvPr id="3" name="Rectángulo: esquinas redondeadas 2">
            <a:extLst>
              <a:ext uri="{FF2B5EF4-FFF2-40B4-BE49-F238E27FC236}">
                <a16:creationId xmlns:a16="http://schemas.microsoft.com/office/drawing/2014/main" id="{970D23AC-C96F-4995-81D5-CF9E2E005337}"/>
              </a:ext>
            </a:extLst>
          </p:cNvPr>
          <p:cNvSpPr/>
          <p:nvPr/>
        </p:nvSpPr>
        <p:spPr>
          <a:xfrm>
            <a:off x="4000500" y="2209800"/>
            <a:ext cx="7734300" cy="1108881"/>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R" sz="3200" b="1" dirty="0"/>
              <a:t>Es un mecanismo para la solución de conflictos de intereses</a:t>
            </a:r>
          </a:p>
        </p:txBody>
      </p:sp>
      <p:cxnSp>
        <p:nvCxnSpPr>
          <p:cNvPr id="11" name="Conector: angular 10">
            <a:extLst>
              <a:ext uri="{FF2B5EF4-FFF2-40B4-BE49-F238E27FC236}">
                <a16:creationId xmlns:a16="http://schemas.microsoft.com/office/drawing/2014/main" id="{58F02E65-1B8C-4E4D-997A-018B2D995B41}"/>
              </a:ext>
            </a:extLst>
          </p:cNvPr>
          <p:cNvCxnSpPr>
            <a:cxnSpLocks/>
          </p:cNvCxnSpPr>
          <p:nvPr/>
        </p:nvCxnSpPr>
        <p:spPr>
          <a:xfrm rot="16200000" flipH="1">
            <a:off x="8579859" y="3423542"/>
            <a:ext cx="2091519" cy="1611115"/>
          </a:xfrm>
          <a:prstGeom prst="bentConnector3">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7" name="Conector: angular 16">
            <a:extLst>
              <a:ext uri="{FF2B5EF4-FFF2-40B4-BE49-F238E27FC236}">
                <a16:creationId xmlns:a16="http://schemas.microsoft.com/office/drawing/2014/main" id="{2634F1BD-2980-41B7-B068-70C17AACC7C2}"/>
              </a:ext>
            </a:extLst>
          </p:cNvPr>
          <p:cNvCxnSpPr>
            <a:cxnSpLocks/>
          </p:cNvCxnSpPr>
          <p:nvPr/>
        </p:nvCxnSpPr>
        <p:spPr>
          <a:xfrm rot="5400000">
            <a:off x="4852159" y="3370397"/>
            <a:ext cx="1947702" cy="1797461"/>
          </a:xfrm>
          <a:prstGeom prst="bentConnector3">
            <a:avLst/>
          </a:prstGeom>
          <a:ln>
            <a:tailEnd type="triangle"/>
          </a:ln>
        </p:spPr>
        <p:style>
          <a:lnRef idx="1">
            <a:schemeClr val="accent1"/>
          </a:lnRef>
          <a:fillRef idx="0">
            <a:schemeClr val="accent1"/>
          </a:fillRef>
          <a:effectRef idx="0">
            <a:schemeClr val="accent1"/>
          </a:effectRef>
          <a:fontRef idx="minor">
            <a:schemeClr val="tx1"/>
          </a:fontRef>
        </p:style>
      </p:cxnSp>
      <p:sp>
        <p:nvSpPr>
          <p:cNvPr id="27" name="object 17">
            <a:extLst>
              <a:ext uri="{FF2B5EF4-FFF2-40B4-BE49-F238E27FC236}">
                <a16:creationId xmlns:a16="http://schemas.microsoft.com/office/drawing/2014/main" id="{13BF2867-D1A7-4672-8431-6B6F7F15E700}"/>
              </a:ext>
            </a:extLst>
          </p:cNvPr>
          <p:cNvSpPr txBox="1"/>
          <p:nvPr/>
        </p:nvSpPr>
        <p:spPr>
          <a:xfrm>
            <a:off x="2016446" y="5274859"/>
            <a:ext cx="5157181" cy="2598147"/>
          </a:xfrm>
          <a:prstGeom prst="rect">
            <a:avLst/>
          </a:prstGeom>
          <a:solidFill>
            <a:schemeClr val="accent1">
              <a:lumMod val="40000"/>
              <a:lumOff val="60000"/>
            </a:schemeClr>
          </a:solidFill>
        </p:spPr>
        <p:txBody>
          <a:bodyPr vert="horz" wrap="square" lIns="0" tIns="12700" rIns="0" bIns="0" rtlCol="0">
            <a:spAutoFit/>
          </a:bodyPr>
          <a:lstStyle/>
          <a:p>
            <a:pPr algn="ctr"/>
            <a:r>
              <a:rPr lang="es-CR" sz="2400" b="1" i="0" u="none" strike="noStrike" baseline="0" dirty="0">
                <a:solidFill>
                  <a:schemeClr val="tx1"/>
                </a:solidFill>
                <a:latin typeface="AvantGarde-Bold"/>
              </a:rPr>
              <a:t>¿A qué obliga?</a:t>
            </a:r>
          </a:p>
          <a:p>
            <a:pPr algn="ctr"/>
            <a:r>
              <a:rPr lang="it-IT" sz="2400" b="0" i="0" u="none" strike="noStrike" baseline="0" dirty="0">
                <a:solidFill>
                  <a:schemeClr val="tx1"/>
                </a:solidFill>
                <a:latin typeface="AvantGarde-Medium"/>
              </a:rPr>
              <a:t>Le impone a la persona</a:t>
            </a:r>
          </a:p>
          <a:p>
            <a:pPr algn="ctr"/>
            <a:r>
              <a:rPr lang="es-CR" sz="2400" b="0" i="0" u="none" strike="noStrike" baseline="0" dirty="0">
                <a:solidFill>
                  <a:schemeClr val="tx1"/>
                </a:solidFill>
                <a:latin typeface="AvantGarde-Medium"/>
              </a:rPr>
              <a:t>servidora publica la obligación</a:t>
            </a:r>
          </a:p>
          <a:p>
            <a:pPr algn="ctr"/>
            <a:r>
              <a:rPr lang="es-MX" sz="2400" b="0" i="0" u="none" strike="noStrike" baseline="0" dirty="0">
                <a:solidFill>
                  <a:schemeClr val="tx1"/>
                </a:solidFill>
                <a:latin typeface="AvantGarde-Medium"/>
              </a:rPr>
              <a:t>de abstenerse de conocer de</a:t>
            </a:r>
          </a:p>
          <a:p>
            <a:pPr algn="ctr"/>
            <a:r>
              <a:rPr lang="es-MX" sz="2400" b="0" i="0" u="none" strike="noStrike" baseline="0" dirty="0">
                <a:solidFill>
                  <a:schemeClr val="tx1"/>
                </a:solidFill>
                <a:latin typeface="AvantGarde-Medium"/>
              </a:rPr>
              <a:t>aquellos asuntos respectos de los</a:t>
            </a:r>
          </a:p>
          <a:p>
            <a:pPr algn="ctr"/>
            <a:r>
              <a:rPr lang="es-MX" sz="2400" b="0" i="0" u="none" strike="noStrike" baseline="0" dirty="0">
                <a:solidFill>
                  <a:schemeClr val="tx1"/>
                </a:solidFill>
                <a:latin typeface="AvantGarde-Medium"/>
              </a:rPr>
              <a:t>cuales se encuentre en situación</a:t>
            </a:r>
          </a:p>
          <a:p>
            <a:pPr algn="ctr"/>
            <a:r>
              <a:rPr lang="es-CR" sz="2400" b="0" i="0" u="none" strike="noStrike" baseline="0" dirty="0">
                <a:solidFill>
                  <a:schemeClr val="tx1"/>
                </a:solidFill>
                <a:latin typeface="AvantGarde-Medium"/>
              </a:rPr>
              <a:t>de conflicto de intereses.</a:t>
            </a:r>
            <a:endParaRPr sz="2800" dirty="0">
              <a:solidFill>
                <a:schemeClr val="tx1"/>
              </a:solidFill>
              <a:latin typeface="Century Gothic"/>
              <a:cs typeface="Century Gothic"/>
            </a:endParaRPr>
          </a:p>
        </p:txBody>
      </p:sp>
    </p:spTree>
    <p:extLst>
      <p:ext uri="{BB962C8B-B14F-4D97-AF65-F5344CB8AC3E}">
        <p14:creationId xmlns:p14="http://schemas.microsoft.com/office/powerpoint/2010/main" val="616689523"/>
      </p:ext>
    </p:extLst>
  </p:cSld>
  <p:clrMapOvr>
    <a:masterClrMapping/>
  </p:clrMapOvr>
  <p:transition>
    <p:pull dir="r"/>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object 2"/>
          <p:cNvPicPr/>
          <p:nvPr/>
        </p:nvPicPr>
        <p:blipFill>
          <a:blip r:embed="rId2" cstate="print"/>
          <a:stretch>
            <a:fillRect/>
          </a:stretch>
        </p:blipFill>
        <p:spPr>
          <a:xfrm>
            <a:off x="0" y="8636000"/>
            <a:ext cx="12676505" cy="1422400"/>
          </a:xfrm>
          <a:prstGeom prst="rect">
            <a:avLst/>
          </a:prstGeom>
        </p:spPr>
      </p:pic>
      <p:grpSp>
        <p:nvGrpSpPr>
          <p:cNvPr id="3" name="object 3"/>
          <p:cNvGrpSpPr/>
          <p:nvPr/>
        </p:nvGrpSpPr>
        <p:grpSpPr>
          <a:xfrm>
            <a:off x="685800" y="2851150"/>
            <a:ext cx="5190490" cy="5190490"/>
            <a:chOff x="685800" y="2851150"/>
            <a:chExt cx="5190490" cy="5190490"/>
          </a:xfrm>
          <a:solidFill>
            <a:schemeClr val="bg1"/>
          </a:solidFill>
        </p:grpSpPr>
        <p:sp>
          <p:nvSpPr>
            <p:cNvPr id="4" name="object 4"/>
            <p:cNvSpPr/>
            <p:nvPr/>
          </p:nvSpPr>
          <p:spPr>
            <a:xfrm>
              <a:off x="701040" y="2866390"/>
              <a:ext cx="5175250" cy="5175250"/>
            </a:xfrm>
            <a:custGeom>
              <a:avLst/>
              <a:gdLst/>
              <a:ahLst/>
              <a:cxnLst/>
              <a:rect l="l" t="t" r="r" b="b"/>
              <a:pathLst>
                <a:path w="5175250" h="5175250">
                  <a:moveTo>
                    <a:pt x="5175250" y="0"/>
                  </a:moveTo>
                  <a:lnTo>
                    <a:pt x="0" y="0"/>
                  </a:lnTo>
                  <a:lnTo>
                    <a:pt x="0" y="5175250"/>
                  </a:lnTo>
                  <a:lnTo>
                    <a:pt x="5175250" y="5175250"/>
                  </a:lnTo>
                  <a:lnTo>
                    <a:pt x="5175250" y="0"/>
                  </a:lnTo>
                  <a:close/>
                </a:path>
              </a:pathLst>
            </a:custGeom>
            <a:grpFill/>
          </p:spPr>
          <p:txBody>
            <a:bodyPr wrap="square" lIns="0" tIns="0" rIns="0" bIns="0" rtlCol="0"/>
            <a:lstStyle/>
            <a:p>
              <a:endParaRPr/>
            </a:p>
          </p:txBody>
        </p:sp>
        <p:sp>
          <p:nvSpPr>
            <p:cNvPr id="5" name="object 5"/>
            <p:cNvSpPr/>
            <p:nvPr/>
          </p:nvSpPr>
          <p:spPr>
            <a:xfrm>
              <a:off x="736600" y="2901950"/>
              <a:ext cx="4927600" cy="4927600"/>
            </a:xfrm>
            <a:custGeom>
              <a:avLst/>
              <a:gdLst/>
              <a:ahLst/>
              <a:cxnLst/>
              <a:rect l="l" t="t" r="r" b="b"/>
              <a:pathLst>
                <a:path w="4927600" h="4927600">
                  <a:moveTo>
                    <a:pt x="2463800" y="4927600"/>
                  </a:moveTo>
                  <a:lnTo>
                    <a:pt x="2512286" y="4927132"/>
                  </a:lnTo>
                  <a:lnTo>
                    <a:pt x="2560544" y="4925735"/>
                  </a:lnTo>
                  <a:lnTo>
                    <a:pt x="2608566" y="4923417"/>
                  </a:lnTo>
                  <a:lnTo>
                    <a:pt x="2656344" y="4920187"/>
                  </a:lnTo>
                  <a:lnTo>
                    <a:pt x="2703868" y="4916053"/>
                  </a:lnTo>
                  <a:lnTo>
                    <a:pt x="2751130" y="4911024"/>
                  </a:lnTo>
                  <a:lnTo>
                    <a:pt x="2798122" y="4905108"/>
                  </a:lnTo>
                  <a:lnTo>
                    <a:pt x="2844835" y="4898314"/>
                  </a:lnTo>
                  <a:lnTo>
                    <a:pt x="2891260" y="4890651"/>
                  </a:lnTo>
                  <a:lnTo>
                    <a:pt x="2937389" y="4882127"/>
                  </a:lnTo>
                  <a:lnTo>
                    <a:pt x="2983214" y="4872750"/>
                  </a:lnTo>
                  <a:lnTo>
                    <a:pt x="3028725" y="4862529"/>
                  </a:lnTo>
                  <a:lnTo>
                    <a:pt x="3073915" y="4851473"/>
                  </a:lnTo>
                  <a:lnTo>
                    <a:pt x="3118774" y="4839591"/>
                  </a:lnTo>
                  <a:lnTo>
                    <a:pt x="3163294" y="4826890"/>
                  </a:lnTo>
                  <a:lnTo>
                    <a:pt x="3207467" y="4813380"/>
                  </a:lnTo>
                  <a:lnTo>
                    <a:pt x="3251284" y="4799068"/>
                  </a:lnTo>
                  <a:lnTo>
                    <a:pt x="3294736" y="4783964"/>
                  </a:lnTo>
                  <a:lnTo>
                    <a:pt x="3337816" y="4768077"/>
                  </a:lnTo>
                  <a:lnTo>
                    <a:pt x="3380513" y="4751413"/>
                  </a:lnTo>
                  <a:lnTo>
                    <a:pt x="3422820" y="4733983"/>
                  </a:lnTo>
                  <a:lnTo>
                    <a:pt x="3464729" y="4715795"/>
                  </a:lnTo>
                  <a:lnTo>
                    <a:pt x="3506230" y="4696857"/>
                  </a:lnTo>
                  <a:lnTo>
                    <a:pt x="3547315" y="4677178"/>
                  </a:lnTo>
                  <a:lnTo>
                    <a:pt x="3587976" y="4656766"/>
                  </a:lnTo>
                  <a:lnTo>
                    <a:pt x="3628203" y="4635630"/>
                  </a:lnTo>
                  <a:lnTo>
                    <a:pt x="3667989" y="4613779"/>
                  </a:lnTo>
                  <a:lnTo>
                    <a:pt x="3707325" y="4591221"/>
                  </a:lnTo>
                  <a:lnTo>
                    <a:pt x="3746202" y="4567964"/>
                  </a:lnTo>
                  <a:lnTo>
                    <a:pt x="3784612" y="4544018"/>
                  </a:lnTo>
                  <a:lnTo>
                    <a:pt x="3822546" y="4519390"/>
                  </a:lnTo>
                  <a:lnTo>
                    <a:pt x="3859996" y="4494090"/>
                  </a:lnTo>
                  <a:lnTo>
                    <a:pt x="3896953" y="4468126"/>
                  </a:lnTo>
                  <a:lnTo>
                    <a:pt x="3933408" y="4441506"/>
                  </a:lnTo>
                  <a:lnTo>
                    <a:pt x="3969353" y="4414239"/>
                  </a:lnTo>
                  <a:lnTo>
                    <a:pt x="4004779" y="4386333"/>
                  </a:lnTo>
                  <a:lnTo>
                    <a:pt x="4039679" y="4357798"/>
                  </a:lnTo>
                  <a:lnTo>
                    <a:pt x="4074042" y="4328641"/>
                  </a:lnTo>
                  <a:lnTo>
                    <a:pt x="4107862" y="4298872"/>
                  </a:lnTo>
                  <a:lnTo>
                    <a:pt x="4141128" y="4268498"/>
                  </a:lnTo>
                  <a:lnTo>
                    <a:pt x="4173833" y="4237529"/>
                  </a:lnTo>
                  <a:lnTo>
                    <a:pt x="4205968" y="4205973"/>
                  </a:lnTo>
                  <a:lnTo>
                    <a:pt x="4237525" y="4173838"/>
                  </a:lnTo>
                  <a:lnTo>
                    <a:pt x="4268494" y="4141133"/>
                  </a:lnTo>
                  <a:lnTo>
                    <a:pt x="4298868" y="4107867"/>
                  </a:lnTo>
                  <a:lnTo>
                    <a:pt x="4328637" y="4074048"/>
                  </a:lnTo>
                  <a:lnTo>
                    <a:pt x="4357794" y="4039684"/>
                  </a:lnTo>
                  <a:lnTo>
                    <a:pt x="4386329" y="4004785"/>
                  </a:lnTo>
                  <a:lnTo>
                    <a:pt x="4414235" y="3969358"/>
                  </a:lnTo>
                  <a:lnTo>
                    <a:pt x="4441502" y="3933413"/>
                  </a:lnTo>
                  <a:lnTo>
                    <a:pt x="4468122" y="3896958"/>
                  </a:lnTo>
                  <a:lnTo>
                    <a:pt x="4494087" y="3860001"/>
                  </a:lnTo>
                  <a:lnTo>
                    <a:pt x="4519387" y="3822552"/>
                  </a:lnTo>
                  <a:lnTo>
                    <a:pt x="4544015" y="3784618"/>
                  </a:lnTo>
                  <a:lnTo>
                    <a:pt x="4567961" y="3746208"/>
                  </a:lnTo>
                  <a:lnTo>
                    <a:pt x="4591218" y="3707331"/>
                  </a:lnTo>
                  <a:lnTo>
                    <a:pt x="4613776" y="3667995"/>
                  </a:lnTo>
                  <a:lnTo>
                    <a:pt x="4635628" y="3628209"/>
                  </a:lnTo>
                  <a:lnTo>
                    <a:pt x="4656764" y="3587981"/>
                  </a:lnTo>
                  <a:lnTo>
                    <a:pt x="4677175" y="3547321"/>
                  </a:lnTo>
                  <a:lnTo>
                    <a:pt x="4696855" y="3506235"/>
                  </a:lnTo>
                  <a:lnTo>
                    <a:pt x="4715793" y="3464734"/>
                  </a:lnTo>
                  <a:lnTo>
                    <a:pt x="4733981" y="3422826"/>
                  </a:lnTo>
                  <a:lnTo>
                    <a:pt x="4751412" y="3380518"/>
                  </a:lnTo>
                  <a:lnTo>
                    <a:pt x="4768075" y="3337821"/>
                  </a:lnTo>
                  <a:lnTo>
                    <a:pt x="4783963" y="3294742"/>
                  </a:lnTo>
                  <a:lnTo>
                    <a:pt x="4799067" y="3251289"/>
                  </a:lnTo>
                  <a:lnTo>
                    <a:pt x="4813379" y="3207472"/>
                  </a:lnTo>
                  <a:lnTo>
                    <a:pt x="4826889" y="3163299"/>
                  </a:lnTo>
                  <a:lnTo>
                    <a:pt x="4839590" y="3118778"/>
                  </a:lnTo>
                  <a:lnTo>
                    <a:pt x="4851473" y="3073919"/>
                  </a:lnTo>
                  <a:lnTo>
                    <a:pt x="4862529" y="3028729"/>
                  </a:lnTo>
                  <a:lnTo>
                    <a:pt x="4872749" y="2983218"/>
                  </a:lnTo>
                  <a:lnTo>
                    <a:pt x="4882126" y="2937393"/>
                  </a:lnTo>
                  <a:lnTo>
                    <a:pt x="4890651" y="2891263"/>
                  </a:lnTo>
                  <a:lnTo>
                    <a:pt x="4898314" y="2844838"/>
                  </a:lnTo>
                  <a:lnTo>
                    <a:pt x="4905108" y="2798125"/>
                  </a:lnTo>
                  <a:lnTo>
                    <a:pt x="4911024" y="2751132"/>
                  </a:lnTo>
                  <a:lnTo>
                    <a:pt x="4916053" y="2703870"/>
                  </a:lnTo>
                  <a:lnTo>
                    <a:pt x="4920187" y="2656345"/>
                  </a:lnTo>
                  <a:lnTo>
                    <a:pt x="4923417" y="2608567"/>
                  </a:lnTo>
                  <a:lnTo>
                    <a:pt x="4925735" y="2560545"/>
                  </a:lnTo>
                  <a:lnTo>
                    <a:pt x="4927132" y="2512286"/>
                  </a:lnTo>
                  <a:lnTo>
                    <a:pt x="4927600" y="2463800"/>
                  </a:lnTo>
                  <a:lnTo>
                    <a:pt x="4927132" y="2415313"/>
                  </a:lnTo>
                  <a:lnTo>
                    <a:pt x="4925735" y="2367054"/>
                  </a:lnTo>
                  <a:lnTo>
                    <a:pt x="4923417" y="2319032"/>
                  </a:lnTo>
                  <a:lnTo>
                    <a:pt x="4920187" y="2271254"/>
                  </a:lnTo>
                  <a:lnTo>
                    <a:pt x="4916053" y="2223729"/>
                  </a:lnTo>
                  <a:lnTo>
                    <a:pt x="4911024" y="2176467"/>
                  </a:lnTo>
                  <a:lnTo>
                    <a:pt x="4905108" y="2129474"/>
                  </a:lnTo>
                  <a:lnTo>
                    <a:pt x="4898314" y="2082761"/>
                  </a:lnTo>
                  <a:lnTo>
                    <a:pt x="4890651" y="2036336"/>
                  </a:lnTo>
                  <a:lnTo>
                    <a:pt x="4882126" y="1990206"/>
                  </a:lnTo>
                  <a:lnTo>
                    <a:pt x="4872749" y="1944381"/>
                  </a:lnTo>
                  <a:lnTo>
                    <a:pt x="4862529" y="1898870"/>
                  </a:lnTo>
                  <a:lnTo>
                    <a:pt x="4851473" y="1853680"/>
                  </a:lnTo>
                  <a:lnTo>
                    <a:pt x="4839590" y="1808821"/>
                  </a:lnTo>
                  <a:lnTo>
                    <a:pt x="4826889" y="1764300"/>
                  </a:lnTo>
                  <a:lnTo>
                    <a:pt x="4813379" y="1720127"/>
                  </a:lnTo>
                  <a:lnTo>
                    <a:pt x="4799067" y="1676310"/>
                  </a:lnTo>
                  <a:lnTo>
                    <a:pt x="4783963" y="1632857"/>
                  </a:lnTo>
                  <a:lnTo>
                    <a:pt x="4768075" y="1589778"/>
                  </a:lnTo>
                  <a:lnTo>
                    <a:pt x="4751412" y="1547081"/>
                  </a:lnTo>
                  <a:lnTo>
                    <a:pt x="4733981" y="1504773"/>
                  </a:lnTo>
                  <a:lnTo>
                    <a:pt x="4715793" y="1462865"/>
                  </a:lnTo>
                  <a:lnTo>
                    <a:pt x="4696855" y="1421364"/>
                  </a:lnTo>
                  <a:lnTo>
                    <a:pt x="4677175" y="1380278"/>
                  </a:lnTo>
                  <a:lnTo>
                    <a:pt x="4656764" y="1339618"/>
                  </a:lnTo>
                  <a:lnTo>
                    <a:pt x="4635628" y="1299390"/>
                  </a:lnTo>
                  <a:lnTo>
                    <a:pt x="4613776" y="1259604"/>
                  </a:lnTo>
                  <a:lnTo>
                    <a:pt x="4591218" y="1220268"/>
                  </a:lnTo>
                  <a:lnTo>
                    <a:pt x="4567961" y="1181391"/>
                  </a:lnTo>
                  <a:lnTo>
                    <a:pt x="4544015" y="1142981"/>
                  </a:lnTo>
                  <a:lnTo>
                    <a:pt x="4519387" y="1105047"/>
                  </a:lnTo>
                  <a:lnTo>
                    <a:pt x="4494087" y="1067598"/>
                  </a:lnTo>
                  <a:lnTo>
                    <a:pt x="4468122" y="1030641"/>
                  </a:lnTo>
                  <a:lnTo>
                    <a:pt x="4441502" y="994186"/>
                  </a:lnTo>
                  <a:lnTo>
                    <a:pt x="4414235" y="958241"/>
                  </a:lnTo>
                  <a:lnTo>
                    <a:pt x="4386329" y="922814"/>
                  </a:lnTo>
                  <a:lnTo>
                    <a:pt x="4357794" y="887915"/>
                  </a:lnTo>
                  <a:lnTo>
                    <a:pt x="4328637" y="853551"/>
                  </a:lnTo>
                  <a:lnTo>
                    <a:pt x="4298868" y="819732"/>
                  </a:lnTo>
                  <a:lnTo>
                    <a:pt x="4268494" y="786466"/>
                  </a:lnTo>
                  <a:lnTo>
                    <a:pt x="4237525" y="753761"/>
                  </a:lnTo>
                  <a:lnTo>
                    <a:pt x="4205968" y="721626"/>
                  </a:lnTo>
                  <a:lnTo>
                    <a:pt x="4173833" y="690070"/>
                  </a:lnTo>
                  <a:lnTo>
                    <a:pt x="4141128" y="659101"/>
                  </a:lnTo>
                  <a:lnTo>
                    <a:pt x="4107862" y="628727"/>
                  </a:lnTo>
                  <a:lnTo>
                    <a:pt x="4074042" y="598958"/>
                  </a:lnTo>
                  <a:lnTo>
                    <a:pt x="4039679" y="569801"/>
                  </a:lnTo>
                  <a:lnTo>
                    <a:pt x="4004779" y="541266"/>
                  </a:lnTo>
                  <a:lnTo>
                    <a:pt x="3969353" y="513360"/>
                  </a:lnTo>
                  <a:lnTo>
                    <a:pt x="3933408" y="486093"/>
                  </a:lnTo>
                  <a:lnTo>
                    <a:pt x="3896953" y="459473"/>
                  </a:lnTo>
                  <a:lnTo>
                    <a:pt x="3859996" y="433509"/>
                  </a:lnTo>
                  <a:lnTo>
                    <a:pt x="3822546" y="408209"/>
                  </a:lnTo>
                  <a:lnTo>
                    <a:pt x="3784612" y="383581"/>
                  </a:lnTo>
                  <a:lnTo>
                    <a:pt x="3746202" y="359635"/>
                  </a:lnTo>
                  <a:lnTo>
                    <a:pt x="3707325" y="336378"/>
                  </a:lnTo>
                  <a:lnTo>
                    <a:pt x="3667989" y="313820"/>
                  </a:lnTo>
                  <a:lnTo>
                    <a:pt x="3628203" y="291969"/>
                  </a:lnTo>
                  <a:lnTo>
                    <a:pt x="3587976" y="270833"/>
                  </a:lnTo>
                  <a:lnTo>
                    <a:pt x="3547315" y="250421"/>
                  </a:lnTo>
                  <a:lnTo>
                    <a:pt x="3506230" y="230742"/>
                  </a:lnTo>
                  <a:lnTo>
                    <a:pt x="3464729" y="211804"/>
                  </a:lnTo>
                  <a:lnTo>
                    <a:pt x="3422820" y="193616"/>
                  </a:lnTo>
                  <a:lnTo>
                    <a:pt x="3380513" y="176186"/>
                  </a:lnTo>
                  <a:lnTo>
                    <a:pt x="3337816" y="159522"/>
                  </a:lnTo>
                  <a:lnTo>
                    <a:pt x="3294736" y="143635"/>
                  </a:lnTo>
                  <a:lnTo>
                    <a:pt x="3251284" y="128531"/>
                  </a:lnTo>
                  <a:lnTo>
                    <a:pt x="3207467" y="114219"/>
                  </a:lnTo>
                  <a:lnTo>
                    <a:pt x="3163294" y="100709"/>
                  </a:lnTo>
                  <a:lnTo>
                    <a:pt x="3118774" y="88008"/>
                  </a:lnTo>
                  <a:lnTo>
                    <a:pt x="3073915" y="76126"/>
                  </a:lnTo>
                  <a:lnTo>
                    <a:pt x="3028725" y="65070"/>
                  </a:lnTo>
                  <a:lnTo>
                    <a:pt x="2983214" y="54849"/>
                  </a:lnTo>
                  <a:lnTo>
                    <a:pt x="2937389" y="45472"/>
                  </a:lnTo>
                  <a:lnTo>
                    <a:pt x="2891260" y="36948"/>
                  </a:lnTo>
                  <a:lnTo>
                    <a:pt x="2844835" y="29285"/>
                  </a:lnTo>
                  <a:lnTo>
                    <a:pt x="2798122" y="22491"/>
                  </a:lnTo>
                  <a:lnTo>
                    <a:pt x="2751130" y="16575"/>
                  </a:lnTo>
                  <a:lnTo>
                    <a:pt x="2703868" y="11546"/>
                  </a:lnTo>
                  <a:lnTo>
                    <a:pt x="2656344" y="7412"/>
                  </a:lnTo>
                  <a:lnTo>
                    <a:pt x="2608566" y="4182"/>
                  </a:lnTo>
                  <a:lnTo>
                    <a:pt x="2560544" y="1864"/>
                  </a:lnTo>
                  <a:lnTo>
                    <a:pt x="2512286" y="467"/>
                  </a:lnTo>
                  <a:lnTo>
                    <a:pt x="2463800" y="0"/>
                  </a:lnTo>
                  <a:lnTo>
                    <a:pt x="2415313" y="467"/>
                  </a:lnTo>
                  <a:lnTo>
                    <a:pt x="2367055" y="1864"/>
                  </a:lnTo>
                  <a:lnTo>
                    <a:pt x="2319033" y="4182"/>
                  </a:lnTo>
                  <a:lnTo>
                    <a:pt x="2271255" y="7412"/>
                  </a:lnTo>
                  <a:lnTo>
                    <a:pt x="2223731" y="11546"/>
                  </a:lnTo>
                  <a:lnTo>
                    <a:pt x="2176469" y="16575"/>
                  </a:lnTo>
                  <a:lnTo>
                    <a:pt x="2129477" y="22491"/>
                  </a:lnTo>
                  <a:lnTo>
                    <a:pt x="2082764" y="29285"/>
                  </a:lnTo>
                  <a:lnTo>
                    <a:pt x="2036339" y="36948"/>
                  </a:lnTo>
                  <a:lnTo>
                    <a:pt x="1990210" y="45472"/>
                  </a:lnTo>
                  <a:lnTo>
                    <a:pt x="1944385" y="54849"/>
                  </a:lnTo>
                  <a:lnTo>
                    <a:pt x="1898874" y="65070"/>
                  </a:lnTo>
                  <a:lnTo>
                    <a:pt x="1853684" y="76126"/>
                  </a:lnTo>
                  <a:lnTo>
                    <a:pt x="1808825" y="88008"/>
                  </a:lnTo>
                  <a:lnTo>
                    <a:pt x="1764305" y="100709"/>
                  </a:lnTo>
                  <a:lnTo>
                    <a:pt x="1720132" y="114219"/>
                  </a:lnTo>
                  <a:lnTo>
                    <a:pt x="1676315" y="128531"/>
                  </a:lnTo>
                  <a:lnTo>
                    <a:pt x="1632863" y="143635"/>
                  </a:lnTo>
                  <a:lnTo>
                    <a:pt x="1589783" y="159522"/>
                  </a:lnTo>
                  <a:lnTo>
                    <a:pt x="1547086" y="176186"/>
                  </a:lnTo>
                  <a:lnTo>
                    <a:pt x="1504779" y="193616"/>
                  </a:lnTo>
                  <a:lnTo>
                    <a:pt x="1462870" y="211804"/>
                  </a:lnTo>
                  <a:lnTo>
                    <a:pt x="1421369" y="230742"/>
                  </a:lnTo>
                  <a:lnTo>
                    <a:pt x="1380284" y="250421"/>
                  </a:lnTo>
                  <a:lnTo>
                    <a:pt x="1339623" y="270833"/>
                  </a:lnTo>
                  <a:lnTo>
                    <a:pt x="1299396" y="291969"/>
                  </a:lnTo>
                  <a:lnTo>
                    <a:pt x="1259610" y="313820"/>
                  </a:lnTo>
                  <a:lnTo>
                    <a:pt x="1220274" y="336378"/>
                  </a:lnTo>
                  <a:lnTo>
                    <a:pt x="1181397" y="359635"/>
                  </a:lnTo>
                  <a:lnTo>
                    <a:pt x="1142987" y="383581"/>
                  </a:lnTo>
                  <a:lnTo>
                    <a:pt x="1105053" y="408209"/>
                  </a:lnTo>
                  <a:lnTo>
                    <a:pt x="1067603" y="433509"/>
                  </a:lnTo>
                  <a:lnTo>
                    <a:pt x="1030646" y="459473"/>
                  </a:lnTo>
                  <a:lnTo>
                    <a:pt x="994191" y="486093"/>
                  </a:lnTo>
                  <a:lnTo>
                    <a:pt x="958246" y="513360"/>
                  </a:lnTo>
                  <a:lnTo>
                    <a:pt x="922820" y="541266"/>
                  </a:lnTo>
                  <a:lnTo>
                    <a:pt x="887920" y="569801"/>
                  </a:lnTo>
                  <a:lnTo>
                    <a:pt x="853557" y="598958"/>
                  </a:lnTo>
                  <a:lnTo>
                    <a:pt x="819737" y="628727"/>
                  </a:lnTo>
                  <a:lnTo>
                    <a:pt x="786471" y="659101"/>
                  </a:lnTo>
                  <a:lnTo>
                    <a:pt x="753766" y="690070"/>
                  </a:lnTo>
                  <a:lnTo>
                    <a:pt x="721631" y="721626"/>
                  </a:lnTo>
                  <a:lnTo>
                    <a:pt x="690074" y="753761"/>
                  </a:lnTo>
                  <a:lnTo>
                    <a:pt x="659105" y="786466"/>
                  </a:lnTo>
                  <a:lnTo>
                    <a:pt x="628731" y="819732"/>
                  </a:lnTo>
                  <a:lnTo>
                    <a:pt x="598962" y="853551"/>
                  </a:lnTo>
                  <a:lnTo>
                    <a:pt x="569805" y="887915"/>
                  </a:lnTo>
                  <a:lnTo>
                    <a:pt x="541270" y="922814"/>
                  </a:lnTo>
                  <a:lnTo>
                    <a:pt x="513364" y="958241"/>
                  </a:lnTo>
                  <a:lnTo>
                    <a:pt x="486097" y="994186"/>
                  </a:lnTo>
                  <a:lnTo>
                    <a:pt x="459477" y="1030641"/>
                  </a:lnTo>
                  <a:lnTo>
                    <a:pt x="433512" y="1067598"/>
                  </a:lnTo>
                  <a:lnTo>
                    <a:pt x="408212" y="1105047"/>
                  </a:lnTo>
                  <a:lnTo>
                    <a:pt x="383584" y="1142981"/>
                  </a:lnTo>
                  <a:lnTo>
                    <a:pt x="359638" y="1181391"/>
                  </a:lnTo>
                  <a:lnTo>
                    <a:pt x="336381" y="1220268"/>
                  </a:lnTo>
                  <a:lnTo>
                    <a:pt x="313823" y="1259604"/>
                  </a:lnTo>
                  <a:lnTo>
                    <a:pt x="291971" y="1299390"/>
                  </a:lnTo>
                  <a:lnTo>
                    <a:pt x="270835" y="1339618"/>
                  </a:lnTo>
                  <a:lnTo>
                    <a:pt x="250424" y="1380278"/>
                  </a:lnTo>
                  <a:lnTo>
                    <a:pt x="230744" y="1421364"/>
                  </a:lnTo>
                  <a:lnTo>
                    <a:pt x="211806" y="1462865"/>
                  </a:lnTo>
                  <a:lnTo>
                    <a:pt x="193618" y="1504773"/>
                  </a:lnTo>
                  <a:lnTo>
                    <a:pt x="176187" y="1547081"/>
                  </a:lnTo>
                  <a:lnTo>
                    <a:pt x="159524" y="1589778"/>
                  </a:lnTo>
                  <a:lnTo>
                    <a:pt x="143636" y="1632857"/>
                  </a:lnTo>
                  <a:lnTo>
                    <a:pt x="128532" y="1676310"/>
                  </a:lnTo>
                  <a:lnTo>
                    <a:pt x="114220" y="1720127"/>
                  </a:lnTo>
                  <a:lnTo>
                    <a:pt x="100710" y="1764300"/>
                  </a:lnTo>
                  <a:lnTo>
                    <a:pt x="88009" y="1808821"/>
                  </a:lnTo>
                  <a:lnTo>
                    <a:pt x="76126" y="1853680"/>
                  </a:lnTo>
                  <a:lnTo>
                    <a:pt x="65070" y="1898870"/>
                  </a:lnTo>
                  <a:lnTo>
                    <a:pt x="54850" y="1944381"/>
                  </a:lnTo>
                  <a:lnTo>
                    <a:pt x="45473" y="1990206"/>
                  </a:lnTo>
                  <a:lnTo>
                    <a:pt x="36948" y="2036336"/>
                  </a:lnTo>
                  <a:lnTo>
                    <a:pt x="29285" y="2082761"/>
                  </a:lnTo>
                  <a:lnTo>
                    <a:pt x="22491" y="2129474"/>
                  </a:lnTo>
                  <a:lnTo>
                    <a:pt x="16575" y="2176467"/>
                  </a:lnTo>
                  <a:lnTo>
                    <a:pt x="11546" y="2223729"/>
                  </a:lnTo>
                  <a:lnTo>
                    <a:pt x="7412" y="2271254"/>
                  </a:lnTo>
                  <a:lnTo>
                    <a:pt x="4182" y="2319032"/>
                  </a:lnTo>
                  <a:lnTo>
                    <a:pt x="1864" y="2367054"/>
                  </a:lnTo>
                  <a:lnTo>
                    <a:pt x="467" y="2415313"/>
                  </a:lnTo>
                  <a:lnTo>
                    <a:pt x="0" y="2463800"/>
                  </a:lnTo>
                  <a:lnTo>
                    <a:pt x="467" y="2512286"/>
                  </a:lnTo>
                  <a:lnTo>
                    <a:pt x="1864" y="2560545"/>
                  </a:lnTo>
                  <a:lnTo>
                    <a:pt x="4182" y="2608567"/>
                  </a:lnTo>
                  <a:lnTo>
                    <a:pt x="7412" y="2656345"/>
                  </a:lnTo>
                  <a:lnTo>
                    <a:pt x="11546" y="2703870"/>
                  </a:lnTo>
                  <a:lnTo>
                    <a:pt x="16575" y="2751132"/>
                  </a:lnTo>
                  <a:lnTo>
                    <a:pt x="22491" y="2798125"/>
                  </a:lnTo>
                  <a:lnTo>
                    <a:pt x="29285" y="2844838"/>
                  </a:lnTo>
                  <a:lnTo>
                    <a:pt x="36948" y="2891263"/>
                  </a:lnTo>
                  <a:lnTo>
                    <a:pt x="45473" y="2937393"/>
                  </a:lnTo>
                  <a:lnTo>
                    <a:pt x="54850" y="2983218"/>
                  </a:lnTo>
                  <a:lnTo>
                    <a:pt x="65070" y="3028729"/>
                  </a:lnTo>
                  <a:lnTo>
                    <a:pt x="76126" y="3073919"/>
                  </a:lnTo>
                  <a:lnTo>
                    <a:pt x="88009" y="3118778"/>
                  </a:lnTo>
                  <a:lnTo>
                    <a:pt x="100710" y="3163299"/>
                  </a:lnTo>
                  <a:lnTo>
                    <a:pt x="114220" y="3207472"/>
                  </a:lnTo>
                  <a:lnTo>
                    <a:pt x="128532" y="3251289"/>
                  </a:lnTo>
                  <a:lnTo>
                    <a:pt x="143636" y="3294742"/>
                  </a:lnTo>
                  <a:lnTo>
                    <a:pt x="159524" y="3337821"/>
                  </a:lnTo>
                  <a:lnTo>
                    <a:pt x="176187" y="3380518"/>
                  </a:lnTo>
                  <a:lnTo>
                    <a:pt x="193618" y="3422826"/>
                  </a:lnTo>
                  <a:lnTo>
                    <a:pt x="211806" y="3464734"/>
                  </a:lnTo>
                  <a:lnTo>
                    <a:pt x="230744" y="3506235"/>
                  </a:lnTo>
                  <a:lnTo>
                    <a:pt x="250424" y="3547321"/>
                  </a:lnTo>
                  <a:lnTo>
                    <a:pt x="270835" y="3587981"/>
                  </a:lnTo>
                  <a:lnTo>
                    <a:pt x="291971" y="3628209"/>
                  </a:lnTo>
                  <a:lnTo>
                    <a:pt x="313823" y="3667995"/>
                  </a:lnTo>
                  <a:lnTo>
                    <a:pt x="336381" y="3707331"/>
                  </a:lnTo>
                  <a:lnTo>
                    <a:pt x="359638" y="3746208"/>
                  </a:lnTo>
                  <a:lnTo>
                    <a:pt x="383584" y="3784618"/>
                  </a:lnTo>
                  <a:lnTo>
                    <a:pt x="408212" y="3822552"/>
                  </a:lnTo>
                  <a:lnTo>
                    <a:pt x="433512" y="3860001"/>
                  </a:lnTo>
                  <a:lnTo>
                    <a:pt x="459477" y="3896958"/>
                  </a:lnTo>
                  <a:lnTo>
                    <a:pt x="486097" y="3933413"/>
                  </a:lnTo>
                  <a:lnTo>
                    <a:pt x="513364" y="3969358"/>
                  </a:lnTo>
                  <a:lnTo>
                    <a:pt x="541270" y="4004785"/>
                  </a:lnTo>
                  <a:lnTo>
                    <a:pt x="569805" y="4039684"/>
                  </a:lnTo>
                  <a:lnTo>
                    <a:pt x="598962" y="4074048"/>
                  </a:lnTo>
                  <a:lnTo>
                    <a:pt x="628731" y="4107867"/>
                  </a:lnTo>
                  <a:lnTo>
                    <a:pt x="659105" y="4141133"/>
                  </a:lnTo>
                  <a:lnTo>
                    <a:pt x="690074" y="4173838"/>
                  </a:lnTo>
                  <a:lnTo>
                    <a:pt x="721631" y="4205973"/>
                  </a:lnTo>
                  <a:lnTo>
                    <a:pt x="753766" y="4237529"/>
                  </a:lnTo>
                  <a:lnTo>
                    <a:pt x="786471" y="4268498"/>
                  </a:lnTo>
                  <a:lnTo>
                    <a:pt x="819737" y="4298872"/>
                  </a:lnTo>
                  <a:lnTo>
                    <a:pt x="853557" y="4328641"/>
                  </a:lnTo>
                  <a:lnTo>
                    <a:pt x="887920" y="4357798"/>
                  </a:lnTo>
                  <a:lnTo>
                    <a:pt x="922820" y="4386333"/>
                  </a:lnTo>
                  <a:lnTo>
                    <a:pt x="958246" y="4414239"/>
                  </a:lnTo>
                  <a:lnTo>
                    <a:pt x="994191" y="4441506"/>
                  </a:lnTo>
                  <a:lnTo>
                    <a:pt x="1030646" y="4468126"/>
                  </a:lnTo>
                  <a:lnTo>
                    <a:pt x="1067603" y="4494090"/>
                  </a:lnTo>
                  <a:lnTo>
                    <a:pt x="1105053" y="4519390"/>
                  </a:lnTo>
                  <a:lnTo>
                    <a:pt x="1142987" y="4544018"/>
                  </a:lnTo>
                  <a:lnTo>
                    <a:pt x="1181397" y="4567964"/>
                  </a:lnTo>
                  <a:lnTo>
                    <a:pt x="1220274" y="4591221"/>
                  </a:lnTo>
                  <a:lnTo>
                    <a:pt x="1259610" y="4613779"/>
                  </a:lnTo>
                  <a:lnTo>
                    <a:pt x="1299396" y="4635630"/>
                  </a:lnTo>
                  <a:lnTo>
                    <a:pt x="1339623" y="4656766"/>
                  </a:lnTo>
                  <a:lnTo>
                    <a:pt x="1380284" y="4677178"/>
                  </a:lnTo>
                  <a:lnTo>
                    <a:pt x="1421369" y="4696857"/>
                  </a:lnTo>
                  <a:lnTo>
                    <a:pt x="1462870" y="4715795"/>
                  </a:lnTo>
                  <a:lnTo>
                    <a:pt x="1504779" y="4733983"/>
                  </a:lnTo>
                  <a:lnTo>
                    <a:pt x="1547086" y="4751413"/>
                  </a:lnTo>
                  <a:lnTo>
                    <a:pt x="1589783" y="4768077"/>
                  </a:lnTo>
                  <a:lnTo>
                    <a:pt x="1632863" y="4783964"/>
                  </a:lnTo>
                  <a:lnTo>
                    <a:pt x="1676315" y="4799068"/>
                  </a:lnTo>
                  <a:lnTo>
                    <a:pt x="1720132" y="4813380"/>
                  </a:lnTo>
                  <a:lnTo>
                    <a:pt x="1764305" y="4826890"/>
                  </a:lnTo>
                  <a:lnTo>
                    <a:pt x="1808825" y="4839591"/>
                  </a:lnTo>
                  <a:lnTo>
                    <a:pt x="1853684" y="4851473"/>
                  </a:lnTo>
                  <a:lnTo>
                    <a:pt x="1898874" y="4862529"/>
                  </a:lnTo>
                  <a:lnTo>
                    <a:pt x="1944385" y="4872750"/>
                  </a:lnTo>
                  <a:lnTo>
                    <a:pt x="1990210" y="4882127"/>
                  </a:lnTo>
                  <a:lnTo>
                    <a:pt x="2036339" y="4890651"/>
                  </a:lnTo>
                  <a:lnTo>
                    <a:pt x="2082764" y="4898314"/>
                  </a:lnTo>
                  <a:lnTo>
                    <a:pt x="2129477" y="4905108"/>
                  </a:lnTo>
                  <a:lnTo>
                    <a:pt x="2176469" y="4911024"/>
                  </a:lnTo>
                  <a:lnTo>
                    <a:pt x="2223731" y="4916053"/>
                  </a:lnTo>
                  <a:lnTo>
                    <a:pt x="2271255" y="4920187"/>
                  </a:lnTo>
                  <a:lnTo>
                    <a:pt x="2319033" y="4923417"/>
                  </a:lnTo>
                  <a:lnTo>
                    <a:pt x="2367055" y="4925735"/>
                  </a:lnTo>
                  <a:lnTo>
                    <a:pt x="2415313" y="4927132"/>
                  </a:lnTo>
                  <a:lnTo>
                    <a:pt x="2463800" y="4927600"/>
                  </a:lnTo>
                  <a:close/>
                </a:path>
              </a:pathLst>
            </a:custGeom>
            <a:grpFill/>
            <a:ln w="101600">
              <a:solidFill>
                <a:schemeClr val="accent1"/>
              </a:solidFill>
            </a:ln>
          </p:spPr>
          <p:txBody>
            <a:bodyPr wrap="square" lIns="0" tIns="0" rIns="0" bIns="0" rtlCol="0"/>
            <a:lstStyle/>
            <a:p>
              <a:endParaRPr/>
            </a:p>
          </p:txBody>
        </p:sp>
      </p:grpSp>
      <p:sp>
        <p:nvSpPr>
          <p:cNvPr id="6" name="object 6"/>
          <p:cNvSpPr txBox="1"/>
          <p:nvPr/>
        </p:nvSpPr>
        <p:spPr>
          <a:xfrm>
            <a:off x="1531305" y="3939950"/>
            <a:ext cx="3297100" cy="2585323"/>
          </a:xfrm>
          <a:prstGeom prst="rect">
            <a:avLst/>
          </a:prstGeom>
          <a:solidFill>
            <a:schemeClr val="bg1"/>
          </a:solidFill>
          <a:ln>
            <a:solidFill>
              <a:schemeClr val="bg1"/>
            </a:solidFill>
          </a:ln>
        </p:spPr>
        <p:txBody>
          <a:bodyPr vert="horz" wrap="square" lIns="0" tIns="0" rIns="0" bIns="0" rtlCol="0">
            <a:spAutoFit/>
          </a:bodyPr>
          <a:lstStyle/>
          <a:p>
            <a:pPr algn="ctr"/>
            <a:r>
              <a:rPr lang="es-MX" sz="2800" b="1" i="0" u="none" strike="noStrike" baseline="0" dirty="0">
                <a:latin typeface="AvantGarde-Bold"/>
              </a:rPr>
              <a:t>Respecto al</a:t>
            </a:r>
          </a:p>
          <a:p>
            <a:pPr algn="ctr"/>
            <a:r>
              <a:rPr lang="es-MX" sz="2800" b="1" i="0" u="none" strike="noStrike" baseline="0" dirty="0">
                <a:latin typeface="AvantGarde-Bold"/>
              </a:rPr>
              <a:t>asunto en que</a:t>
            </a:r>
          </a:p>
          <a:p>
            <a:pPr algn="ctr"/>
            <a:r>
              <a:rPr lang="es-MX" sz="2800" b="1" i="0" u="none" strike="noStrike" baseline="0" dirty="0">
                <a:latin typeface="AvantGarde-Bold"/>
              </a:rPr>
              <a:t>está en conflicto</a:t>
            </a:r>
          </a:p>
          <a:p>
            <a:pPr algn="ctr"/>
            <a:r>
              <a:rPr lang="es-MX" sz="2800" b="1" i="0" u="none" strike="noStrike" baseline="0" dirty="0">
                <a:latin typeface="AvantGarde-Bold"/>
              </a:rPr>
              <a:t>de intereses, le</a:t>
            </a:r>
          </a:p>
          <a:p>
            <a:pPr algn="ctr"/>
            <a:r>
              <a:rPr lang="es-MX" sz="2800" b="1" i="0" u="none" strike="noStrike" baseline="0" dirty="0">
                <a:latin typeface="AvantGarde-Bold"/>
              </a:rPr>
              <a:t>impide a la persona</a:t>
            </a:r>
          </a:p>
          <a:p>
            <a:pPr algn="ctr"/>
            <a:r>
              <a:rPr lang="es-MX" sz="2800" b="1" i="0" u="none" strike="noStrike" baseline="0" dirty="0">
                <a:latin typeface="AvantGarde-Bold"/>
              </a:rPr>
              <a:t>servidora pública:</a:t>
            </a:r>
            <a:endParaRPr lang="es-MX" sz="4000" dirty="0">
              <a:latin typeface="Century Gothic"/>
              <a:cs typeface="Century Gothic"/>
            </a:endParaRPr>
          </a:p>
        </p:txBody>
      </p:sp>
      <p:sp>
        <p:nvSpPr>
          <p:cNvPr id="7" name="object 7"/>
          <p:cNvSpPr txBox="1"/>
          <p:nvPr/>
        </p:nvSpPr>
        <p:spPr>
          <a:xfrm>
            <a:off x="7163031" y="3176371"/>
            <a:ext cx="7199560" cy="751488"/>
          </a:xfrm>
          <a:prstGeom prst="rect">
            <a:avLst/>
          </a:prstGeom>
        </p:spPr>
        <p:txBody>
          <a:bodyPr vert="horz" wrap="square" lIns="0" tIns="12700" rIns="0" bIns="0" rtlCol="0">
            <a:spAutoFit/>
          </a:bodyPr>
          <a:lstStyle/>
          <a:p>
            <a:pPr marL="12700">
              <a:lnSpc>
                <a:spcPct val="100000"/>
              </a:lnSpc>
              <a:spcBef>
                <a:spcPts val="100"/>
              </a:spcBef>
            </a:pPr>
            <a:r>
              <a:rPr lang="es-MX" sz="2400" b="0" i="0" u="none" strike="noStrike" baseline="0" dirty="0">
                <a:latin typeface="Helvetica-Light"/>
              </a:rPr>
              <a:t>Participar en la decisión, tramitación, discusión o deliberación.</a:t>
            </a:r>
            <a:endParaRPr sz="3600" dirty="0">
              <a:latin typeface="Arial"/>
              <a:cs typeface="Arial"/>
            </a:endParaRPr>
          </a:p>
        </p:txBody>
      </p:sp>
      <p:sp>
        <p:nvSpPr>
          <p:cNvPr id="8" name="object 8"/>
          <p:cNvSpPr txBox="1"/>
          <p:nvPr/>
        </p:nvSpPr>
        <p:spPr>
          <a:xfrm>
            <a:off x="7176094" y="5067634"/>
            <a:ext cx="8190160" cy="382156"/>
          </a:xfrm>
          <a:prstGeom prst="rect">
            <a:avLst/>
          </a:prstGeom>
        </p:spPr>
        <p:txBody>
          <a:bodyPr vert="horz" wrap="square" lIns="0" tIns="12700" rIns="0" bIns="0" rtlCol="0">
            <a:spAutoFit/>
          </a:bodyPr>
          <a:lstStyle/>
          <a:p>
            <a:pPr marL="12700" marR="5080">
              <a:lnSpc>
                <a:spcPct val="100000"/>
              </a:lnSpc>
              <a:spcBef>
                <a:spcPts val="100"/>
              </a:spcBef>
            </a:pPr>
            <a:r>
              <a:rPr lang="es-MX" sz="2400" b="0" i="0" u="none" strike="noStrike" baseline="0" dirty="0">
                <a:latin typeface="Helvetica-Light"/>
              </a:rPr>
              <a:t>Rendir dict</a:t>
            </a:r>
            <a:r>
              <a:rPr lang="es-MX" sz="2400" dirty="0">
                <a:latin typeface="Helvetica-Light"/>
              </a:rPr>
              <a:t>ámenes o informes técnicos</a:t>
            </a:r>
            <a:r>
              <a:rPr lang="es-MX" sz="2400" b="0" i="0" u="none" strike="noStrike" baseline="0" dirty="0">
                <a:latin typeface="Helvetica-Light"/>
              </a:rPr>
              <a:t>.</a:t>
            </a:r>
            <a:endParaRPr lang="es-MX" sz="3600" dirty="0">
              <a:latin typeface="Arial"/>
              <a:cs typeface="Arial"/>
            </a:endParaRPr>
          </a:p>
        </p:txBody>
      </p:sp>
      <p:sp>
        <p:nvSpPr>
          <p:cNvPr id="9" name="object 9"/>
          <p:cNvSpPr txBox="1"/>
          <p:nvPr/>
        </p:nvSpPr>
        <p:spPr>
          <a:xfrm>
            <a:off x="7202220" y="6572781"/>
            <a:ext cx="6132760" cy="1120820"/>
          </a:xfrm>
          <a:prstGeom prst="rect">
            <a:avLst/>
          </a:prstGeom>
        </p:spPr>
        <p:txBody>
          <a:bodyPr vert="horz" wrap="square" lIns="0" tIns="12700" rIns="0" bIns="0" rtlCol="0">
            <a:spAutoFit/>
          </a:bodyPr>
          <a:lstStyle/>
          <a:p>
            <a:pPr algn="l"/>
            <a:r>
              <a:rPr lang="es-MX" sz="2400" b="0" i="0" u="none" strike="noStrike" baseline="0" dirty="0">
                <a:latin typeface="Helvetica-Light"/>
              </a:rPr>
              <a:t>Cualquier otra intervención que pueda llegar a condicionar o influir en la decisión del asunto.</a:t>
            </a:r>
            <a:endParaRPr sz="3600" dirty="0">
              <a:latin typeface="Arial"/>
              <a:cs typeface="Arial"/>
            </a:endParaRPr>
          </a:p>
        </p:txBody>
      </p:sp>
      <p:grpSp>
        <p:nvGrpSpPr>
          <p:cNvPr id="10" name="object 10"/>
          <p:cNvGrpSpPr/>
          <p:nvPr/>
        </p:nvGrpSpPr>
        <p:grpSpPr>
          <a:xfrm>
            <a:off x="6110039" y="2743200"/>
            <a:ext cx="847090" cy="5086350"/>
            <a:chOff x="6110039" y="3907605"/>
            <a:chExt cx="847090" cy="3086100"/>
          </a:xfrm>
        </p:grpSpPr>
        <p:sp>
          <p:nvSpPr>
            <p:cNvPr id="11" name="object 11"/>
            <p:cNvSpPr/>
            <p:nvPr/>
          </p:nvSpPr>
          <p:spPr>
            <a:xfrm>
              <a:off x="6137749" y="3907605"/>
              <a:ext cx="0" cy="3086100"/>
            </a:xfrm>
            <a:custGeom>
              <a:avLst/>
              <a:gdLst/>
              <a:ahLst/>
              <a:cxnLst/>
              <a:rect l="l" t="t" r="r" b="b"/>
              <a:pathLst>
                <a:path h="3086100">
                  <a:moveTo>
                    <a:pt x="0" y="0"/>
                  </a:moveTo>
                  <a:lnTo>
                    <a:pt x="0" y="3086100"/>
                  </a:lnTo>
                </a:path>
              </a:pathLst>
            </a:custGeom>
            <a:ln w="50800">
              <a:solidFill>
                <a:schemeClr val="accent1"/>
              </a:solidFill>
            </a:ln>
          </p:spPr>
          <p:txBody>
            <a:bodyPr wrap="square" lIns="0" tIns="0" rIns="0" bIns="0" rtlCol="0"/>
            <a:lstStyle/>
            <a:p>
              <a:endParaRPr/>
            </a:p>
          </p:txBody>
        </p:sp>
        <p:sp>
          <p:nvSpPr>
            <p:cNvPr id="12" name="object 12"/>
            <p:cNvSpPr/>
            <p:nvPr/>
          </p:nvSpPr>
          <p:spPr>
            <a:xfrm>
              <a:off x="6110039" y="4412449"/>
              <a:ext cx="709930" cy="0"/>
            </a:xfrm>
            <a:custGeom>
              <a:avLst/>
              <a:gdLst/>
              <a:ahLst/>
              <a:cxnLst/>
              <a:rect l="l" t="t" r="r" b="b"/>
              <a:pathLst>
                <a:path w="709929">
                  <a:moveTo>
                    <a:pt x="0" y="0"/>
                  </a:moveTo>
                  <a:lnTo>
                    <a:pt x="709714" y="0"/>
                  </a:lnTo>
                </a:path>
              </a:pathLst>
            </a:custGeom>
            <a:ln w="50800">
              <a:solidFill>
                <a:schemeClr val="accent1"/>
              </a:solidFill>
            </a:ln>
          </p:spPr>
          <p:txBody>
            <a:bodyPr wrap="square" lIns="0" tIns="0" rIns="0" bIns="0" rtlCol="0"/>
            <a:lstStyle/>
            <a:p>
              <a:endParaRPr/>
            </a:p>
          </p:txBody>
        </p:sp>
        <p:sp>
          <p:nvSpPr>
            <p:cNvPr id="13" name="object 13"/>
            <p:cNvSpPr/>
            <p:nvPr/>
          </p:nvSpPr>
          <p:spPr>
            <a:xfrm>
              <a:off x="6110039" y="5396149"/>
              <a:ext cx="709930" cy="0"/>
            </a:xfrm>
            <a:custGeom>
              <a:avLst/>
              <a:gdLst/>
              <a:ahLst/>
              <a:cxnLst/>
              <a:rect l="l" t="t" r="r" b="b"/>
              <a:pathLst>
                <a:path w="709929">
                  <a:moveTo>
                    <a:pt x="0" y="0"/>
                  </a:moveTo>
                  <a:lnTo>
                    <a:pt x="709714" y="0"/>
                  </a:lnTo>
                </a:path>
              </a:pathLst>
            </a:custGeom>
            <a:ln w="50800">
              <a:solidFill>
                <a:schemeClr val="accent1"/>
              </a:solidFill>
            </a:ln>
          </p:spPr>
          <p:txBody>
            <a:bodyPr wrap="square" lIns="0" tIns="0" rIns="0" bIns="0" rtlCol="0"/>
            <a:lstStyle/>
            <a:p>
              <a:endParaRPr/>
            </a:p>
          </p:txBody>
        </p:sp>
        <p:sp>
          <p:nvSpPr>
            <p:cNvPr id="14" name="object 14"/>
            <p:cNvSpPr/>
            <p:nvPr/>
          </p:nvSpPr>
          <p:spPr>
            <a:xfrm>
              <a:off x="6110039" y="6423050"/>
              <a:ext cx="709930" cy="0"/>
            </a:xfrm>
            <a:custGeom>
              <a:avLst/>
              <a:gdLst/>
              <a:ahLst/>
              <a:cxnLst/>
              <a:rect l="l" t="t" r="r" b="b"/>
              <a:pathLst>
                <a:path w="709929">
                  <a:moveTo>
                    <a:pt x="0" y="0"/>
                  </a:moveTo>
                  <a:lnTo>
                    <a:pt x="709714" y="0"/>
                  </a:lnTo>
                </a:path>
              </a:pathLst>
            </a:custGeom>
            <a:ln w="50800">
              <a:solidFill>
                <a:schemeClr val="accent1"/>
              </a:solidFill>
            </a:ln>
          </p:spPr>
          <p:txBody>
            <a:bodyPr wrap="square" lIns="0" tIns="0" rIns="0" bIns="0" rtlCol="0"/>
            <a:lstStyle/>
            <a:p>
              <a:endParaRPr/>
            </a:p>
          </p:txBody>
        </p:sp>
        <p:sp>
          <p:nvSpPr>
            <p:cNvPr id="15" name="object 15"/>
            <p:cNvSpPr/>
            <p:nvPr/>
          </p:nvSpPr>
          <p:spPr>
            <a:xfrm>
              <a:off x="6757073" y="4264875"/>
              <a:ext cx="200025" cy="2306320"/>
            </a:xfrm>
            <a:custGeom>
              <a:avLst/>
              <a:gdLst/>
              <a:ahLst/>
              <a:cxnLst/>
              <a:rect l="l" t="t" r="r" b="b"/>
              <a:pathLst>
                <a:path w="200025" h="2306320">
                  <a:moveTo>
                    <a:pt x="199478" y="2010575"/>
                  </a:moveTo>
                  <a:lnTo>
                    <a:pt x="0" y="2010575"/>
                  </a:lnTo>
                  <a:lnTo>
                    <a:pt x="0" y="2305774"/>
                  </a:lnTo>
                  <a:lnTo>
                    <a:pt x="199478" y="2305774"/>
                  </a:lnTo>
                  <a:lnTo>
                    <a:pt x="199478" y="2010575"/>
                  </a:lnTo>
                  <a:close/>
                </a:path>
                <a:path w="200025" h="2306320">
                  <a:moveTo>
                    <a:pt x="199478" y="983691"/>
                  </a:moveTo>
                  <a:lnTo>
                    <a:pt x="0" y="983691"/>
                  </a:lnTo>
                  <a:lnTo>
                    <a:pt x="0" y="1278877"/>
                  </a:lnTo>
                  <a:lnTo>
                    <a:pt x="199478" y="1278877"/>
                  </a:lnTo>
                  <a:lnTo>
                    <a:pt x="199478" y="983691"/>
                  </a:lnTo>
                  <a:close/>
                </a:path>
                <a:path w="200025" h="2306320">
                  <a:moveTo>
                    <a:pt x="199478" y="0"/>
                  </a:moveTo>
                  <a:lnTo>
                    <a:pt x="0" y="0"/>
                  </a:lnTo>
                  <a:lnTo>
                    <a:pt x="0" y="295186"/>
                  </a:lnTo>
                  <a:lnTo>
                    <a:pt x="199478" y="295186"/>
                  </a:lnTo>
                  <a:lnTo>
                    <a:pt x="199478" y="0"/>
                  </a:lnTo>
                  <a:close/>
                </a:path>
              </a:pathLst>
            </a:custGeom>
            <a:solidFill>
              <a:srgbClr val="2E296E"/>
            </a:solidFill>
            <a:ln>
              <a:solidFill>
                <a:schemeClr val="accent1"/>
              </a:solidFill>
            </a:ln>
          </p:spPr>
          <p:txBody>
            <a:bodyPr wrap="square" lIns="0" tIns="0" rIns="0" bIns="0" rtlCol="0"/>
            <a:lstStyle/>
            <a:p>
              <a:endParaRPr/>
            </a:p>
          </p:txBody>
        </p:sp>
      </p:grpSp>
      <p:sp>
        <p:nvSpPr>
          <p:cNvPr id="16" name="object 16"/>
          <p:cNvSpPr txBox="1"/>
          <p:nvPr/>
        </p:nvSpPr>
        <p:spPr>
          <a:xfrm>
            <a:off x="1427300" y="1264944"/>
            <a:ext cx="6867525" cy="421640"/>
          </a:xfrm>
          <a:prstGeom prst="rect">
            <a:avLst/>
          </a:prstGeom>
        </p:spPr>
        <p:txBody>
          <a:bodyPr vert="horz" wrap="square" lIns="0" tIns="12700" rIns="0" bIns="0" rtlCol="0">
            <a:spAutoFit/>
          </a:bodyPr>
          <a:lstStyle/>
          <a:p>
            <a:pPr marL="12700">
              <a:lnSpc>
                <a:spcPct val="100000"/>
              </a:lnSpc>
              <a:spcBef>
                <a:spcPts val="100"/>
              </a:spcBef>
            </a:pPr>
            <a:r>
              <a:rPr lang="es-CR" sz="2600" b="1" spc="80" dirty="0">
                <a:latin typeface="Century Gothic"/>
                <a:cs typeface="Century Gothic"/>
              </a:rPr>
              <a:t>Alcances del deber de abstención</a:t>
            </a:r>
            <a:r>
              <a:rPr sz="2600" b="1" spc="70" dirty="0">
                <a:latin typeface="Century Gothic"/>
                <a:cs typeface="Century Gothic"/>
              </a:rPr>
              <a:t>.</a:t>
            </a:r>
            <a:endParaRPr sz="2600" dirty="0">
              <a:latin typeface="Century Gothic"/>
              <a:cs typeface="Century Gothic"/>
            </a:endParaRPr>
          </a:p>
        </p:txBody>
      </p:sp>
      <p:sp>
        <p:nvSpPr>
          <p:cNvPr id="17" name="object 17"/>
          <p:cNvSpPr/>
          <p:nvPr/>
        </p:nvSpPr>
        <p:spPr>
          <a:xfrm>
            <a:off x="3314700" y="741603"/>
            <a:ext cx="12230100" cy="267335"/>
          </a:xfrm>
          <a:custGeom>
            <a:avLst/>
            <a:gdLst/>
            <a:ahLst/>
            <a:cxnLst/>
            <a:rect l="l" t="t" r="r" b="b"/>
            <a:pathLst>
              <a:path w="12230100" h="267334">
                <a:moveTo>
                  <a:pt x="12230100" y="0"/>
                </a:moveTo>
                <a:lnTo>
                  <a:pt x="0" y="0"/>
                </a:lnTo>
                <a:lnTo>
                  <a:pt x="0" y="267296"/>
                </a:lnTo>
                <a:lnTo>
                  <a:pt x="12230100" y="267296"/>
                </a:lnTo>
                <a:lnTo>
                  <a:pt x="12230100" y="0"/>
                </a:lnTo>
                <a:close/>
              </a:path>
            </a:pathLst>
          </a:custGeom>
          <a:solidFill>
            <a:srgbClr val="8FB5E1"/>
          </a:solidFill>
        </p:spPr>
        <p:txBody>
          <a:bodyPr wrap="square" lIns="0" tIns="0" rIns="0" bIns="0" rtlCol="0"/>
          <a:lstStyle/>
          <a:p>
            <a:endParaRPr/>
          </a:p>
        </p:txBody>
      </p:sp>
      <p:sp>
        <p:nvSpPr>
          <p:cNvPr id="18" name="object 18"/>
          <p:cNvSpPr txBox="1">
            <a:spLocks noGrp="1"/>
          </p:cNvSpPr>
          <p:nvPr>
            <p:ph type="title"/>
          </p:nvPr>
        </p:nvSpPr>
        <p:spPr>
          <a:xfrm>
            <a:off x="625459" y="252957"/>
            <a:ext cx="383540" cy="1122680"/>
          </a:xfrm>
          <a:prstGeom prst="rect">
            <a:avLst/>
          </a:prstGeom>
        </p:spPr>
        <p:txBody>
          <a:bodyPr vert="horz" wrap="square" lIns="0" tIns="12700" rIns="0" bIns="0" rtlCol="0">
            <a:spAutoFit/>
          </a:bodyPr>
          <a:lstStyle/>
          <a:p>
            <a:pPr marL="12700">
              <a:lnSpc>
                <a:spcPct val="100000"/>
              </a:lnSpc>
              <a:spcBef>
                <a:spcPts val="100"/>
              </a:spcBef>
            </a:pPr>
            <a:r>
              <a:rPr sz="7200" spc="-50" dirty="0">
                <a:solidFill>
                  <a:srgbClr val="F7A707"/>
                </a:solidFill>
                <a:latin typeface="Impact"/>
                <a:cs typeface="Impact"/>
              </a:rPr>
              <a:t>7</a:t>
            </a:r>
            <a:endParaRPr sz="7200">
              <a:latin typeface="Impact"/>
              <a:cs typeface="Impact"/>
            </a:endParaRPr>
          </a:p>
        </p:txBody>
      </p:sp>
      <p:sp>
        <p:nvSpPr>
          <p:cNvPr id="19" name="object 19"/>
          <p:cNvSpPr txBox="1"/>
          <p:nvPr/>
        </p:nvSpPr>
        <p:spPr>
          <a:xfrm>
            <a:off x="1164501" y="667538"/>
            <a:ext cx="2133600" cy="299720"/>
          </a:xfrm>
          <a:prstGeom prst="rect">
            <a:avLst/>
          </a:prstGeom>
        </p:spPr>
        <p:txBody>
          <a:bodyPr vert="horz" wrap="square" lIns="0" tIns="12700" rIns="0" bIns="0" rtlCol="0">
            <a:spAutoFit/>
          </a:bodyPr>
          <a:lstStyle/>
          <a:p>
            <a:pPr marL="12700">
              <a:lnSpc>
                <a:spcPct val="100000"/>
              </a:lnSpc>
              <a:spcBef>
                <a:spcPts val="100"/>
              </a:spcBef>
            </a:pPr>
            <a:r>
              <a:rPr sz="1800" spc="-55" dirty="0">
                <a:solidFill>
                  <a:srgbClr val="575756"/>
                </a:solidFill>
                <a:latin typeface="Tahoma"/>
                <a:cs typeface="Tahoma"/>
              </a:rPr>
              <a:t>El </a:t>
            </a:r>
            <a:r>
              <a:rPr sz="1800" spc="-145" dirty="0">
                <a:solidFill>
                  <a:srgbClr val="575756"/>
                </a:solidFill>
                <a:latin typeface="Tahoma"/>
                <a:cs typeface="Tahoma"/>
              </a:rPr>
              <a:t>deber</a:t>
            </a:r>
            <a:r>
              <a:rPr sz="1800" spc="-50" dirty="0">
                <a:solidFill>
                  <a:srgbClr val="575756"/>
                </a:solidFill>
                <a:latin typeface="Tahoma"/>
                <a:cs typeface="Tahoma"/>
              </a:rPr>
              <a:t> </a:t>
            </a:r>
            <a:r>
              <a:rPr sz="1800" spc="-135" dirty="0">
                <a:solidFill>
                  <a:srgbClr val="575756"/>
                </a:solidFill>
                <a:latin typeface="Tahoma"/>
                <a:cs typeface="Tahoma"/>
              </a:rPr>
              <a:t>de</a:t>
            </a:r>
            <a:r>
              <a:rPr sz="1800" spc="-50" dirty="0">
                <a:solidFill>
                  <a:srgbClr val="575756"/>
                </a:solidFill>
                <a:latin typeface="Tahoma"/>
                <a:cs typeface="Tahoma"/>
              </a:rPr>
              <a:t> </a:t>
            </a:r>
            <a:r>
              <a:rPr sz="1800" spc="-75" dirty="0">
                <a:solidFill>
                  <a:srgbClr val="575756"/>
                </a:solidFill>
                <a:latin typeface="Tahoma"/>
                <a:cs typeface="Tahoma"/>
              </a:rPr>
              <a:t>abstención.</a:t>
            </a:r>
            <a:endParaRPr sz="1800">
              <a:latin typeface="Tahoma"/>
              <a:cs typeface="Tahoma"/>
            </a:endParaRPr>
          </a:p>
        </p:txBody>
      </p:sp>
      <p:sp>
        <p:nvSpPr>
          <p:cNvPr id="20" name="object 12">
            <a:extLst>
              <a:ext uri="{FF2B5EF4-FFF2-40B4-BE49-F238E27FC236}">
                <a16:creationId xmlns:a16="http://schemas.microsoft.com/office/drawing/2014/main" id="{070CA300-EEC6-4B86-B690-1D2A65D0B265}"/>
              </a:ext>
            </a:extLst>
          </p:cNvPr>
          <p:cNvSpPr/>
          <p:nvPr/>
        </p:nvSpPr>
        <p:spPr>
          <a:xfrm>
            <a:off x="6160702" y="4419600"/>
            <a:ext cx="709930" cy="0"/>
          </a:xfrm>
          <a:custGeom>
            <a:avLst/>
            <a:gdLst/>
            <a:ahLst/>
            <a:cxnLst/>
            <a:rect l="l" t="t" r="r" b="b"/>
            <a:pathLst>
              <a:path w="709929">
                <a:moveTo>
                  <a:pt x="0" y="0"/>
                </a:moveTo>
                <a:lnTo>
                  <a:pt x="709714" y="0"/>
                </a:lnTo>
              </a:path>
            </a:pathLst>
          </a:custGeom>
          <a:ln w="50800">
            <a:solidFill>
              <a:schemeClr val="accent1"/>
            </a:solidFill>
          </a:ln>
        </p:spPr>
        <p:txBody>
          <a:bodyPr wrap="square" lIns="0" tIns="0" rIns="0" bIns="0" rtlCol="0"/>
          <a:lstStyle/>
          <a:p>
            <a:endParaRPr/>
          </a:p>
        </p:txBody>
      </p:sp>
      <p:sp>
        <p:nvSpPr>
          <p:cNvPr id="21" name="object 12">
            <a:extLst>
              <a:ext uri="{FF2B5EF4-FFF2-40B4-BE49-F238E27FC236}">
                <a16:creationId xmlns:a16="http://schemas.microsoft.com/office/drawing/2014/main" id="{59DEBC3D-16F4-433A-8307-12D50406DEC8}"/>
              </a:ext>
            </a:extLst>
          </p:cNvPr>
          <p:cNvSpPr/>
          <p:nvPr/>
        </p:nvSpPr>
        <p:spPr>
          <a:xfrm>
            <a:off x="6137749" y="6019800"/>
            <a:ext cx="709930" cy="0"/>
          </a:xfrm>
          <a:custGeom>
            <a:avLst/>
            <a:gdLst/>
            <a:ahLst/>
            <a:cxnLst/>
            <a:rect l="l" t="t" r="r" b="b"/>
            <a:pathLst>
              <a:path w="709929">
                <a:moveTo>
                  <a:pt x="0" y="0"/>
                </a:moveTo>
                <a:lnTo>
                  <a:pt x="709714" y="0"/>
                </a:lnTo>
              </a:path>
            </a:pathLst>
          </a:custGeom>
          <a:ln w="50800">
            <a:solidFill>
              <a:schemeClr val="accent1"/>
            </a:solidFill>
          </a:ln>
        </p:spPr>
        <p:txBody>
          <a:bodyPr wrap="square" lIns="0" tIns="0" rIns="0" bIns="0" rtlCol="0"/>
          <a:lstStyle/>
          <a:p>
            <a:endParaRPr/>
          </a:p>
        </p:txBody>
      </p:sp>
      <p:sp>
        <p:nvSpPr>
          <p:cNvPr id="25" name="object 8">
            <a:extLst>
              <a:ext uri="{FF2B5EF4-FFF2-40B4-BE49-F238E27FC236}">
                <a16:creationId xmlns:a16="http://schemas.microsoft.com/office/drawing/2014/main" id="{9AFE885D-9929-4D10-BBF9-E503E5262405}"/>
              </a:ext>
            </a:extLst>
          </p:cNvPr>
          <p:cNvSpPr txBox="1"/>
          <p:nvPr/>
        </p:nvSpPr>
        <p:spPr>
          <a:xfrm>
            <a:off x="7163031" y="4312851"/>
            <a:ext cx="8190160" cy="382156"/>
          </a:xfrm>
          <a:prstGeom prst="rect">
            <a:avLst/>
          </a:prstGeom>
        </p:spPr>
        <p:txBody>
          <a:bodyPr vert="horz" wrap="square" lIns="0" tIns="12700" rIns="0" bIns="0" rtlCol="0">
            <a:spAutoFit/>
          </a:bodyPr>
          <a:lstStyle/>
          <a:p>
            <a:pPr marL="12700" marR="5080">
              <a:lnSpc>
                <a:spcPct val="100000"/>
              </a:lnSpc>
              <a:spcBef>
                <a:spcPts val="100"/>
              </a:spcBef>
            </a:pPr>
            <a:r>
              <a:rPr lang="es-MX" sz="2400" b="0" i="0" u="none" strike="noStrike" baseline="0" dirty="0">
                <a:latin typeface="Helvetica-Light"/>
              </a:rPr>
              <a:t>Brindar asesoría o auxilio a quien decide.</a:t>
            </a:r>
            <a:endParaRPr lang="es-MX" sz="3600" dirty="0">
              <a:latin typeface="Arial"/>
              <a:cs typeface="Arial"/>
            </a:endParaRPr>
          </a:p>
        </p:txBody>
      </p:sp>
      <p:sp>
        <p:nvSpPr>
          <p:cNvPr id="26" name="object 8">
            <a:extLst>
              <a:ext uri="{FF2B5EF4-FFF2-40B4-BE49-F238E27FC236}">
                <a16:creationId xmlns:a16="http://schemas.microsoft.com/office/drawing/2014/main" id="{872BCCE4-9FF0-4FBB-9D3A-6A9866625CED}"/>
              </a:ext>
            </a:extLst>
          </p:cNvPr>
          <p:cNvSpPr txBox="1"/>
          <p:nvPr/>
        </p:nvSpPr>
        <p:spPr>
          <a:xfrm>
            <a:off x="7202220" y="5761268"/>
            <a:ext cx="8190160" cy="382156"/>
          </a:xfrm>
          <a:prstGeom prst="rect">
            <a:avLst/>
          </a:prstGeom>
        </p:spPr>
        <p:txBody>
          <a:bodyPr vert="horz" wrap="square" lIns="0" tIns="12700" rIns="0" bIns="0" rtlCol="0">
            <a:spAutoFit/>
          </a:bodyPr>
          <a:lstStyle/>
          <a:p>
            <a:pPr marL="12700" marR="5080">
              <a:lnSpc>
                <a:spcPct val="100000"/>
              </a:lnSpc>
              <a:spcBef>
                <a:spcPts val="100"/>
              </a:spcBef>
            </a:pPr>
            <a:r>
              <a:rPr lang="es-MX" sz="2400" b="0" i="0" u="none" strike="noStrike" baseline="0" dirty="0">
                <a:latin typeface="Helvetica-Light"/>
              </a:rPr>
              <a:t>Llevar a cabo labores de fiscalización o supervisión.</a:t>
            </a:r>
            <a:endParaRPr lang="es-MX" sz="3600" dirty="0">
              <a:latin typeface="Arial"/>
              <a:cs typeface="Arial"/>
            </a:endParaRPr>
          </a:p>
        </p:txBody>
      </p:sp>
      <p:sp>
        <p:nvSpPr>
          <p:cNvPr id="28" name="CuadroTexto 27">
            <a:extLst>
              <a:ext uri="{FF2B5EF4-FFF2-40B4-BE49-F238E27FC236}">
                <a16:creationId xmlns:a16="http://schemas.microsoft.com/office/drawing/2014/main" id="{245EA429-7530-4AB5-A209-77EEBB19C32A}"/>
              </a:ext>
            </a:extLst>
          </p:cNvPr>
          <p:cNvSpPr txBox="1"/>
          <p:nvPr/>
        </p:nvSpPr>
        <p:spPr>
          <a:xfrm>
            <a:off x="8001000" y="8619268"/>
            <a:ext cx="7818120" cy="369332"/>
          </a:xfrm>
          <a:prstGeom prst="rect">
            <a:avLst/>
          </a:prstGeom>
          <a:noFill/>
        </p:spPr>
        <p:txBody>
          <a:bodyPr wrap="square">
            <a:spAutoFit/>
          </a:bodyPr>
          <a:lstStyle/>
          <a:p>
            <a:r>
              <a:rPr lang="es-CR" sz="1800" b="0" i="0" u="none" strike="noStrike" baseline="0" dirty="0">
                <a:latin typeface="Helvetica-Light"/>
              </a:rPr>
              <a:t>Dictámenes C-291-2022/ C-81-2020)</a:t>
            </a:r>
            <a:endParaRPr lang="es-CR" dirty="0"/>
          </a:p>
        </p:txBody>
      </p:sp>
    </p:spTree>
    <p:extLst>
      <p:ext uri="{BB962C8B-B14F-4D97-AF65-F5344CB8AC3E}">
        <p14:creationId xmlns:p14="http://schemas.microsoft.com/office/powerpoint/2010/main" val="3330668839"/>
      </p:ext>
    </p:extLst>
  </p:cSld>
  <p:clrMapOvr>
    <a:masterClrMapping/>
  </p:clrMapOvr>
  <p:transition>
    <p:pull dir="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object 2"/>
          <p:cNvPicPr/>
          <p:nvPr/>
        </p:nvPicPr>
        <p:blipFill>
          <a:blip r:embed="rId2" cstate="print"/>
          <a:stretch>
            <a:fillRect/>
          </a:stretch>
        </p:blipFill>
        <p:spPr>
          <a:xfrm>
            <a:off x="0" y="8636000"/>
            <a:ext cx="12676505" cy="1422400"/>
          </a:xfrm>
          <a:prstGeom prst="rect">
            <a:avLst/>
          </a:prstGeom>
        </p:spPr>
      </p:pic>
      <p:sp>
        <p:nvSpPr>
          <p:cNvPr id="3" name="object 3"/>
          <p:cNvSpPr/>
          <p:nvPr/>
        </p:nvSpPr>
        <p:spPr>
          <a:xfrm>
            <a:off x="15542933" y="741603"/>
            <a:ext cx="1905" cy="267335"/>
          </a:xfrm>
          <a:custGeom>
            <a:avLst/>
            <a:gdLst/>
            <a:ahLst/>
            <a:cxnLst/>
            <a:rect l="l" t="t" r="r" b="b"/>
            <a:pathLst>
              <a:path w="1905" h="267334">
                <a:moveTo>
                  <a:pt x="0" y="267296"/>
                </a:moveTo>
                <a:lnTo>
                  <a:pt x="1866" y="267296"/>
                </a:lnTo>
                <a:lnTo>
                  <a:pt x="1866" y="0"/>
                </a:lnTo>
                <a:lnTo>
                  <a:pt x="0" y="0"/>
                </a:lnTo>
                <a:lnTo>
                  <a:pt x="0" y="267296"/>
                </a:lnTo>
                <a:close/>
              </a:path>
            </a:pathLst>
          </a:custGeom>
          <a:solidFill>
            <a:srgbClr val="8FB5E1"/>
          </a:solidFill>
        </p:spPr>
        <p:txBody>
          <a:bodyPr wrap="square" lIns="0" tIns="0" rIns="0" bIns="0" rtlCol="0"/>
          <a:lstStyle/>
          <a:p>
            <a:endParaRPr/>
          </a:p>
        </p:txBody>
      </p:sp>
      <p:grpSp>
        <p:nvGrpSpPr>
          <p:cNvPr id="4" name="object 4"/>
          <p:cNvGrpSpPr/>
          <p:nvPr/>
        </p:nvGrpSpPr>
        <p:grpSpPr>
          <a:xfrm>
            <a:off x="700258" y="1755246"/>
            <a:ext cx="9184640" cy="1437640"/>
            <a:chOff x="3260999" y="3269701"/>
            <a:chExt cx="9184640" cy="1437640"/>
          </a:xfrm>
        </p:grpSpPr>
        <p:sp>
          <p:nvSpPr>
            <p:cNvPr id="5" name="object 5"/>
            <p:cNvSpPr/>
            <p:nvPr/>
          </p:nvSpPr>
          <p:spPr>
            <a:xfrm>
              <a:off x="3276244" y="3284943"/>
              <a:ext cx="9169400" cy="1422400"/>
            </a:xfrm>
            <a:custGeom>
              <a:avLst/>
              <a:gdLst/>
              <a:ahLst/>
              <a:cxnLst/>
              <a:rect l="l" t="t" r="r" b="b"/>
              <a:pathLst>
                <a:path w="9169400" h="1422400">
                  <a:moveTo>
                    <a:pt x="9169400" y="0"/>
                  </a:moveTo>
                  <a:lnTo>
                    <a:pt x="0" y="0"/>
                  </a:lnTo>
                  <a:lnTo>
                    <a:pt x="0" y="1422400"/>
                  </a:lnTo>
                  <a:lnTo>
                    <a:pt x="9169400" y="1422400"/>
                  </a:lnTo>
                  <a:lnTo>
                    <a:pt x="9169400" y="0"/>
                  </a:lnTo>
                  <a:close/>
                </a:path>
              </a:pathLst>
            </a:custGeom>
            <a:solidFill>
              <a:srgbClr val="000000">
                <a:alpha val="25000"/>
              </a:srgbClr>
            </a:solidFill>
          </p:spPr>
          <p:txBody>
            <a:bodyPr wrap="square" lIns="0" tIns="0" rIns="0" bIns="0" rtlCol="0"/>
            <a:lstStyle/>
            <a:p>
              <a:endParaRPr/>
            </a:p>
          </p:txBody>
        </p:sp>
        <p:sp>
          <p:nvSpPr>
            <p:cNvPr id="6" name="object 6"/>
            <p:cNvSpPr/>
            <p:nvPr/>
          </p:nvSpPr>
          <p:spPr>
            <a:xfrm>
              <a:off x="3260999" y="3269701"/>
              <a:ext cx="9023350" cy="1274445"/>
            </a:xfrm>
            <a:custGeom>
              <a:avLst/>
              <a:gdLst/>
              <a:ahLst/>
              <a:cxnLst/>
              <a:rect l="l" t="t" r="r" b="b"/>
              <a:pathLst>
                <a:path w="9023350" h="1274445">
                  <a:moveTo>
                    <a:pt x="8870403" y="0"/>
                  </a:moveTo>
                  <a:lnTo>
                    <a:pt x="152400" y="0"/>
                  </a:lnTo>
                  <a:lnTo>
                    <a:pt x="104231" y="7769"/>
                  </a:lnTo>
                  <a:lnTo>
                    <a:pt x="62396" y="29405"/>
                  </a:lnTo>
                  <a:lnTo>
                    <a:pt x="29405" y="62396"/>
                  </a:lnTo>
                  <a:lnTo>
                    <a:pt x="7769" y="104231"/>
                  </a:lnTo>
                  <a:lnTo>
                    <a:pt x="0" y="152400"/>
                  </a:lnTo>
                  <a:lnTo>
                    <a:pt x="0" y="1121994"/>
                  </a:lnTo>
                  <a:lnTo>
                    <a:pt x="7769" y="1170167"/>
                  </a:lnTo>
                  <a:lnTo>
                    <a:pt x="29405" y="1212002"/>
                  </a:lnTo>
                  <a:lnTo>
                    <a:pt x="62396" y="1244991"/>
                  </a:lnTo>
                  <a:lnTo>
                    <a:pt x="104231" y="1266625"/>
                  </a:lnTo>
                  <a:lnTo>
                    <a:pt x="152400" y="1274394"/>
                  </a:lnTo>
                  <a:lnTo>
                    <a:pt x="8870403" y="1274394"/>
                  </a:lnTo>
                  <a:lnTo>
                    <a:pt x="8918572" y="1266625"/>
                  </a:lnTo>
                  <a:lnTo>
                    <a:pt x="8960407" y="1244991"/>
                  </a:lnTo>
                  <a:lnTo>
                    <a:pt x="8993398" y="1212002"/>
                  </a:lnTo>
                  <a:lnTo>
                    <a:pt x="9015033" y="1170167"/>
                  </a:lnTo>
                  <a:lnTo>
                    <a:pt x="9022803" y="1121994"/>
                  </a:lnTo>
                  <a:lnTo>
                    <a:pt x="9022803" y="152400"/>
                  </a:lnTo>
                  <a:lnTo>
                    <a:pt x="9015033" y="104231"/>
                  </a:lnTo>
                  <a:lnTo>
                    <a:pt x="8993398" y="62396"/>
                  </a:lnTo>
                  <a:lnTo>
                    <a:pt x="8960407" y="29405"/>
                  </a:lnTo>
                  <a:lnTo>
                    <a:pt x="8918572" y="7769"/>
                  </a:lnTo>
                  <a:lnTo>
                    <a:pt x="8870403" y="0"/>
                  </a:lnTo>
                  <a:close/>
                </a:path>
              </a:pathLst>
            </a:custGeom>
            <a:solidFill>
              <a:srgbClr val="FEECD1"/>
            </a:solidFill>
          </p:spPr>
          <p:txBody>
            <a:bodyPr wrap="square" lIns="0" tIns="0" rIns="0" bIns="0" rtlCol="0"/>
            <a:lstStyle/>
            <a:p>
              <a:endParaRPr/>
            </a:p>
          </p:txBody>
        </p:sp>
      </p:grpSp>
      <p:grpSp>
        <p:nvGrpSpPr>
          <p:cNvPr id="7" name="object 7"/>
          <p:cNvGrpSpPr/>
          <p:nvPr/>
        </p:nvGrpSpPr>
        <p:grpSpPr>
          <a:xfrm>
            <a:off x="5292583" y="3572004"/>
            <a:ext cx="9184640" cy="1406910"/>
            <a:chOff x="3260999" y="6264898"/>
            <a:chExt cx="9184640" cy="1412240"/>
          </a:xfrm>
        </p:grpSpPr>
        <p:sp>
          <p:nvSpPr>
            <p:cNvPr id="8" name="object 8"/>
            <p:cNvSpPr/>
            <p:nvPr/>
          </p:nvSpPr>
          <p:spPr>
            <a:xfrm>
              <a:off x="3276244" y="6280137"/>
              <a:ext cx="9169400" cy="1397000"/>
            </a:xfrm>
            <a:custGeom>
              <a:avLst/>
              <a:gdLst/>
              <a:ahLst/>
              <a:cxnLst/>
              <a:rect l="l" t="t" r="r" b="b"/>
              <a:pathLst>
                <a:path w="9169400" h="1397000">
                  <a:moveTo>
                    <a:pt x="9169400" y="0"/>
                  </a:moveTo>
                  <a:lnTo>
                    <a:pt x="0" y="0"/>
                  </a:lnTo>
                  <a:lnTo>
                    <a:pt x="0" y="1397000"/>
                  </a:lnTo>
                  <a:lnTo>
                    <a:pt x="9169400" y="1397000"/>
                  </a:lnTo>
                  <a:lnTo>
                    <a:pt x="9169400" y="0"/>
                  </a:lnTo>
                  <a:close/>
                </a:path>
              </a:pathLst>
            </a:custGeom>
            <a:solidFill>
              <a:srgbClr val="000000">
                <a:alpha val="25000"/>
              </a:srgbClr>
            </a:solidFill>
          </p:spPr>
          <p:txBody>
            <a:bodyPr wrap="square" lIns="0" tIns="0" rIns="0" bIns="0" rtlCol="0"/>
            <a:lstStyle/>
            <a:p>
              <a:endParaRPr/>
            </a:p>
          </p:txBody>
        </p:sp>
        <p:sp>
          <p:nvSpPr>
            <p:cNvPr id="9" name="object 9"/>
            <p:cNvSpPr/>
            <p:nvPr/>
          </p:nvSpPr>
          <p:spPr>
            <a:xfrm>
              <a:off x="3260999" y="6264898"/>
              <a:ext cx="9023350" cy="1251585"/>
            </a:xfrm>
            <a:custGeom>
              <a:avLst/>
              <a:gdLst/>
              <a:ahLst/>
              <a:cxnLst/>
              <a:rect l="l" t="t" r="r" b="b"/>
              <a:pathLst>
                <a:path w="9023350" h="1251584">
                  <a:moveTo>
                    <a:pt x="8870403" y="0"/>
                  </a:moveTo>
                  <a:lnTo>
                    <a:pt x="152400" y="0"/>
                  </a:lnTo>
                  <a:lnTo>
                    <a:pt x="104231" y="7769"/>
                  </a:lnTo>
                  <a:lnTo>
                    <a:pt x="62396" y="29405"/>
                  </a:lnTo>
                  <a:lnTo>
                    <a:pt x="29405" y="62396"/>
                  </a:lnTo>
                  <a:lnTo>
                    <a:pt x="7769" y="104231"/>
                  </a:lnTo>
                  <a:lnTo>
                    <a:pt x="0" y="152400"/>
                  </a:lnTo>
                  <a:lnTo>
                    <a:pt x="0" y="1098600"/>
                  </a:lnTo>
                  <a:lnTo>
                    <a:pt x="7769" y="1146773"/>
                  </a:lnTo>
                  <a:lnTo>
                    <a:pt x="29405" y="1188609"/>
                  </a:lnTo>
                  <a:lnTo>
                    <a:pt x="62396" y="1221598"/>
                  </a:lnTo>
                  <a:lnTo>
                    <a:pt x="104231" y="1243232"/>
                  </a:lnTo>
                  <a:lnTo>
                    <a:pt x="152400" y="1251000"/>
                  </a:lnTo>
                  <a:lnTo>
                    <a:pt x="8870403" y="1251000"/>
                  </a:lnTo>
                  <a:lnTo>
                    <a:pt x="8918572" y="1243232"/>
                  </a:lnTo>
                  <a:lnTo>
                    <a:pt x="8960407" y="1221598"/>
                  </a:lnTo>
                  <a:lnTo>
                    <a:pt x="8993398" y="1188609"/>
                  </a:lnTo>
                  <a:lnTo>
                    <a:pt x="9015033" y="1146773"/>
                  </a:lnTo>
                  <a:lnTo>
                    <a:pt x="9022803" y="1098600"/>
                  </a:lnTo>
                  <a:lnTo>
                    <a:pt x="9022803" y="152400"/>
                  </a:lnTo>
                  <a:lnTo>
                    <a:pt x="9015033" y="104231"/>
                  </a:lnTo>
                  <a:lnTo>
                    <a:pt x="8993398" y="62396"/>
                  </a:lnTo>
                  <a:lnTo>
                    <a:pt x="8960407" y="29405"/>
                  </a:lnTo>
                  <a:lnTo>
                    <a:pt x="8918572" y="7769"/>
                  </a:lnTo>
                  <a:lnTo>
                    <a:pt x="8870403" y="0"/>
                  </a:lnTo>
                  <a:close/>
                </a:path>
              </a:pathLst>
            </a:custGeom>
            <a:solidFill>
              <a:srgbClr val="E2EBCA"/>
            </a:solidFill>
          </p:spPr>
          <p:txBody>
            <a:bodyPr wrap="square" lIns="0" tIns="0" rIns="0" bIns="0" rtlCol="0"/>
            <a:lstStyle/>
            <a:p>
              <a:endParaRPr/>
            </a:p>
          </p:txBody>
        </p:sp>
      </p:grpSp>
      <p:sp>
        <p:nvSpPr>
          <p:cNvPr id="10" name="object 10"/>
          <p:cNvSpPr/>
          <p:nvPr/>
        </p:nvSpPr>
        <p:spPr>
          <a:xfrm>
            <a:off x="1173650" y="1796789"/>
            <a:ext cx="8076565" cy="1180842"/>
          </a:xfrm>
          <a:custGeom>
            <a:avLst/>
            <a:gdLst/>
            <a:ahLst/>
            <a:cxnLst/>
            <a:rect l="l" t="t" r="r" b="b"/>
            <a:pathLst>
              <a:path w="8076565" h="1945639">
                <a:moveTo>
                  <a:pt x="8076488" y="0"/>
                </a:moveTo>
                <a:lnTo>
                  <a:pt x="0" y="0"/>
                </a:lnTo>
                <a:lnTo>
                  <a:pt x="0" y="1945601"/>
                </a:lnTo>
                <a:lnTo>
                  <a:pt x="8076488" y="1945601"/>
                </a:lnTo>
                <a:lnTo>
                  <a:pt x="8076488" y="0"/>
                </a:lnTo>
                <a:close/>
              </a:path>
            </a:pathLst>
          </a:custGeom>
          <a:solidFill>
            <a:srgbClr val="FCCA7F"/>
          </a:solidFill>
        </p:spPr>
        <p:txBody>
          <a:bodyPr wrap="square" lIns="0" tIns="0" rIns="0" bIns="0" rtlCol="0"/>
          <a:lstStyle/>
          <a:p>
            <a:endParaRPr/>
          </a:p>
        </p:txBody>
      </p:sp>
      <p:sp>
        <p:nvSpPr>
          <p:cNvPr id="11" name="object 11"/>
          <p:cNvSpPr/>
          <p:nvPr/>
        </p:nvSpPr>
        <p:spPr>
          <a:xfrm>
            <a:off x="5656887" y="3841167"/>
            <a:ext cx="8076565" cy="1317793"/>
          </a:xfrm>
          <a:custGeom>
            <a:avLst/>
            <a:gdLst/>
            <a:ahLst/>
            <a:cxnLst/>
            <a:rect l="l" t="t" r="r" b="b"/>
            <a:pathLst>
              <a:path w="8076565" h="1922779">
                <a:moveTo>
                  <a:pt x="8076488" y="0"/>
                </a:moveTo>
                <a:lnTo>
                  <a:pt x="0" y="0"/>
                </a:lnTo>
                <a:lnTo>
                  <a:pt x="0" y="1922195"/>
                </a:lnTo>
                <a:lnTo>
                  <a:pt x="8076488" y="1922195"/>
                </a:lnTo>
                <a:lnTo>
                  <a:pt x="8076488" y="0"/>
                </a:lnTo>
                <a:close/>
              </a:path>
            </a:pathLst>
          </a:custGeom>
          <a:solidFill>
            <a:srgbClr val="ACC763"/>
          </a:solidFill>
        </p:spPr>
        <p:txBody>
          <a:bodyPr wrap="square" lIns="0" tIns="0" rIns="0" bIns="0" rtlCol="0"/>
          <a:lstStyle/>
          <a:p>
            <a:endParaRPr dirty="0"/>
          </a:p>
        </p:txBody>
      </p:sp>
      <p:sp>
        <p:nvSpPr>
          <p:cNvPr id="17" name="object 17"/>
          <p:cNvSpPr txBox="1"/>
          <p:nvPr/>
        </p:nvSpPr>
        <p:spPr>
          <a:xfrm>
            <a:off x="1118126" y="2408136"/>
            <a:ext cx="8279130" cy="474489"/>
          </a:xfrm>
          <a:prstGeom prst="rect">
            <a:avLst/>
          </a:prstGeom>
        </p:spPr>
        <p:txBody>
          <a:bodyPr vert="horz" wrap="square" lIns="0" tIns="12700" rIns="0" bIns="0" rtlCol="0">
            <a:spAutoFit/>
          </a:bodyPr>
          <a:lstStyle/>
          <a:p>
            <a:pPr marL="470534" marR="1307465">
              <a:lnSpc>
                <a:spcPct val="100000"/>
              </a:lnSpc>
              <a:spcBef>
                <a:spcPts val="100"/>
              </a:spcBef>
            </a:pPr>
            <a:r>
              <a:rPr lang="es-MX" sz="3000" b="1" dirty="0">
                <a:latin typeface="Century Gothic"/>
                <a:cs typeface="Century Gothic"/>
              </a:rPr>
              <a:t>y cómo identificarlos?</a:t>
            </a:r>
            <a:endParaRPr sz="3000" dirty="0">
              <a:latin typeface="Century Gothic"/>
              <a:cs typeface="Century Gothic"/>
            </a:endParaRPr>
          </a:p>
        </p:txBody>
      </p:sp>
      <p:sp>
        <p:nvSpPr>
          <p:cNvPr id="18" name="object 18"/>
          <p:cNvSpPr txBox="1"/>
          <p:nvPr/>
        </p:nvSpPr>
        <p:spPr>
          <a:xfrm>
            <a:off x="5656887" y="3528711"/>
            <a:ext cx="8076565" cy="591637"/>
          </a:xfrm>
          <a:prstGeom prst="rect">
            <a:avLst/>
          </a:prstGeom>
          <a:solidFill>
            <a:srgbClr val="ACC763"/>
          </a:solidFill>
        </p:spPr>
        <p:txBody>
          <a:bodyPr vert="horz" wrap="square" lIns="0" tIns="282575" rIns="0" bIns="0" rtlCol="0">
            <a:spAutoFit/>
          </a:bodyPr>
          <a:lstStyle/>
          <a:p>
            <a:pPr marL="268605">
              <a:lnSpc>
                <a:spcPts val="2275"/>
              </a:lnSpc>
              <a:spcBef>
                <a:spcPts val="2225"/>
              </a:spcBef>
            </a:pPr>
            <a:r>
              <a:rPr lang="es-MX" sz="3000" b="1" dirty="0">
                <a:latin typeface="Century Gothic"/>
                <a:cs typeface="Century Gothic"/>
              </a:rPr>
              <a:t>¿Cómo se debe actuar ante los CI?</a:t>
            </a:r>
            <a:endParaRPr sz="3000" dirty="0">
              <a:latin typeface="Century Gothic"/>
              <a:cs typeface="Century Gothic"/>
            </a:endParaRPr>
          </a:p>
        </p:txBody>
      </p:sp>
      <p:sp>
        <p:nvSpPr>
          <p:cNvPr id="19" name="object 19"/>
          <p:cNvSpPr txBox="1"/>
          <p:nvPr/>
        </p:nvSpPr>
        <p:spPr>
          <a:xfrm>
            <a:off x="5449528" y="4061932"/>
            <a:ext cx="8279130" cy="936154"/>
          </a:xfrm>
          <a:prstGeom prst="rect">
            <a:avLst/>
          </a:prstGeom>
        </p:spPr>
        <p:txBody>
          <a:bodyPr vert="horz" wrap="square" lIns="0" tIns="12700" rIns="0" bIns="0" rtlCol="0">
            <a:spAutoFit/>
          </a:bodyPr>
          <a:lstStyle/>
          <a:p>
            <a:pPr marL="470534" marR="2103120">
              <a:lnSpc>
                <a:spcPct val="100000"/>
              </a:lnSpc>
              <a:spcBef>
                <a:spcPts val="100"/>
              </a:spcBef>
            </a:pPr>
            <a:r>
              <a:rPr lang="es-MX" sz="3000" b="1" dirty="0">
                <a:latin typeface="Century Gothic"/>
                <a:cs typeface="Century Gothic"/>
              </a:rPr>
              <a:t>¿Qué implica una gestión adecuada de los CI?</a:t>
            </a:r>
            <a:endParaRPr lang="es-MX" sz="3000" dirty="0">
              <a:latin typeface="Century Gothic"/>
              <a:cs typeface="Century Gothic"/>
            </a:endParaRPr>
          </a:p>
        </p:txBody>
      </p:sp>
      <p:grpSp>
        <p:nvGrpSpPr>
          <p:cNvPr id="20" name="object 20"/>
          <p:cNvGrpSpPr/>
          <p:nvPr/>
        </p:nvGrpSpPr>
        <p:grpSpPr>
          <a:xfrm>
            <a:off x="0" y="0"/>
            <a:ext cx="15543530" cy="1584325"/>
            <a:chOff x="0" y="0"/>
            <a:chExt cx="15543530" cy="1584325"/>
          </a:xfrm>
        </p:grpSpPr>
        <p:sp>
          <p:nvSpPr>
            <p:cNvPr id="21" name="object 21"/>
            <p:cNvSpPr/>
            <p:nvPr/>
          </p:nvSpPr>
          <p:spPr>
            <a:xfrm>
              <a:off x="0" y="0"/>
              <a:ext cx="15543530" cy="1582420"/>
            </a:xfrm>
            <a:custGeom>
              <a:avLst/>
              <a:gdLst/>
              <a:ahLst/>
              <a:cxnLst/>
              <a:rect l="l" t="t" r="r" b="b"/>
              <a:pathLst>
                <a:path w="15543530" h="1582420">
                  <a:moveTo>
                    <a:pt x="15542933" y="0"/>
                  </a:moveTo>
                  <a:lnTo>
                    <a:pt x="0" y="0"/>
                  </a:lnTo>
                  <a:lnTo>
                    <a:pt x="0" y="1581911"/>
                  </a:lnTo>
                  <a:lnTo>
                    <a:pt x="15542933" y="1581911"/>
                  </a:lnTo>
                  <a:lnTo>
                    <a:pt x="15542933" y="0"/>
                  </a:lnTo>
                  <a:close/>
                </a:path>
              </a:pathLst>
            </a:custGeom>
            <a:solidFill>
              <a:srgbClr val="3970B2"/>
            </a:solidFill>
          </p:spPr>
          <p:txBody>
            <a:bodyPr wrap="square" lIns="0" tIns="0" rIns="0" bIns="0" rtlCol="0"/>
            <a:lstStyle/>
            <a:p>
              <a:endParaRPr/>
            </a:p>
          </p:txBody>
        </p:sp>
        <p:sp>
          <p:nvSpPr>
            <p:cNvPr id="22" name="object 22"/>
            <p:cNvSpPr/>
            <p:nvPr/>
          </p:nvSpPr>
          <p:spPr>
            <a:xfrm>
              <a:off x="455333" y="0"/>
              <a:ext cx="1143000" cy="1584325"/>
            </a:xfrm>
            <a:custGeom>
              <a:avLst/>
              <a:gdLst/>
              <a:ahLst/>
              <a:cxnLst/>
              <a:rect l="l" t="t" r="r" b="b"/>
              <a:pathLst>
                <a:path w="1143000" h="1584325">
                  <a:moveTo>
                    <a:pt x="0" y="1583994"/>
                  </a:moveTo>
                  <a:lnTo>
                    <a:pt x="1143000" y="1583994"/>
                  </a:lnTo>
                  <a:lnTo>
                    <a:pt x="1143000" y="0"/>
                  </a:lnTo>
                  <a:lnTo>
                    <a:pt x="0" y="0"/>
                  </a:lnTo>
                  <a:lnTo>
                    <a:pt x="0" y="1583994"/>
                  </a:lnTo>
                  <a:close/>
                </a:path>
              </a:pathLst>
            </a:custGeom>
            <a:solidFill>
              <a:srgbClr val="005FAB">
                <a:alpha val="19999"/>
              </a:srgbClr>
            </a:solidFill>
          </p:spPr>
          <p:txBody>
            <a:bodyPr wrap="square" lIns="0" tIns="0" rIns="0" bIns="0" rtlCol="0"/>
            <a:lstStyle/>
            <a:p>
              <a:endParaRPr/>
            </a:p>
          </p:txBody>
        </p:sp>
      </p:grpSp>
      <p:sp>
        <p:nvSpPr>
          <p:cNvPr id="23" name="object 23"/>
          <p:cNvSpPr txBox="1">
            <a:spLocks noGrp="1"/>
          </p:cNvSpPr>
          <p:nvPr>
            <p:ph type="title"/>
          </p:nvPr>
        </p:nvSpPr>
        <p:spPr>
          <a:xfrm>
            <a:off x="700258" y="678788"/>
            <a:ext cx="9895840" cy="624466"/>
          </a:xfrm>
          <a:prstGeom prst="rect">
            <a:avLst/>
          </a:prstGeom>
        </p:spPr>
        <p:txBody>
          <a:bodyPr vert="horz" wrap="square" lIns="0" tIns="0" rIns="0" bIns="0" rtlCol="0">
            <a:spAutoFit/>
          </a:bodyPr>
          <a:lstStyle/>
          <a:p>
            <a:pPr marL="12700">
              <a:lnSpc>
                <a:spcPts val="4520"/>
              </a:lnSpc>
              <a:tabLst>
                <a:tab pos="897890" algn="l"/>
              </a:tabLst>
            </a:pPr>
            <a:r>
              <a:rPr sz="10800" baseline="-18904" dirty="0">
                <a:solidFill>
                  <a:srgbClr val="F7A707"/>
                </a:solidFill>
                <a:latin typeface="Impact"/>
                <a:cs typeface="Impact"/>
              </a:rPr>
              <a:t>	</a:t>
            </a:r>
            <a:r>
              <a:rPr lang="es-MX" sz="3600" b="1" dirty="0">
                <a:solidFill>
                  <a:srgbClr val="FFFFFF"/>
                </a:solidFill>
                <a:latin typeface="Century Gothic"/>
                <a:cs typeface="Century Gothic"/>
              </a:rPr>
              <a:t>Temario de la Charla:</a:t>
            </a:r>
            <a:endParaRPr sz="3600" dirty="0">
              <a:latin typeface="Century Gothic"/>
              <a:cs typeface="Century Gothic"/>
            </a:endParaRPr>
          </a:p>
        </p:txBody>
      </p:sp>
      <p:grpSp>
        <p:nvGrpSpPr>
          <p:cNvPr id="24" name="object 4">
            <a:extLst>
              <a:ext uri="{FF2B5EF4-FFF2-40B4-BE49-F238E27FC236}">
                <a16:creationId xmlns:a16="http://schemas.microsoft.com/office/drawing/2014/main" id="{60CEC72F-B11B-423B-ADB9-F03034FB4612}"/>
              </a:ext>
            </a:extLst>
          </p:cNvPr>
          <p:cNvGrpSpPr/>
          <p:nvPr/>
        </p:nvGrpSpPr>
        <p:grpSpPr>
          <a:xfrm>
            <a:off x="657746" y="5567619"/>
            <a:ext cx="9184640" cy="1437640"/>
            <a:chOff x="3260999" y="3269701"/>
            <a:chExt cx="9184640" cy="1437640"/>
          </a:xfrm>
        </p:grpSpPr>
        <p:sp>
          <p:nvSpPr>
            <p:cNvPr id="25" name="object 5">
              <a:extLst>
                <a:ext uri="{FF2B5EF4-FFF2-40B4-BE49-F238E27FC236}">
                  <a16:creationId xmlns:a16="http://schemas.microsoft.com/office/drawing/2014/main" id="{19CC920E-3DA3-4938-AB7C-238667392244}"/>
                </a:ext>
              </a:extLst>
            </p:cNvPr>
            <p:cNvSpPr/>
            <p:nvPr/>
          </p:nvSpPr>
          <p:spPr>
            <a:xfrm>
              <a:off x="3276244" y="3284943"/>
              <a:ext cx="9169400" cy="1422400"/>
            </a:xfrm>
            <a:custGeom>
              <a:avLst/>
              <a:gdLst/>
              <a:ahLst/>
              <a:cxnLst/>
              <a:rect l="l" t="t" r="r" b="b"/>
              <a:pathLst>
                <a:path w="9169400" h="1422400">
                  <a:moveTo>
                    <a:pt x="9169400" y="0"/>
                  </a:moveTo>
                  <a:lnTo>
                    <a:pt x="0" y="0"/>
                  </a:lnTo>
                  <a:lnTo>
                    <a:pt x="0" y="1422400"/>
                  </a:lnTo>
                  <a:lnTo>
                    <a:pt x="9169400" y="1422400"/>
                  </a:lnTo>
                  <a:lnTo>
                    <a:pt x="9169400" y="0"/>
                  </a:lnTo>
                  <a:close/>
                </a:path>
              </a:pathLst>
            </a:custGeom>
            <a:solidFill>
              <a:srgbClr val="000000">
                <a:alpha val="25000"/>
              </a:srgbClr>
            </a:solidFill>
          </p:spPr>
          <p:txBody>
            <a:bodyPr wrap="square" lIns="0" tIns="0" rIns="0" bIns="0" rtlCol="0"/>
            <a:lstStyle/>
            <a:p>
              <a:endParaRPr/>
            </a:p>
          </p:txBody>
        </p:sp>
        <p:sp>
          <p:nvSpPr>
            <p:cNvPr id="26" name="object 6">
              <a:extLst>
                <a:ext uri="{FF2B5EF4-FFF2-40B4-BE49-F238E27FC236}">
                  <a16:creationId xmlns:a16="http://schemas.microsoft.com/office/drawing/2014/main" id="{031327DC-B774-4587-B765-E4E3E00644C7}"/>
                </a:ext>
              </a:extLst>
            </p:cNvPr>
            <p:cNvSpPr/>
            <p:nvPr/>
          </p:nvSpPr>
          <p:spPr>
            <a:xfrm>
              <a:off x="3260999" y="3269701"/>
              <a:ext cx="9023350" cy="1274445"/>
            </a:xfrm>
            <a:custGeom>
              <a:avLst/>
              <a:gdLst/>
              <a:ahLst/>
              <a:cxnLst/>
              <a:rect l="l" t="t" r="r" b="b"/>
              <a:pathLst>
                <a:path w="9023350" h="1274445">
                  <a:moveTo>
                    <a:pt x="8870403" y="0"/>
                  </a:moveTo>
                  <a:lnTo>
                    <a:pt x="152400" y="0"/>
                  </a:lnTo>
                  <a:lnTo>
                    <a:pt x="104231" y="7769"/>
                  </a:lnTo>
                  <a:lnTo>
                    <a:pt x="62396" y="29405"/>
                  </a:lnTo>
                  <a:lnTo>
                    <a:pt x="29405" y="62396"/>
                  </a:lnTo>
                  <a:lnTo>
                    <a:pt x="7769" y="104231"/>
                  </a:lnTo>
                  <a:lnTo>
                    <a:pt x="0" y="152400"/>
                  </a:lnTo>
                  <a:lnTo>
                    <a:pt x="0" y="1121994"/>
                  </a:lnTo>
                  <a:lnTo>
                    <a:pt x="7769" y="1170167"/>
                  </a:lnTo>
                  <a:lnTo>
                    <a:pt x="29405" y="1212002"/>
                  </a:lnTo>
                  <a:lnTo>
                    <a:pt x="62396" y="1244991"/>
                  </a:lnTo>
                  <a:lnTo>
                    <a:pt x="104231" y="1266625"/>
                  </a:lnTo>
                  <a:lnTo>
                    <a:pt x="152400" y="1274394"/>
                  </a:lnTo>
                  <a:lnTo>
                    <a:pt x="8870403" y="1274394"/>
                  </a:lnTo>
                  <a:lnTo>
                    <a:pt x="8918572" y="1266625"/>
                  </a:lnTo>
                  <a:lnTo>
                    <a:pt x="8960407" y="1244991"/>
                  </a:lnTo>
                  <a:lnTo>
                    <a:pt x="8993398" y="1212002"/>
                  </a:lnTo>
                  <a:lnTo>
                    <a:pt x="9015033" y="1170167"/>
                  </a:lnTo>
                  <a:lnTo>
                    <a:pt x="9022803" y="1121994"/>
                  </a:lnTo>
                  <a:lnTo>
                    <a:pt x="9022803" y="152400"/>
                  </a:lnTo>
                  <a:lnTo>
                    <a:pt x="9015033" y="104231"/>
                  </a:lnTo>
                  <a:lnTo>
                    <a:pt x="8993398" y="62396"/>
                  </a:lnTo>
                  <a:lnTo>
                    <a:pt x="8960407" y="29405"/>
                  </a:lnTo>
                  <a:lnTo>
                    <a:pt x="8918572" y="7769"/>
                  </a:lnTo>
                  <a:lnTo>
                    <a:pt x="8870403" y="0"/>
                  </a:lnTo>
                  <a:close/>
                </a:path>
              </a:pathLst>
            </a:custGeom>
            <a:solidFill>
              <a:srgbClr val="FEECD1"/>
            </a:solidFill>
          </p:spPr>
          <p:txBody>
            <a:bodyPr wrap="square" lIns="0" tIns="0" rIns="0" bIns="0" rtlCol="0"/>
            <a:lstStyle/>
            <a:p>
              <a:endParaRPr/>
            </a:p>
          </p:txBody>
        </p:sp>
      </p:grpSp>
      <p:sp>
        <p:nvSpPr>
          <p:cNvPr id="27" name="object 16">
            <a:extLst>
              <a:ext uri="{FF2B5EF4-FFF2-40B4-BE49-F238E27FC236}">
                <a16:creationId xmlns:a16="http://schemas.microsoft.com/office/drawing/2014/main" id="{2A894A06-AE59-45DD-9A18-0F4C31BA0E25}"/>
              </a:ext>
            </a:extLst>
          </p:cNvPr>
          <p:cNvSpPr txBox="1"/>
          <p:nvPr/>
        </p:nvSpPr>
        <p:spPr>
          <a:xfrm>
            <a:off x="1211784" y="1846325"/>
            <a:ext cx="8076565" cy="592278"/>
          </a:xfrm>
          <a:prstGeom prst="rect">
            <a:avLst/>
          </a:prstGeom>
          <a:solidFill>
            <a:srgbClr val="FCCA7F"/>
          </a:solidFill>
        </p:spPr>
        <p:txBody>
          <a:bodyPr vert="horz" wrap="square" lIns="0" tIns="283210" rIns="0" bIns="0" rtlCol="0">
            <a:spAutoFit/>
          </a:bodyPr>
          <a:lstStyle/>
          <a:p>
            <a:pPr marL="268605">
              <a:lnSpc>
                <a:spcPts val="2275"/>
              </a:lnSpc>
              <a:spcBef>
                <a:spcPts val="2230"/>
              </a:spcBef>
            </a:pPr>
            <a:r>
              <a:rPr lang="es-MX" sz="3000" b="1" dirty="0">
                <a:latin typeface="Century Gothic"/>
                <a:cs typeface="Century Gothic"/>
              </a:rPr>
              <a:t>¿Qué son los conflictos de intereses</a:t>
            </a:r>
            <a:endParaRPr sz="3000" dirty="0">
              <a:latin typeface="Century Gothic"/>
              <a:cs typeface="Century Gothic"/>
            </a:endParaRPr>
          </a:p>
        </p:txBody>
      </p:sp>
      <p:sp>
        <p:nvSpPr>
          <p:cNvPr id="29" name="object 16">
            <a:extLst>
              <a:ext uri="{FF2B5EF4-FFF2-40B4-BE49-F238E27FC236}">
                <a16:creationId xmlns:a16="http://schemas.microsoft.com/office/drawing/2014/main" id="{1E3CC320-5D0A-477B-92F7-D7DBD298C40C}"/>
              </a:ext>
            </a:extLst>
          </p:cNvPr>
          <p:cNvSpPr txBox="1"/>
          <p:nvPr/>
        </p:nvSpPr>
        <p:spPr>
          <a:xfrm>
            <a:off x="1269545" y="5761225"/>
            <a:ext cx="8076565" cy="887231"/>
          </a:xfrm>
          <a:prstGeom prst="rect">
            <a:avLst/>
          </a:prstGeom>
          <a:solidFill>
            <a:srgbClr val="FCCA7F"/>
          </a:solidFill>
        </p:spPr>
        <p:txBody>
          <a:bodyPr vert="horz" wrap="square" lIns="0" tIns="283210" rIns="0" bIns="0" rtlCol="0">
            <a:spAutoFit/>
          </a:bodyPr>
          <a:lstStyle/>
          <a:p>
            <a:pPr marL="268605">
              <a:lnSpc>
                <a:spcPts val="2275"/>
              </a:lnSpc>
              <a:spcBef>
                <a:spcPts val="2230"/>
              </a:spcBef>
            </a:pPr>
            <a:r>
              <a:rPr lang="es-MX" sz="3000" b="1" dirty="0">
                <a:latin typeface="Century Gothic"/>
                <a:cs typeface="Century Gothic"/>
              </a:rPr>
              <a:t>Obligaciones de la Administración y las jefaturas</a:t>
            </a:r>
            <a:endParaRPr sz="3000" dirty="0">
              <a:latin typeface="Century Gothic"/>
              <a:cs typeface="Century Gothic"/>
            </a:endParaRPr>
          </a:p>
        </p:txBody>
      </p:sp>
      <p:grpSp>
        <p:nvGrpSpPr>
          <p:cNvPr id="31" name="object 7">
            <a:extLst>
              <a:ext uri="{FF2B5EF4-FFF2-40B4-BE49-F238E27FC236}">
                <a16:creationId xmlns:a16="http://schemas.microsoft.com/office/drawing/2014/main" id="{73182700-B2C2-4DAE-9F3E-CF3CCA4A9567}"/>
              </a:ext>
            </a:extLst>
          </p:cNvPr>
          <p:cNvGrpSpPr/>
          <p:nvPr/>
        </p:nvGrpSpPr>
        <p:grpSpPr>
          <a:xfrm>
            <a:off x="5449528" y="7508620"/>
            <a:ext cx="9184640" cy="1406910"/>
            <a:chOff x="3260999" y="6264898"/>
            <a:chExt cx="9184640" cy="1412240"/>
          </a:xfrm>
        </p:grpSpPr>
        <p:sp>
          <p:nvSpPr>
            <p:cNvPr id="32" name="object 8">
              <a:extLst>
                <a:ext uri="{FF2B5EF4-FFF2-40B4-BE49-F238E27FC236}">
                  <a16:creationId xmlns:a16="http://schemas.microsoft.com/office/drawing/2014/main" id="{95D6773C-ECD3-449D-B258-8C0EB631C309}"/>
                </a:ext>
              </a:extLst>
            </p:cNvPr>
            <p:cNvSpPr/>
            <p:nvPr/>
          </p:nvSpPr>
          <p:spPr>
            <a:xfrm>
              <a:off x="3276244" y="6280137"/>
              <a:ext cx="9169400" cy="1397000"/>
            </a:xfrm>
            <a:custGeom>
              <a:avLst/>
              <a:gdLst/>
              <a:ahLst/>
              <a:cxnLst/>
              <a:rect l="l" t="t" r="r" b="b"/>
              <a:pathLst>
                <a:path w="9169400" h="1397000">
                  <a:moveTo>
                    <a:pt x="9169400" y="0"/>
                  </a:moveTo>
                  <a:lnTo>
                    <a:pt x="0" y="0"/>
                  </a:lnTo>
                  <a:lnTo>
                    <a:pt x="0" y="1397000"/>
                  </a:lnTo>
                  <a:lnTo>
                    <a:pt x="9169400" y="1397000"/>
                  </a:lnTo>
                  <a:lnTo>
                    <a:pt x="9169400" y="0"/>
                  </a:lnTo>
                  <a:close/>
                </a:path>
              </a:pathLst>
            </a:custGeom>
            <a:solidFill>
              <a:srgbClr val="000000">
                <a:alpha val="25000"/>
              </a:srgbClr>
            </a:solidFill>
          </p:spPr>
          <p:txBody>
            <a:bodyPr wrap="square" lIns="0" tIns="0" rIns="0" bIns="0" rtlCol="0"/>
            <a:lstStyle/>
            <a:p>
              <a:endParaRPr/>
            </a:p>
          </p:txBody>
        </p:sp>
        <p:sp>
          <p:nvSpPr>
            <p:cNvPr id="33" name="object 9">
              <a:extLst>
                <a:ext uri="{FF2B5EF4-FFF2-40B4-BE49-F238E27FC236}">
                  <a16:creationId xmlns:a16="http://schemas.microsoft.com/office/drawing/2014/main" id="{E27A00F0-1568-486E-AAB7-617BDADD5149}"/>
                </a:ext>
              </a:extLst>
            </p:cNvPr>
            <p:cNvSpPr/>
            <p:nvPr/>
          </p:nvSpPr>
          <p:spPr>
            <a:xfrm>
              <a:off x="3260999" y="6264898"/>
              <a:ext cx="9023350" cy="1251585"/>
            </a:xfrm>
            <a:custGeom>
              <a:avLst/>
              <a:gdLst/>
              <a:ahLst/>
              <a:cxnLst/>
              <a:rect l="l" t="t" r="r" b="b"/>
              <a:pathLst>
                <a:path w="9023350" h="1251584">
                  <a:moveTo>
                    <a:pt x="8870403" y="0"/>
                  </a:moveTo>
                  <a:lnTo>
                    <a:pt x="152400" y="0"/>
                  </a:lnTo>
                  <a:lnTo>
                    <a:pt x="104231" y="7769"/>
                  </a:lnTo>
                  <a:lnTo>
                    <a:pt x="62396" y="29405"/>
                  </a:lnTo>
                  <a:lnTo>
                    <a:pt x="29405" y="62396"/>
                  </a:lnTo>
                  <a:lnTo>
                    <a:pt x="7769" y="104231"/>
                  </a:lnTo>
                  <a:lnTo>
                    <a:pt x="0" y="152400"/>
                  </a:lnTo>
                  <a:lnTo>
                    <a:pt x="0" y="1098600"/>
                  </a:lnTo>
                  <a:lnTo>
                    <a:pt x="7769" y="1146773"/>
                  </a:lnTo>
                  <a:lnTo>
                    <a:pt x="29405" y="1188609"/>
                  </a:lnTo>
                  <a:lnTo>
                    <a:pt x="62396" y="1221598"/>
                  </a:lnTo>
                  <a:lnTo>
                    <a:pt x="104231" y="1243232"/>
                  </a:lnTo>
                  <a:lnTo>
                    <a:pt x="152400" y="1251000"/>
                  </a:lnTo>
                  <a:lnTo>
                    <a:pt x="8870403" y="1251000"/>
                  </a:lnTo>
                  <a:lnTo>
                    <a:pt x="8918572" y="1243232"/>
                  </a:lnTo>
                  <a:lnTo>
                    <a:pt x="8960407" y="1221598"/>
                  </a:lnTo>
                  <a:lnTo>
                    <a:pt x="8993398" y="1188609"/>
                  </a:lnTo>
                  <a:lnTo>
                    <a:pt x="9015033" y="1146773"/>
                  </a:lnTo>
                  <a:lnTo>
                    <a:pt x="9022803" y="1098600"/>
                  </a:lnTo>
                  <a:lnTo>
                    <a:pt x="9022803" y="152400"/>
                  </a:lnTo>
                  <a:lnTo>
                    <a:pt x="9015033" y="104231"/>
                  </a:lnTo>
                  <a:lnTo>
                    <a:pt x="8993398" y="62396"/>
                  </a:lnTo>
                  <a:lnTo>
                    <a:pt x="8960407" y="29405"/>
                  </a:lnTo>
                  <a:lnTo>
                    <a:pt x="8918572" y="7769"/>
                  </a:lnTo>
                  <a:lnTo>
                    <a:pt x="8870403" y="0"/>
                  </a:lnTo>
                  <a:close/>
                </a:path>
              </a:pathLst>
            </a:custGeom>
            <a:solidFill>
              <a:srgbClr val="E2EBCA"/>
            </a:solidFill>
          </p:spPr>
          <p:txBody>
            <a:bodyPr wrap="square" lIns="0" tIns="0" rIns="0" bIns="0" rtlCol="0"/>
            <a:lstStyle/>
            <a:p>
              <a:endParaRPr/>
            </a:p>
          </p:txBody>
        </p:sp>
      </p:grpSp>
      <p:sp>
        <p:nvSpPr>
          <p:cNvPr id="34" name="object 18">
            <a:extLst>
              <a:ext uri="{FF2B5EF4-FFF2-40B4-BE49-F238E27FC236}">
                <a16:creationId xmlns:a16="http://schemas.microsoft.com/office/drawing/2014/main" id="{6755C63D-AAB0-409D-81D6-DE80DC9CA1D1}"/>
              </a:ext>
            </a:extLst>
          </p:cNvPr>
          <p:cNvSpPr txBox="1"/>
          <p:nvPr/>
        </p:nvSpPr>
        <p:spPr>
          <a:xfrm>
            <a:off x="5804108" y="7775836"/>
            <a:ext cx="8076565" cy="591637"/>
          </a:xfrm>
          <a:prstGeom prst="rect">
            <a:avLst/>
          </a:prstGeom>
          <a:solidFill>
            <a:srgbClr val="ACC763"/>
          </a:solidFill>
        </p:spPr>
        <p:txBody>
          <a:bodyPr vert="horz" wrap="square" lIns="0" tIns="282575" rIns="0" bIns="0" rtlCol="0">
            <a:spAutoFit/>
          </a:bodyPr>
          <a:lstStyle/>
          <a:p>
            <a:pPr marL="268605">
              <a:lnSpc>
                <a:spcPts val="2275"/>
              </a:lnSpc>
              <a:spcBef>
                <a:spcPts val="2225"/>
              </a:spcBef>
            </a:pPr>
            <a:r>
              <a:rPr lang="es-MX" sz="3000" b="1" dirty="0">
                <a:latin typeface="Century Gothic"/>
                <a:cs typeface="Century Gothic"/>
              </a:rPr>
              <a:t>Áreas que requieren especial atención</a:t>
            </a:r>
            <a:endParaRPr sz="3000" dirty="0">
              <a:latin typeface="Century Gothic"/>
              <a:cs typeface="Century Gothic"/>
            </a:endParaRPr>
          </a:p>
        </p:txBody>
      </p:sp>
    </p:spTree>
    <p:extLst>
      <p:ext uri="{BB962C8B-B14F-4D97-AF65-F5344CB8AC3E}">
        <p14:creationId xmlns:p14="http://schemas.microsoft.com/office/powerpoint/2010/main" val="3900162020"/>
      </p:ext>
    </p:extLst>
  </p:cSld>
  <p:clrMapOvr>
    <a:masterClrMapping/>
  </p:clrMapOvr>
  <p:transition>
    <p:pull dir="r"/>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object 2"/>
          <p:cNvPicPr/>
          <p:nvPr/>
        </p:nvPicPr>
        <p:blipFill>
          <a:blip r:embed="rId2" cstate="print"/>
          <a:stretch>
            <a:fillRect/>
          </a:stretch>
        </p:blipFill>
        <p:spPr>
          <a:xfrm>
            <a:off x="0" y="8636000"/>
            <a:ext cx="12676505" cy="1422400"/>
          </a:xfrm>
          <a:prstGeom prst="rect">
            <a:avLst/>
          </a:prstGeom>
        </p:spPr>
      </p:pic>
      <p:sp>
        <p:nvSpPr>
          <p:cNvPr id="16" name="object 16"/>
          <p:cNvSpPr txBox="1"/>
          <p:nvPr/>
        </p:nvSpPr>
        <p:spPr>
          <a:xfrm>
            <a:off x="1164502" y="1264944"/>
            <a:ext cx="12627698" cy="443711"/>
          </a:xfrm>
          <a:prstGeom prst="rect">
            <a:avLst/>
          </a:prstGeom>
        </p:spPr>
        <p:txBody>
          <a:bodyPr vert="horz" wrap="square" lIns="0" tIns="12700" rIns="0" bIns="0" rtlCol="0">
            <a:spAutoFit/>
          </a:bodyPr>
          <a:lstStyle/>
          <a:p>
            <a:pPr marL="12700">
              <a:lnSpc>
                <a:spcPct val="100000"/>
              </a:lnSpc>
              <a:spcBef>
                <a:spcPts val="100"/>
              </a:spcBef>
            </a:pPr>
            <a:r>
              <a:rPr lang="es-MX" sz="2800" b="1" i="0" u="none" strike="noStrike" baseline="0" dirty="0">
                <a:latin typeface="AvantGardeCE-Demi"/>
              </a:rPr>
              <a:t>¿Cuáles son los motivos de abstención exigibles a las personas servidoras públicas? </a:t>
            </a:r>
            <a:endParaRPr sz="3600" b="1" dirty="0">
              <a:latin typeface="Century Gothic"/>
              <a:cs typeface="Century Gothic"/>
            </a:endParaRPr>
          </a:p>
        </p:txBody>
      </p:sp>
      <p:sp>
        <p:nvSpPr>
          <p:cNvPr id="17" name="object 17"/>
          <p:cNvSpPr/>
          <p:nvPr/>
        </p:nvSpPr>
        <p:spPr>
          <a:xfrm>
            <a:off x="3314700" y="741603"/>
            <a:ext cx="12230100" cy="267335"/>
          </a:xfrm>
          <a:custGeom>
            <a:avLst/>
            <a:gdLst/>
            <a:ahLst/>
            <a:cxnLst/>
            <a:rect l="l" t="t" r="r" b="b"/>
            <a:pathLst>
              <a:path w="12230100" h="267334">
                <a:moveTo>
                  <a:pt x="12230100" y="0"/>
                </a:moveTo>
                <a:lnTo>
                  <a:pt x="0" y="0"/>
                </a:lnTo>
                <a:lnTo>
                  <a:pt x="0" y="267296"/>
                </a:lnTo>
                <a:lnTo>
                  <a:pt x="12230100" y="267296"/>
                </a:lnTo>
                <a:lnTo>
                  <a:pt x="12230100" y="0"/>
                </a:lnTo>
                <a:close/>
              </a:path>
            </a:pathLst>
          </a:custGeom>
          <a:solidFill>
            <a:srgbClr val="8FB5E1"/>
          </a:solidFill>
        </p:spPr>
        <p:txBody>
          <a:bodyPr wrap="square" lIns="0" tIns="0" rIns="0" bIns="0" rtlCol="0"/>
          <a:lstStyle/>
          <a:p>
            <a:endParaRPr/>
          </a:p>
        </p:txBody>
      </p:sp>
      <p:sp>
        <p:nvSpPr>
          <p:cNvPr id="18" name="object 18"/>
          <p:cNvSpPr txBox="1">
            <a:spLocks noGrp="1"/>
          </p:cNvSpPr>
          <p:nvPr>
            <p:ph type="title"/>
          </p:nvPr>
        </p:nvSpPr>
        <p:spPr>
          <a:xfrm>
            <a:off x="625459" y="252957"/>
            <a:ext cx="383540" cy="1122680"/>
          </a:xfrm>
          <a:prstGeom prst="rect">
            <a:avLst/>
          </a:prstGeom>
        </p:spPr>
        <p:txBody>
          <a:bodyPr vert="horz" wrap="square" lIns="0" tIns="12700" rIns="0" bIns="0" rtlCol="0">
            <a:spAutoFit/>
          </a:bodyPr>
          <a:lstStyle/>
          <a:p>
            <a:pPr marL="12700">
              <a:lnSpc>
                <a:spcPct val="100000"/>
              </a:lnSpc>
              <a:spcBef>
                <a:spcPts val="100"/>
              </a:spcBef>
            </a:pPr>
            <a:r>
              <a:rPr sz="7200" spc="-50" dirty="0">
                <a:solidFill>
                  <a:srgbClr val="F7A707"/>
                </a:solidFill>
                <a:latin typeface="Impact"/>
                <a:cs typeface="Impact"/>
              </a:rPr>
              <a:t>7</a:t>
            </a:r>
            <a:endParaRPr sz="7200">
              <a:latin typeface="Impact"/>
              <a:cs typeface="Impact"/>
            </a:endParaRPr>
          </a:p>
        </p:txBody>
      </p:sp>
      <p:sp>
        <p:nvSpPr>
          <p:cNvPr id="19" name="object 19"/>
          <p:cNvSpPr txBox="1"/>
          <p:nvPr/>
        </p:nvSpPr>
        <p:spPr>
          <a:xfrm>
            <a:off x="1164501" y="667538"/>
            <a:ext cx="2133600" cy="299720"/>
          </a:xfrm>
          <a:prstGeom prst="rect">
            <a:avLst/>
          </a:prstGeom>
        </p:spPr>
        <p:txBody>
          <a:bodyPr vert="horz" wrap="square" lIns="0" tIns="12700" rIns="0" bIns="0" rtlCol="0">
            <a:spAutoFit/>
          </a:bodyPr>
          <a:lstStyle/>
          <a:p>
            <a:pPr marL="12700">
              <a:lnSpc>
                <a:spcPct val="100000"/>
              </a:lnSpc>
              <a:spcBef>
                <a:spcPts val="100"/>
              </a:spcBef>
            </a:pPr>
            <a:r>
              <a:rPr sz="1800" spc="-55" dirty="0">
                <a:solidFill>
                  <a:srgbClr val="575756"/>
                </a:solidFill>
                <a:latin typeface="Tahoma"/>
                <a:cs typeface="Tahoma"/>
              </a:rPr>
              <a:t>El </a:t>
            </a:r>
            <a:r>
              <a:rPr sz="1800" spc="-145" dirty="0">
                <a:solidFill>
                  <a:srgbClr val="575756"/>
                </a:solidFill>
                <a:latin typeface="Tahoma"/>
                <a:cs typeface="Tahoma"/>
              </a:rPr>
              <a:t>deber</a:t>
            </a:r>
            <a:r>
              <a:rPr sz="1800" spc="-50" dirty="0">
                <a:solidFill>
                  <a:srgbClr val="575756"/>
                </a:solidFill>
                <a:latin typeface="Tahoma"/>
                <a:cs typeface="Tahoma"/>
              </a:rPr>
              <a:t> </a:t>
            </a:r>
            <a:r>
              <a:rPr sz="1800" spc="-135" dirty="0">
                <a:solidFill>
                  <a:srgbClr val="575756"/>
                </a:solidFill>
                <a:latin typeface="Tahoma"/>
                <a:cs typeface="Tahoma"/>
              </a:rPr>
              <a:t>de</a:t>
            </a:r>
            <a:r>
              <a:rPr sz="1800" spc="-50" dirty="0">
                <a:solidFill>
                  <a:srgbClr val="575756"/>
                </a:solidFill>
                <a:latin typeface="Tahoma"/>
                <a:cs typeface="Tahoma"/>
              </a:rPr>
              <a:t> </a:t>
            </a:r>
            <a:r>
              <a:rPr sz="1800" spc="-75" dirty="0">
                <a:solidFill>
                  <a:srgbClr val="575756"/>
                </a:solidFill>
                <a:latin typeface="Tahoma"/>
                <a:cs typeface="Tahoma"/>
              </a:rPr>
              <a:t>abstención.</a:t>
            </a:r>
            <a:endParaRPr sz="1800">
              <a:latin typeface="Tahoma"/>
              <a:cs typeface="Tahoma"/>
            </a:endParaRPr>
          </a:p>
        </p:txBody>
      </p:sp>
      <p:sp>
        <p:nvSpPr>
          <p:cNvPr id="27" name="Rectángulo: esquinas redondeadas 26">
            <a:extLst>
              <a:ext uri="{FF2B5EF4-FFF2-40B4-BE49-F238E27FC236}">
                <a16:creationId xmlns:a16="http://schemas.microsoft.com/office/drawing/2014/main" id="{D16A2C4A-D303-408A-965D-2B7E5F354FCC}"/>
              </a:ext>
            </a:extLst>
          </p:cNvPr>
          <p:cNvSpPr/>
          <p:nvPr/>
        </p:nvSpPr>
        <p:spPr>
          <a:xfrm>
            <a:off x="4114800" y="2286000"/>
            <a:ext cx="7734300" cy="87466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R" sz="3200" b="1" dirty="0"/>
              <a:t>Motivos de abstención:</a:t>
            </a:r>
          </a:p>
        </p:txBody>
      </p:sp>
      <p:sp>
        <p:nvSpPr>
          <p:cNvPr id="29" name="object 17">
            <a:extLst>
              <a:ext uri="{FF2B5EF4-FFF2-40B4-BE49-F238E27FC236}">
                <a16:creationId xmlns:a16="http://schemas.microsoft.com/office/drawing/2014/main" id="{6A3AF443-8178-42D7-A678-B18D8B77FF06}"/>
              </a:ext>
            </a:extLst>
          </p:cNvPr>
          <p:cNvSpPr txBox="1"/>
          <p:nvPr/>
        </p:nvSpPr>
        <p:spPr>
          <a:xfrm>
            <a:off x="1480134" y="3859683"/>
            <a:ext cx="4692066" cy="1859483"/>
          </a:xfrm>
          <a:prstGeom prst="rect">
            <a:avLst/>
          </a:prstGeom>
          <a:solidFill>
            <a:schemeClr val="accent1">
              <a:lumMod val="40000"/>
              <a:lumOff val="60000"/>
            </a:schemeClr>
          </a:solidFill>
        </p:spPr>
        <p:txBody>
          <a:bodyPr vert="horz" wrap="square" lIns="0" tIns="12700" rIns="0" bIns="0" rtlCol="0">
            <a:spAutoFit/>
          </a:bodyPr>
          <a:lstStyle/>
          <a:p>
            <a:pPr algn="ctr"/>
            <a:r>
              <a:rPr lang="es-MX" sz="2400" b="0" i="0" u="none" strike="noStrike" baseline="0" dirty="0">
                <a:solidFill>
                  <a:schemeClr val="tx1"/>
                </a:solidFill>
                <a:latin typeface="AvantGarde-Medium"/>
              </a:rPr>
              <a:t>• Los exigibles a todas las</a:t>
            </a:r>
          </a:p>
          <a:p>
            <a:pPr algn="ctr"/>
            <a:r>
              <a:rPr lang="es-CR" sz="2400" b="0" i="0" u="none" strike="noStrike" baseline="0" dirty="0">
                <a:solidFill>
                  <a:schemeClr val="tx1"/>
                </a:solidFill>
                <a:latin typeface="AvantGarde-Medium"/>
              </a:rPr>
              <a:t>personas servidoras publicas</a:t>
            </a:r>
          </a:p>
          <a:p>
            <a:pPr algn="ctr"/>
            <a:r>
              <a:rPr lang="es-MX" sz="2400" b="0" i="0" u="none" strike="noStrike" baseline="0" dirty="0">
                <a:solidFill>
                  <a:schemeClr val="tx1"/>
                </a:solidFill>
                <a:latin typeface="AvantGarde-Medium"/>
              </a:rPr>
              <a:t>están enlistados en el artículo</a:t>
            </a:r>
          </a:p>
          <a:p>
            <a:pPr algn="ctr"/>
            <a:r>
              <a:rPr lang="es-MX" sz="2400" b="0" i="0" u="none" strike="noStrike" baseline="0" dirty="0">
                <a:solidFill>
                  <a:schemeClr val="tx1"/>
                </a:solidFill>
                <a:latin typeface="AvantGarde-Medium"/>
              </a:rPr>
              <a:t>12 del Código Procesal Civil</a:t>
            </a:r>
          </a:p>
          <a:p>
            <a:pPr algn="ctr"/>
            <a:r>
              <a:rPr lang="es-CR" sz="2400" b="0" i="0" u="none" strike="noStrike" baseline="0" dirty="0">
                <a:solidFill>
                  <a:schemeClr val="tx1"/>
                </a:solidFill>
                <a:latin typeface="AvantGarde-Medium"/>
              </a:rPr>
              <a:t>(Ley No. 9342).</a:t>
            </a:r>
            <a:endParaRPr sz="3600" dirty="0">
              <a:solidFill>
                <a:schemeClr val="tx1"/>
              </a:solidFill>
              <a:latin typeface="Century Gothic"/>
              <a:cs typeface="Century Gothic"/>
            </a:endParaRPr>
          </a:p>
        </p:txBody>
      </p:sp>
      <p:sp>
        <p:nvSpPr>
          <p:cNvPr id="30" name="object 17">
            <a:extLst>
              <a:ext uri="{FF2B5EF4-FFF2-40B4-BE49-F238E27FC236}">
                <a16:creationId xmlns:a16="http://schemas.microsoft.com/office/drawing/2014/main" id="{7EF7AA82-E6C7-4655-A81A-C45ED897FA99}"/>
              </a:ext>
            </a:extLst>
          </p:cNvPr>
          <p:cNvSpPr txBox="1"/>
          <p:nvPr/>
        </p:nvSpPr>
        <p:spPr>
          <a:xfrm>
            <a:off x="8839200" y="3859682"/>
            <a:ext cx="5157181" cy="5552802"/>
          </a:xfrm>
          <a:prstGeom prst="rect">
            <a:avLst/>
          </a:prstGeom>
          <a:solidFill>
            <a:schemeClr val="accent6">
              <a:lumMod val="20000"/>
              <a:lumOff val="80000"/>
            </a:schemeClr>
          </a:solidFill>
        </p:spPr>
        <p:txBody>
          <a:bodyPr vert="horz" wrap="square" lIns="0" tIns="12700" rIns="0" bIns="0" rtlCol="0">
            <a:spAutoFit/>
          </a:bodyPr>
          <a:lstStyle/>
          <a:p>
            <a:pPr algn="ctr"/>
            <a:r>
              <a:rPr lang="es-MX" sz="2400" b="0" i="0" u="none" strike="noStrike" baseline="0" dirty="0">
                <a:solidFill>
                  <a:schemeClr val="tx1"/>
                </a:solidFill>
                <a:latin typeface="AvantGarde-Medium"/>
              </a:rPr>
              <a:t>• En normas especiales se contemplan causales de abstención adicionales, por ejemplo las previstas para:</a:t>
            </a:r>
          </a:p>
          <a:p>
            <a:pPr algn="ctr"/>
            <a:endParaRPr lang="es-MX" sz="2400" b="0" i="0" u="none" strike="noStrike" baseline="0" dirty="0">
              <a:solidFill>
                <a:schemeClr val="tx1"/>
              </a:solidFill>
              <a:latin typeface="AvantGarde-Medium"/>
            </a:endParaRPr>
          </a:p>
          <a:p>
            <a:pPr algn="ctr"/>
            <a:r>
              <a:rPr lang="es-MX" sz="2400" b="0" i="0" u="none" strike="noStrike" baseline="0" dirty="0">
                <a:solidFill>
                  <a:schemeClr val="tx1"/>
                </a:solidFill>
                <a:latin typeface="AvantGarde-Medium"/>
              </a:rPr>
              <a:t>• LGCP, art. 27: los procedimientos de contratación publica.</a:t>
            </a:r>
          </a:p>
          <a:p>
            <a:pPr algn="ctr"/>
            <a:r>
              <a:rPr lang="es-CR" sz="2400" b="0" i="0" u="none" strike="noStrike" baseline="0" dirty="0">
                <a:solidFill>
                  <a:schemeClr val="tx1"/>
                </a:solidFill>
                <a:latin typeface="AvantGarde-Medium"/>
              </a:rPr>
              <a:t>• Código Procesal Penal, art. 55: procedimiento penal.</a:t>
            </a:r>
          </a:p>
          <a:p>
            <a:pPr algn="ctr"/>
            <a:r>
              <a:rPr lang="es-CR" sz="2400" b="0" i="0" u="none" strike="noStrike" baseline="0" dirty="0">
                <a:solidFill>
                  <a:schemeClr val="tx1"/>
                </a:solidFill>
                <a:latin typeface="AvantGarde-Medium"/>
              </a:rPr>
              <a:t>• Ley Orgánica del Ministerio Publico, art. 40: el personal del</a:t>
            </a:r>
          </a:p>
          <a:p>
            <a:pPr algn="ctr"/>
            <a:r>
              <a:rPr lang="es-CR" sz="2400" b="0" i="0" u="none" strike="noStrike" baseline="0" dirty="0">
                <a:solidFill>
                  <a:schemeClr val="tx1"/>
                </a:solidFill>
                <a:latin typeface="AvantGarde-Medium"/>
              </a:rPr>
              <a:t>Ministerio Publico.</a:t>
            </a:r>
          </a:p>
          <a:p>
            <a:pPr algn="ctr"/>
            <a:r>
              <a:rPr lang="es-MX" sz="2400" b="0" i="0" u="none" strike="noStrike" baseline="0" dirty="0">
                <a:solidFill>
                  <a:schemeClr val="tx1"/>
                </a:solidFill>
                <a:latin typeface="AvantGarde-Medium"/>
              </a:rPr>
              <a:t>• Código Municipal, art. 31: los puestos de alcalde y regidor</a:t>
            </a:r>
          </a:p>
          <a:p>
            <a:pPr algn="ctr"/>
            <a:r>
              <a:rPr lang="es-CR" sz="2400" b="0" i="0" u="none" strike="noStrike" baseline="0" dirty="0">
                <a:solidFill>
                  <a:schemeClr val="tx1"/>
                </a:solidFill>
                <a:latin typeface="AvantGarde-Medium"/>
              </a:rPr>
              <a:t>municipales.</a:t>
            </a:r>
          </a:p>
          <a:p>
            <a:pPr algn="ctr"/>
            <a:r>
              <a:rPr lang="es-CR" sz="2400" b="0" i="0" u="none" strike="noStrike" baseline="0" dirty="0">
                <a:solidFill>
                  <a:schemeClr val="tx1"/>
                </a:solidFill>
                <a:latin typeface="AvantGarde-Medium"/>
              </a:rPr>
              <a:t>• Entre otras.</a:t>
            </a:r>
            <a:endParaRPr sz="4400" dirty="0">
              <a:solidFill>
                <a:schemeClr val="tx1"/>
              </a:solidFill>
              <a:latin typeface="Century Gothic"/>
              <a:cs typeface="Century Gothic"/>
            </a:endParaRPr>
          </a:p>
        </p:txBody>
      </p:sp>
      <p:sp>
        <p:nvSpPr>
          <p:cNvPr id="31" name="object 42">
            <a:extLst>
              <a:ext uri="{FF2B5EF4-FFF2-40B4-BE49-F238E27FC236}">
                <a16:creationId xmlns:a16="http://schemas.microsoft.com/office/drawing/2014/main" id="{9BF5C907-D431-4C7C-8328-6A3DB2123D64}"/>
              </a:ext>
            </a:extLst>
          </p:cNvPr>
          <p:cNvSpPr/>
          <p:nvPr/>
        </p:nvSpPr>
        <p:spPr>
          <a:xfrm>
            <a:off x="783502" y="6850975"/>
            <a:ext cx="5922099" cy="1671018"/>
          </a:xfrm>
          <a:custGeom>
            <a:avLst/>
            <a:gdLst/>
            <a:ahLst/>
            <a:cxnLst/>
            <a:rect l="l" t="t" r="r" b="b"/>
            <a:pathLst>
              <a:path w="6172200" h="914400">
                <a:moveTo>
                  <a:pt x="6115050" y="0"/>
                </a:moveTo>
                <a:lnTo>
                  <a:pt x="57150" y="0"/>
                </a:lnTo>
                <a:lnTo>
                  <a:pt x="34906" y="4491"/>
                </a:lnTo>
                <a:lnTo>
                  <a:pt x="16740" y="16740"/>
                </a:lnTo>
                <a:lnTo>
                  <a:pt x="4491" y="34906"/>
                </a:lnTo>
                <a:lnTo>
                  <a:pt x="0" y="57150"/>
                </a:lnTo>
                <a:lnTo>
                  <a:pt x="0" y="857250"/>
                </a:lnTo>
                <a:lnTo>
                  <a:pt x="4491" y="879493"/>
                </a:lnTo>
                <a:lnTo>
                  <a:pt x="16740" y="897659"/>
                </a:lnTo>
                <a:lnTo>
                  <a:pt x="34906" y="909908"/>
                </a:lnTo>
                <a:lnTo>
                  <a:pt x="57150" y="914400"/>
                </a:lnTo>
                <a:lnTo>
                  <a:pt x="6115050" y="914400"/>
                </a:lnTo>
                <a:lnTo>
                  <a:pt x="6137293" y="909908"/>
                </a:lnTo>
                <a:lnTo>
                  <a:pt x="6155459" y="897659"/>
                </a:lnTo>
                <a:lnTo>
                  <a:pt x="6167708" y="879493"/>
                </a:lnTo>
                <a:lnTo>
                  <a:pt x="6172200" y="857250"/>
                </a:lnTo>
                <a:lnTo>
                  <a:pt x="6172200" y="57150"/>
                </a:lnTo>
                <a:lnTo>
                  <a:pt x="6167708" y="34906"/>
                </a:lnTo>
                <a:lnTo>
                  <a:pt x="6155459" y="16740"/>
                </a:lnTo>
                <a:lnTo>
                  <a:pt x="6137293" y="4491"/>
                </a:lnTo>
                <a:lnTo>
                  <a:pt x="6115050" y="0"/>
                </a:lnTo>
                <a:close/>
              </a:path>
            </a:pathLst>
          </a:custGeom>
          <a:solidFill>
            <a:srgbClr val="FABC5A"/>
          </a:solidFill>
        </p:spPr>
        <p:txBody>
          <a:bodyPr wrap="square" lIns="0" tIns="0" rIns="0" bIns="0" rtlCol="0"/>
          <a:lstStyle/>
          <a:p>
            <a:pPr algn="just"/>
            <a:r>
              <a:rPr lang="es-MX" sz="2000" b="0" i="0" u="none" strike="noStrike" baseline="0" dirty="0">
                <a:latin typeface="AvantGarde-Medium"/>
              </a:rPr>
              <a:t>La persona servidora debe interesarse en conocer si existen causales de abstención </a:t>
            </a:r>
            <a:r>
              <a:rPr lang="es-CR" sz="2000" b="0" i="0" u="none" strike="noStrike" baseline="0" dirty="0">
                <a:latin typeface="AvantGarde-Medium"/>
              </a:rPr>
              <a:t>especificas para el cargo o función que </a:t>
            </a:r>
            <a:r>
              <a:rPr lang="es-MX" sz="2000" b="0" i="0" u="none" strike="noStrike" baseline="0" dirty="0">
                <a:latin typeface="AvantGarde-Medium"/>
              </a:rPr>
              <a:t>desempeña y, por supuesto, atender el</a:t>
            </a:r>
          </a:p>
          <a:p>
            <a:pPr algn="just"/>
            <a:r>
              <a:rPr lang="es-MX" sz="2000" b="0" i="0" u="none" strike="noStrike" baseline="0" dirty="0">
                <a:latin typeface="AvantGarde-Medium"/>
              </a:rPr>
              <a:t>deber de abstención en esos casos. </a:t>
            </a:r>
            <a:endParaRPr sz="2400" dirty="0"/>
          </a:p>
        </p:txBody>
      </p:sp>
      <p:cxnSp>
        <p:nvCxnSpPr>
          <p:cNvPr id="34" name="Conector: angular 33">
            <a:extLst>
              <a:ext uri="{FF2B5EF4-FFF2-40B4-BE49-F238E27FC236}">
                <a16:creationId xmlns:a16="http://schemas.microsoft.com/office/drawing/2014/main" id="{127A1254-EE4C-4B68-BBB3-A52F77851499}"/>
              </a:ext>
            </a:extLst>
          </p:cNvPr>
          <p:cNvCxnSpPr>
            <a:cxnSpLocks/>
          </p:cNvCxnSpPr>
          <p:nvPr/>
        </p:nvCxnSpPr>
        <p:spPr>
          <a:xfrm rot="5400000">
            <a:off x="4498200" y="2910807"/>
            <a:ext cx="1138200" cy="533400"/>
          </a:xfrm>
          <a:prstGeom prst="bentConnector3">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9" name="Conector: angular 38">
            <a:extLst>
              <a:ext uri="{FF2B5EF4-FFF2-40B4-BE49-F238E27FC236}">
                <a16:creationId xmlns:a16="http://schemas.microsoft.com/office/drawing/2014/main" id="{B53C702D-4A88-4185-85CF-A0B9710EA816}"/>
              </a:ext>
            </a:extLst>
          </p:cNvPr>
          <p:cNvCxnSpPr>
            <a:cxnSpLocks/>
          </p:cNvCxnSpPr>
          <p:nvPr/>
        </p:nvCxnSpPr>
        <p:spPr>
          <a:xfrm rot="16200000" flipH="1">
            <a:off x="8951259" y="2595485"/>
            <a:ext cx="1180127" cy="1034156"/>
          </a:xfrm>
          <a:prstGeom prst="bentConnector3">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70318648"/>
      </p:ext>
    </p:extLst>
  </p:cSld>
  <p:clrMapOvr>
    <a:masterClrMapping/>
  </p:clrMapOvr>
  <p:transition>
    <p:pull dir="r"/>
  </p:transition>
</p:sld>
</file>

<file path=ppt/slides/slide3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2" name="object 2"/>
          <p:cNvGrpSpPr/>
          <p:nvPr/>
        </p:nvGrpSpPr>
        <p:grpSpPr>
          <a:xfrm>
            <a:off x="992992" y="1738003"/>
            <a:ext cx="14552294" cy="8320405"/>
            <a:chOff x="992992" y="1738003"/>
            <a:chExt cx="14552294" cy="8320405"/>
          </a:xfrm>
        </p:grpSpPr>
        <p:pic>
          <p:nvPicPr>
            <p:cNvPr id="3" name="object 3"/>
            <p:cNvPicPr/>
            <p:nvPr/>
          </p:nvPicPr>
          <p:blipFill>
            <a:blip r:embed="rId2" cstate="print"/>
            <a:stretch>
              <a:fillRect/>
            </a:stretch>
          </p:blipFill>
          <p:spPr>
            <a:xfrm>
              <a:off x="2868295" y="8648699"/>
              <a:ext cx="12676505" cy="1409700"/>
            </a:xfrm>
            <a:prstGeom prst="rect">
              <a:avLst/>
            </a:prstGeom>
          </p:spPr>
        </p:pic>
        <p:sp>
          <p:nvSpPr>
            <p:cNvPr id="4" name="object 4"/>
            <p:cNvSpPr/>
            <p:nvPr/>
          </p:nvSpPr>
          <p:spPr>
            <a:xfrm>
              <a:off x="2780106" y="2390825"/>
              <a:ext cx="11251565" cy="4417060"/>
            </a:xfrm>
            <a:custGeom>
              <a:avLst/>
              <a:gdLst/>
              <a:ahLst/>
              <a:cxnLst/>
              <a:rect l="l" t="t" r="r" b="b"/>
              <a:pathLst>
                <a:path w="11251565" h="4417059">
                  <a:moveTo>
                    <a:pt x="8482800" y="622884"/>
                  </a:moveTo>
                  <a:lnTo>
                    <a:pt x="8151203" y="0"/>
                  </a:lnTo>
                  <a:lnTo>
                    <a:pt x="0" y="0"/>
                  </a:lnTo>
                  <a:lnTo>
                    <a:pt x="0" y="1235875"/>
                  </a:lnTo>
                  <a:lnTo>
                    <a:pt x="8151203" y="1235875"/>
                  </a:lnTo>
                  <a:lnTo>
                    <a:pt x="8482800" y="622884"/>
                  </a:lnTo>
                  <a:close/>
                </a:path>
                <a:path w="11251565" h="4417059">
                  <a:moveTo>
                    <a:pt x="9327134" y="2167051"/>
                  </a:moveTo>
                  <a:lnTo>
                    <a:pt x="8995524" y="1544180"/>
                  </a:lnTo>
                  <a:lnTo>
                    <a:pt x="762444" y="1544180"/>
                  </a:lnTo>
                  <a:lnTo>
                    <a:pt x="762444" y="2780055"/>
                  </a:lnTo>
                  <a:lnTo>
                    <a:pt x="8995524" y="2780055"/>
                  </a:lnTo>
                  <a:lnTo>
                    <a:pt x="9327134" y="2167051"/>
                  </a:lnTo>
                  <a:close/>
                </a:path>
                <a:path w="11251565" h="4417059">
                  <a:moveTo>
                    <a:pt x="11250943" y="3753447"/>
                  </a:moveTo>
                  <a:lnTo>
                    <a:pt x="10919333" y="3079254"/>
                  </a:lnTo>
                  <a:lnTo>
                    <a:pt x="1882457" y="3079254"/>
                  </a:lnTo>
                  <a:lnTo>
                    <a:pt x="1882457" y="4416920"/>
                  </a:lnTo>
                  <a:lnTo>
                    <a:pt x="10919333" y="4416920"/>
                  </a:lnTo>
                  <a:lnTo>
                    <a:pt x="11250943" y="3753447"/>
                  </a:lnTo>
                  <a:close/>
                </a:path>
              </a:pathLst>
            </a:custGeom>
            <a:solidFill>
              <a:srgbClr val="E6E6E6"/>
            </a:solidFill>
          </p:spPr>
          <p:txBody>
            <a:bodyPr wrap="square" lIns="0" tIns="0" rIns="0" bIns="0" rtlCol="0"/>
            <a:lstStyle/>
            <a:p>
              <a:endParaRPr/>
            </a:p>
          </p:txBody>
        </p:sp>
        <p:sp>
          <p:nvSpPr>
            <p:cNvPr id="5" name="object 5"/>
            <p:cNvSpPr/>
            <p:nvPr/>
          </p:nvSpPr>
          <p:spPr>
            <a:xfrm>
              <a:off x="1211732" y="2390824"/>
              <a:ext cx="2310765" cy="1236345"/>
            </a:xfrm>
            <a:custGeom>
              <a:avLst/>
              <a:gdLst/>
              <a:ahLst/>
              <a:cxnLst/>
              <a:rect l="l" t="t" r="r" b="b"/>
              <a:pathLst>
                <a:path w="2310765" h="1236345">
                  <a:moveTo>
                    <a:pt x="1979117" y="0"/>
                  </a:moveTo>
                  <a:lnTo>
                    <a:pt x="0" y="0"/>
                  </a:lnTo>
                  <a:lnTo>
                    <a:pt x="0" y="1235875"/>
                  </a:lnTo>
                  <a:lnTo>
                    <a:pt x="1979117" y="1235875"/>
                  </a:lnTo>
                  <a:lnTo>
                    <a:pt x="2310726" y="622884"/>
                  </a:lnTo>
                  <a:lnTo>
                    <a:pt x="1979117" y="0"/>
                  </a:lnTo>
                  <a:close/>
                </a:path>
              </a:pathLst>
            </a:custGeom>
            <a:solidFill>
              <a:srgbClr val="FABC5A"/>
            </a:solidFill>
          </p:spPr>
          <p:txBody>
            <a:bodyPr wrap="square" lIns="0" tIns="0" rIns="0" bIns="0" rtlCol="0"/>
            <a:lstStyle/>
            <a:p>
              <a:endParaRPr/>
            </a:p>
          </p:txBody>
        </p:sp>
        <p:sp>
          <p:nvSpPr>
            <p:cNvPr id="6" name="object 6"/>
            <p:cNvSpPr/>
            <p:nvPr/>
          </p:nvSpPr>
          <p:spPr>
            <a:xfrm>
              <a:off x="2106207" y="3931312"/>
              <a:ext cx="2310765" cy="1236345"/>
            </a:xfrm>
            <a:custGeom>
              <a:avLst/>
              <a:gdLst/>
              <a:ahLst/>
              <a:cxnLst/>
              <a:rect l="l" t="t" r="r" b="b"/>
              <a:pathLst>
                <a:path w="2310765" h="1236345">
                  <a:moveTo>
                    <a:pt x="1979117" y="0"/>
                  </a:moveTo>
                  <a:lnTo>
                    <a:pt x="0" y="0"/>
                  </a:lnTo>
                  <a:lnTo>
                    <a:pt x="0" y="1235875"/>
                  </a:lnTo>
                  <a:lnTo>
                    <a:pt x="1979117" y="1235875"/>
                  </a:lnTo>
                  <a:lnTo>
                    <a:pt x="2310726" y="622871"/>
                  </a:lnTo>
                  <a:lnTo>
                    <a:pt x="1979117" y="0"/>
                  </a:lnTo>
                  <a:close/>
                </a:path>
              </a:pathLst>
            </a:custGeom>
            <a:solidFill>
              <a:srgbClr val="5B9BD4"/>
            </a:solidFill>
          </p:spPr>
          <p:txBody>
            <a:bodyPr wrap="square" lIns="0" tIns="0" rIns="0" bIns="0" rtlCol="0"/>
            <a:lstStyle/>
            <a:p>
              <a:endParaRPr/>
            </a:p>
          </p:txBody>
        </p:sp>
        <p:sp>
          <p:nvSpPr>
            <p:cNvPr id="7" name="object 7"/>
            <p:cNvSpPr/>
            <p:nvPr/>
          </p:nvSpPr>
          <p:spPr>
            <a:xfrm>
              <a:off x="3000678" y="5471794"/>
              <a:ext cx="2310765" cy="1336040"/>
            </a:xfrm>
            <a:custGeom>
              <a:avLst/>
              <a:gdLst/>
              <a:ahLst/>
              <a:cxnLst/>
              <a:rect l="l" t="t" r="r" b="b"/>
              <a:pathLst>
                <a:path w="2310765" h="1336040">
                  <a:moveTo>
                    <a:pt x="1979117" y="0"/>
                  </a:moveTo>
                  <a:lnTo>
                    <a:pt x="0" y="0"/>
                  </a:lnTo>
                  <a:lnTo>
                    <a:pt x="0" y="1335951"/>
                  </a:lnTo>
                  <a:lnTo>
                    <a:pt x="1979117" y="1335951"/>
                  </a:lnTo>
                  <a:lnTo>
                    <a:pt x="2310726" y="673315"/>
                  </a:lnTo>
                  <a:lnTo>
                    <a:pt x="1979117" y="0"/>
                  </a:lnTo>
                  <a:close/>
                </a:path>
              </a:pathLst>
            </a:custGeom>
            <a:solidFill>
              <a:srgbClr val="94BB3A"/>
            </a:solidFill>
          </p:spPr>
          <p:txBody>
            <a:bodyPr wrap="square" lIns="0" tIns="0" rIns="0" bIns="0" rtlCol="0"/>
            <a:lstStyle/>
            <a:p>
              <a:endParaRPr/>
            </a:p>
          </p:txBody>
        </p:sp>
        <p:sp>
          <p:nvSpPr>
            <p:cNvPr id="8" name="object 8"/>
            <p:cNvSpPr/>
            <p:nvPr/>
          </p:nvSpPr>
          <p:spPr>
            <a:xfrm>
              <a:off x="1211728" y="3626704"/>
              <a:ext cx="2874010" cy="304800"/>
            </a:xfrm>
            <a:custGeom>
              <a:avLst/>
              <a:gdLst/>
              <a:ahLst/>
              <a:cxnLst/>
              <a:rect l="l" t="t" r="r" b="b"/>
              <a:pathLst>
                <a:path w="2874010" h="304800">
                  <a:moveTo>
                    <a:pt x="1979117" y="0"/>
                  </a:moveTo>
                  <a:lnTo>
                    <a:pt x="0" y="0"/>
                  </a:lnTo>
                  <a:lnTo>
                    <a:pt x="894461" y="304609"/>
                  </a:lnTo>
                  <a:lnTo>
                    <a:pt x="2873590" y="304609"/>
                  </a:lnTo>
                  <a:lnTo>
                    <a:pt x="1979117" y="0"/>
                  </a:lnTo>
                  <a:close/>
                </a:path>
              </a:pathLst>
            </a:custGeom>
            <a:solidFill>
              <a:srgbClr val="FABC5A">
                <a:alpha val="69999"/>
              </a:srgbClr>
            </a:solidFill>
          </p:spPr>
          <p:txBody>
            <a:bodyPr wrap="square" lIns="0" tIns="0" rIns="0" bIns="0" rtlCol="0"/>
            <a:lstStyle/>
            <a:p>
              <a:endParaRPr/>
            </a:p>
          </p:txBody>
        </p:sp>
        <p:sp>
          <p:nvSpPr>
            <p:cNvPr id="9" name="object 9"/>
            <p:cNvSpPr/>
            <p:nvPr/>
          </p:nvSpPr>
          <p:spPr>
            <a:xfrm>
              <a:off x="2105781" y="5167022"/>
              <a:ext cx="2874010" cy="304800"/>
            </a:xfrm>
            <a:custGeom>
              <a:avLst/>
              <a:gdLst/>
              <a:ahLst/>
              <a:cxnLst/>
              <a:rect l="l" t="t" r="r" b="b"/>
              <a:pathLst>
                <a:path w="2874010" h="304800">
                  <a:moveTo>
                    <a:pt x="1979117" y="0"/>
                  </a:moveTo>
                  <a:lnTo>
                    <a:pt x="0" y="0"/>
                  </a:lnTo>
                  <a:lnTo>
                    <a:pt x="894448" y="304596"/>
                  </a:lnTo>
                  <a:lnTo>
                    <a:pt x="2873565" y="304596"/>
                  </a:lnTo>
                  <a:lnTo>
                    <a:pt x="1979117" y="0"/>
                  </a:lnTo>
                  <a:close/>
                </a:path>
              </a:pathLst>
            </a:custGeom>
            <a:solidFill>
              <a:srgbClr val="5B9BD4">
                <a:alpha val="69999"/>
              </a:srgbClr>
            </a:solidFill>
          </p:spPr>
          <p:txBody>
            <a:bodyPr wrap="square" lIns="0" tIns="0" rIns="0" bIns="0" rtlCol="0"/>
            <a:lstStyle/>
            <a:p>
              <a:endParaRPr/>
            </a:p>
          </p:txBody>
        </p:sp>
        <p:sp>
          <p:nvSpPr>
            <p:cNvPr id="10" name="object 10"/>
            <p:cNvSpPr/>
            <p:nvPr/>
          </p:nvSpPr>
          <p:spPr>
            <a:xfrm>
              <a:off x="3000721" y="6807753"/>
              <a:ext cx="2874010" cy="205104"/>
            </a:xfrm>
            <a:custGeom>
              <a:avLst/>
              <a:gdLst/>
              <a:ahLst/>
              <a:cxnLst/>
              <a:rect l="l" t="t" r="r" b="b"/>
              <a:pathLst>
                <a:path w="2874010" h="205104">
                  <a:moveTo>
                    <a:pt x="1979117" y="0"/>
                  </a:moveTo>
                  <a:lnTo>
                    <a:pt x="0" y="0"/>
                  </a:lnTo>
                  <a:lnTo>
                    <a:pt x="894422" y="204546"/>
                  </a:lnTo>
                  <a:lnTo>
                    <a:pt x="2873552" y="204546"/>
                  </a:lnTo>
                  <a:lnTo>
                    <a:pt x="1979117" y="0"/>
                  </a:lnTo>
                  <a:close/>
                </a:path>
              </a:pathLst>
            </a:custGeom>
            <a:solidFill>
              <a:srgbClr val="94BB3A">
                <a:alpha val="69999"/>
              </a:srgbClr>
            </a:solidFill>
          </p:spPr>
          <p:txBody>
            <a:bodyPr wrap="square" lIns="0" tIns="0" rIns="0" bIns="0" rtlCol="0"/>
            <a:lstStyle/>
            <a:p>
              <a:endParaRPr/>
            </a:p>
          </p:txBody>
        </p:sp>
        <p:pic>
          <p:nvPicPr>
            <p:cNvPr id="11" name="object 11"/>
            <p:cNvPicPr/>
            <p:nvPr/>
          </p:nvPicPr>
          <p:blipFill>
            <a:blip r:embed="rId3" cstate="print"/>
            <a:stretch>
              <a:fillRect/>
            </a:stretch>
          </p:blipFill>
          <p:spPr>
            <a:xfrm>
              <a:off x="10442321" y="3497299"/>
              <a:ext cx="84112" cy="84124"/>
            </a:xfrm>
            <a:prstGeom prst="rect">
              <a:avLst/>
            </a:prstGeom>
          </p:spPr>
        </p:pic>
        <p:sp>
          <p:nvSpPr>
            <p:cNvPr id="12" name="object 12"/>
            <p:cNvSpPr/>
            <p:nvPr/>
          </p:nvSpPr>
          <p:spPr>
            <a:xfrm>
              <a:off x="10266358" y="1744353"/>
              <a:ext cx="458470" cy="458470"/>
            </a:xfrm>
            <a:custGeom>
              <a:avLst/>
              <a:gdLst/>
              <a:ahLst/>
              <a:cxnLst/>
              <a:rect l="l" t="t" r="r" b="b"/>
              <a:pathLst>
                <a:path w="458470" h="458469">
                  <a:moveTo>
                    <a:pt x="458177" y="229095"/>
                  </a:moveTo>
                  <a:lnTo>
                    <a:pt x="453523" y="275267"/>
                  </a:lnTo>
                  <a:lnTo>
                    <a:pt x="440175" y="318271"/>
                  </a:lnTo>
                  <a:lnTo>
                    <a:pt x="419053" y="357186"/>
                  </a:lnTo>
                  <a:lnTo>
                    <a:pt x="391080" y="391091"/>
                  </a:lnTo>
                  <a:lnTo>
                    <a:pt x="357176" y="419065"/>
                  </a:lnTo>
                  <a:lnTo>
                    <a:pt x="318263" y="440187"/>
                  </a:lnTo>
                  <a:lnTo>
                    <a:pt x="275263" y="453536"/>
                  </a:lnTo>
                  <a:lnTo>
                    <a:pt x="229095" y="458190"/>
                  </a:lnTo>
                  <a:lnTo>
                    <a:pt x="182923" y="453536"/>
                  </a:lnTo>
                  <a:lnTo>
                    <a:pt x="139919" y="440187"/>
                  </a:lnTo>
                  <a:lnTo>
                    <a:pt x="101004" y="419065"/>
                  </a:lnTo>
                  <a:lnTo>
                    <a:pt x="67098" y="391091"/>
                  </a:lnTo>
                  <a:lnTo>
                    <a:pt x="39124" y="357186"/>
                  </a:lnTo>
                  <a:lnTo>
                    <a:pt x="18002" y="318271"/>
                  </a:lnTo>
                  <a:lnTo>
                    <a:pt x="4654" y="275267"/>
                  </a:lnTo>
                  <a:lnTo>
                    <a:pt x="0" y="229095"/>
                  </a:lnTo>
                  <a:lnTo>
                    <a:pt x="4654" y="182927"/>
                  </a:lnTo>
                  <a:lnTo>
                    <a:pt x="18002" y="139924"/>
                  </a:lnTo>
                  <a:lnTo>
                    <a:pt x="39124" y="101009"/>
                  </a:lnTo>
                  <a:lnTo>
                    <a:pt x="67098" y="67103"/>
                  </a:lnTo>
                  <a:lnTo>
                    <a:pt x="101004" y="39128"/>
                  </a:lnTo>
                  <a:lnTo>
                    <a:pt x="139919" y="18004"/>
                  </a:lnTo>
                  <a:lnTo>
                    <a:pt x="182923" y="4654"/>
                  </a:lnTo>
                  <a:lnTo>
                    <a:pt x="229095" y="0"/>
                  </a:lnTo>
                  <a:lnTo>
                    <a:pt x="275263" y="4654"/>
                  </a:lnTo>
                  <a:lnTo>
                    <a:pt x="318263" y="18004"/>
                  </a:lnTo>
                  <a:lnTo>
                    <a:pt x="357176" y="39128"/>
                  </a:lnTo>
                  <a:lnTo>
                    <a:pt x="391080" y="67103"/>
                  </a:lnTo>
                  <a:lnTo>
                    <a:pt x="419053" y="101009"/>
                  </a:lnTo>
                  <a:lnTo>
                    <a:pt x="440175" y="139924"/>
                  </a:lnTo>
                  <a:lnTo>
                    <a:pt x="453523" y="182927"/>
                  </a:lnTo>
                  <a:lnTo>
                    <a:pt x="458177" y="229095"/>
                  </a:lnTo>
                  <a:close/>
                </a:path>
              </a:pathLst>
            </a:custGeom>
            <a:ln w="12699">
              <a:solidFill>
                <a:srgbClr val="B3B3B3"/>
              </a:solidFill>
            </a:ln>
          </p:spPr>
          <p:txBody>
            <a:bodyPr wrap="square" lIns="0" tIns="0" rIns="0" bIns="0" rtlCol="0"/>
            <a:lstStyle/>
            <a:p>
              <a:endParaRPr/>
            </a:p>
          </p:txBody>
        </p:sp>
        <p:sp>
          <p:nvSpPr>
            <p:cNvPr id="13" name="object 13"/>
            <p:cNvSpPr/>
            <p:nvPr/>
          </p:nvSpPr>
          <p:spPr>
            <a:xfrm>
              <a:off x="10484378" y="2202546"/>
              <a:ext cx="0" cy="1337310"/>
            </a:xfrm>
            <a:custGeom>
              <a:avLst/>
              <a:gdLst/>
              <a:ahLst/>
              <a:cxnLst/>
              <a:rect l="l" t="t" r="r" b="b"/>
              <a:pathLst>
                <a:path h="1337310">
                  <a:moveTo>
                    <a:pt x="0" y="1336814"/>
                  </a:moveTo>
                  <a:lnTo>
                    <a:pt x="0" y="0"/>
                  </a:lnTo>
                </a:path>
              </a:pathLst>
            </a:custGeom>
            <a:ln w="12700">
              <a:solidFill>
                <a:srgbClr val="B3B3B3"/>
              </a:solidFill>
            </a:ln>
          </p:spPr>
          <p:txBody>
            <a:bodyPr wrap="square" lIns="0" tIns="0" rIns="0" bIns="0" rtlCol="0"/>
            <a:lstStyle/>
            <a:p>
              <a:endParaRPr/>
            </a:p>
          </p:txBody>
        </p:sp>
        <p:sp>
          <p:nvSpPr>
            <p:cNvPr id="14" name="object 14"/>
            <p:cNvSpPr/>
            <p:nvPr/>
          </p:nvSpPr>
          <p:spPr>
            <a:xfrm>
              <a:off x="10353361" y="1825250"/>
              <a:ext cx="285750" cy="285750"/>
            </a:xfrm>
            <a:custGeom>
              <a:avLst/>
              <a:gdLst/>
              <a:ahLst/>
              <a:cxnLst/>
              <a:rect l="l" t="t" r="r" b="b"/>
              <a:pathLst>
                <a:path w="285750" h="285750">
                  <a:moveTo>
                    <a:pt x="248564" y="238683"/>
                  </a:moveTo>
                  <a:lnTo>
                    <a:pt x="82905" y="238683"/>
                  </a:lnTo>
                  <a:lnTo>
                    <a:pt x="90651" y="243097"/>
                  </a:lnTo>
                  <a:lnTo>
                    <a:pt x="98763" y="246907"/>
                  </a:lnTo>
                  <a:lnTo>
                    <a:pt x="107210" y="250078"/>
                  </a:lnTo>
                  <a:lnTo>
                    <a:pt x="115963" y="252577"/>
                  </a:lnTo>
                  <a:lnTo>
                    <a:pt x="115963" y="285419"/>
                  </a:lnTo>
                  <a:lnTo>
                    <a:pt x="168287" y="285419"/>
                  </a:lnTo>
                  <a:lnTo>
                    <a:pt x="168287" y="252857"/>
                  </a:lnTo>
                  <a:lnTo>
                    <a:pt x="177073" y="250448"/>
                  </a:lnTo>
                  <a:lnTo>
                    <a:pt x="185559" y="247373"/>
                  </a:lnTo>
                  <a:lnTo>
                    <a:pt x="193712" y="243655"/>
                  </a:lnTo>
                  <a:lnTo>
                    <a:pt x="201498" y="239318"/>
                  </a:lnTo>
                  <a:lnTo>
                    <a:pt x="247929" y="239318"/>
                  </a:lnTo>
                  <a:lnTo>
                    <a:pt x="248564" y="238683"/>
                  </a:lnTo>
                  <a:close/>
                </a:path>
                <a:path w="285750" h="285750">
                  <a:moveTo>
                    <a:pt x="247929" y="239318"/>
                  </a:moveTo>
                  <a:lnTo>
                    <a:pt x="201498" y="239318"/>
                  </a:lnTo>
                  <a:lnTo>
                    <a:pt x="224713" y="262534"/>
                  </a:lnTo>
                  <a:lnTo>
                    <a:pt x="247929" y="239318"/>
                  </a:lnTo>
                  <a:close/>
                </a:path>
                <a:path w="285750" h="285750">
                  <a:moveTo>
                    <a:pt x="60705" y="22885"/>
                  </a:moveTo>
                  <a:lnTo>
                    <a:pt x="23710" y="59893"/>
                  </a:lnTo>
                  <a:lnTo>
                    <a:pt x="46735" y="82905"/>
                  </a:lnTo>
                  <a:lnTo>
                    <a:pt x="42316" y="90651"/>
                  </a:lnTo>
                  <a:lnTo>
                    <a:pt x="38507" y="98763"/>
                  </a:lnTo>
                  <a:lnTo>
                    <a:pt x="35339" y="107210"/>
                  </a:lnTo>
                  <a:lnTo>
                    <a:pt x="32842" y="115963"/>
                  </a:lnTo>
                  <a:lnTo>
                    <a:pt x="0" y="115963"/>
                  </a:lnTo>
                  <a:lnTo>
                    <a:pt x="0" y="168287"/>
                  </a:lnTo>
                  <a:lnTo>
                    <a:pt x="32562" y="168287"/>
                  </a:lnTo>
                  <a:lnTo>
                    <a:pt x="34971" y="177066"/>
                  </a:lnTo>
                  <a:lnTo>
                    <a:pt x="38046" y="185550"/>
                  </a:lnTo>
                  <a:lnTo>
                    <a:pt x="41763" y="193705"/>
                  </a:lnTo>
                  <a:lnTo>
                    <a:pt x="46100" y="201498"/>
                  </a:lnTo>
                  <a:lnTo>
                    <a:pt x="22872" y="224701"/>
                  </a:lnTo>
                  <a:lnTo>
                    <a:pt x="59893" y="261708"/>
                  </a:lnTo>
                  <a:lnTo>
                    <a:pt x="82905" y="238683"/>
                  </a:lnTo>
                  <a:lnTo>
                    <a:pt x="248564" y="238683"/>
                  </a:lnTo>
                  <a:lnTo>
                    <a:pt x="261708" y="225539"/>
                  </a:lnTo>
                  <a:lnTo>
                    <a:pt x="238683" y="202514"/>
                  </a:lnTo>
                  <a:lnTo>
                    <a:pt x="243103" y="194768"/>
                  </a:lnTo>
                  <a:lnTo>
                    <a:pt x="243932" y="193001"/>
                  </a:lnTo>
                  <a:lnTo>
                    <a:pt x="142709" y="193001"/>
                  </a:lnTo>
                  <a:lnTo>
                    <a:pt x="123128" y="189049"/>
                  </a:lnTo>
                  <a:lnTo>
                    <a:pt x="107143" y="178271"/>
                  </a:lnTo>
                  <a:lnTo>
                    <a:pt x="96368" y="162285"/>
                  </a:lnTo>
                  <a:lnTo>
                    <a:pt x="92417" y="142709"/>
                  </a:lnTo>
                  <a:lnTo>
                    <a:pt x="96368" y="123134"/>
                  </a:lnTo>
                  <a:lnTo>
                    <a:pt x="107143" y="107148"/>
                  </a:lnTo>
                  <a:lnTo>
                    <a:pt x="123128" y="96370"/>
                  </a:lnTo>
                  <a:lnTo>
                    <a:pt x="142709" y="92417"/>
                  </a:lnTo>
                  <a:lnTo>
                    <a:pt x="243977" y="92417"/>
                  </a:lnTo>
                  <a:lnTo>
                    <a:pt x="243655" y="91712"/>
                  </a:lnTo>
                  <a:lnTo>
                    <a:pt x="239318" y="83921"/>
                  </a:lnTo>
                  <a:lnTo>
                    <a:pt x="262547" y="60718"/>
                  </a:lnTo>
                  <a:lnTo>
                    <a:pt x="248559" y="46736"/>
                  </a:lnTo>
                  <a:lnTo>
                    <a:pt x="202501" y="46736"/>
                  </a:lnTo>
                  <a:lnTo>
                    <a:pt x="201388" y="46101"/>
                  </a:lnTo>
                  <a:lnTo>
                    <a:pt x="83921" y="46101"/>
                  </a:lnTo>
                  <a:lnTo>
                    <a:pt x="60705" y="22885"/>
                  </a:lnTo>
                  <a:close/>
                </a:path>
                <a:path w="285750" h="285750">
                  <a:moveTo>
                    <a:pt x="243977" y="92417"/>
                  </a:moveTo>
                  <a:lnTo>
                    <a:pt x="142709" y="92417"/>
                  </a:lnTo>
                  <a:lnTo>
                    <a:pt x="162285" y="96370"/>
                  </a:lnTo>
                  <a:lnTo>
                    <a:pt x="178271" y="107148"/>
                  </a:lnTo>
                  <a:lnTo>
                    <a:pt x="189049" y="123134"/>
                  </a:lnTo>
                  <a:lnTo>
                    <a:pt x="193001" y="142709"/>
                  </a:lnTo>
                  <a:lnTo>
                    <a:pt x="189049" y="162285"/>
                  </a:lnTo>
                  <a:lnTo>
                    <a:pt x="178271" y="178271"/>
                  </a:lnTo>
                  <a:lnTo>
                    <a:pt x="162285" y="189049"/>
                  </a:lnTo>
                  <a:lnTo>
                    <a:pt x="142709" y="193001"/>
                  </a:lnTo>
                  <a:lnTo>
                    <a:pt x="243932" y="193001"/>
                  </a:lnTo>
                  <a:lnTo>
                    <a:pt x="246911" y="186656"/>
                  </a:lnTo>
                  <a:lnTo>
                    <a:pt x="250079" y="178209"/>
                  </a:lnTo>
                  <a:lnTo>
                    <a:pt x="252577" y="169456"/>
                  </a:lnTo>
                  <a:lnTo>
                    <a:pt x="285419" y="169456"/>
                  </a:lnTo>
                  <a:lnTo>
                    <a:pt x="285419" y="117132"/>
                  </a:lnTo>
                  <a:lnTo>
                    <a:pt x="252856" y="117132"/>
                  </a:lnTo>
                  <a:lnTo>
                    <a:pt x="250448" y="108347"/>
                  </a:lnTo>
                  <a:lnTo>
                    <a:pt x="247373" y="99864"/>
                  </a:lnTo>
                  <a:lnTo>
                    <a:pt x="243977" y="92417"/>
                  </a:lnTo>
                  <a:close/>
                </a:path>
                <a:path w="285750" h="285750">
                  <a:moveTo>
                    <a:pt x="225526" y="23710"/>
                  </a:moveTo>
                  <a:lnTo>
                    <a:pt x="202501" y="46736"/>
                  </a:lnTo>
                  <a:lnTo>
                    <a:pt x="248559" y="46736"/>
                  </a:lnTo>
                  <a:lnTo>
                    <a:pt x="225526" y="23710"/>
                  </a:lnTo>
                  <a:close/>
                </a:path>
                <a:path w="285750" h="285750">
                  <a:moveTo>
                    <a:pt x="169456" y="0"/>
                  </a:moveTo>
                  <a:lnTo>
                    <a:pt x="117132" y="0"/>
                  </a:lnTo>
                  <a:lnTo>
                    <a:pt x="117132" y="32562"/>
                  </a:lnTo>
                  <a:lnTo>
                    <a:pt x="108346" y="34971"/>
                  </a:lnTo>
                  <a:lnTo>
                    <a:pt x="99860" y="38046"/>
                  </a:lnTo>
                  <a:lnTo>
                    <a:pt x="91707" y="41763"/>
                  </a:lnTo>
                  <a:lnTo>
                    <a:pt x="83921" y="46101"/>
                  </a:lnTo>
                  <a:lnTo>
                    <a:pt x="201388" y="46101"/>
                  </a:lnTo>
                  <a:lnTo>
                    <a:pt x="194762" y="42321"/>
                  </a:lnTo>
                  <a:lnTo>
                    <a:pt x="186655" y="38512"/>
                  </a:lnTo>
                  <a:lnTo>
                    <a:pt x="178209" y="35341"/>
                  </a:lnTo>
                  <a:lnTo>
                    <a:pt x="169456" y="32842"/>
                  </a:lnTo>
                  <a:lnTo>
                    <a:pt x="169456" y="0"/>
                  </a:lnTo>
                  <a:close/>
                </a:path>
              </a:pathLst>
            </a:custGeom>
            <a:solidFill>
              <a:srgbClr val="FABC5A"/>
            </a:solidFill>
          </p:spPr>
          <p:txBody>
            <a:bodyPr wrap="square" lIns="0" tIns="0" rIns="0" bIns="0" rtlCol="0"/>
            <a:lstStyle/>
            <a:p>
              <a:endParaRPr/>
            </a:p>
          </p:txBody>
        </p:sp>
        <p:pic>
          <p:nvPicPr>
            <p:cNvPr id="15" name="object 15"/>
            <p:cNvPicPr/>
            <p:nvPr/>
          </p:nvPicPr>
          <p:blipFill>
            <a:blip r:embed="rId4" cstate="print"/>
            <a:stretch>
              <a:fillRect/>
            </a:stretch>
          </p:blipFill>
          <p:spPr>
            <a:xfrm>
              <a:off x="11336789" y="5037782"/>
              <a:ext cx="84112" cy="84124"/>
            </a:xfrm>
            <a:prstGeom prst="rect">
              <a:avLst/>
            </a:prstGeom>
          </p:spPr>
        </p:pic>
        <p:sp>
          <p:nvSpPr>
            <p:cNvPr id="16" name="object 16"/>
            <p:cNvSpPr/>
            <p:nvPr/>
          </p:nvSpPr>
          <p:spPr>
            <a:xfrm>
              <a:off x="11160826" y="3284842"/>
              <a:ext cx="458470" cy="458470"/>
            </a:xfrm>
            <a:custGeom>
              <a:avLst/>
              <a:gdLst/>
              <a:ahLst/>
              <a:cxnLst/>
              <a:rect l="l" t="t" r="r" b="b"/>
              <a:pathLst>
                <a:path w="458470" h="458470">
                  <a:moveTo>
                    <a:pt x="458190" y="229095"/>
                  </a:moveTo>
                  <a:lnTo>
                    <a:pt x="453536" y="275263"/>
                  </a:lnTo>
                  <a:lnTo>
                    <a:pt x="440187" y="318265"/>
                  </a:lnTo>
                  <a:lnTo>
                    <a:pt x="419065" y="357180"/>
                  </a:lnTo>
                  <a:lnTo>
                    <a:pt x="391091" y="391086"/>
                  </a:lnTo>
                  <a:lnTo>
                    <a:pt x="357186" y="419062"/>
                  </a:lnTo>
                  <a:lnTo>
                    <a:pt x="318271" y="440185"/>
                  </a:lnTo>
                  <a:lnTo>
                    <a:pt x="275267" y="453535"/>
                  </a:lnTo>
                  <a:lnTo>
                    <a:pt x="229095" y="458190"/>
                  </a:lnTo>
                  <a:lnTo>
                    <a:pt x="182923" y="453535"/>
                  </a:lnTo>
                  <a:lnTo>
                    <a:pt x="139919" y="440185"/>
                  </a:lnTo>
                  <a:lnTo>
                    <a:pt x="101004" y="419062"/>
                  </a:lnTo>
                  <a:lnTo>
                    <a:pt x="67098" y="391086"/>
                  </a:lnTo>
                  <a:lnTo>
                    <a:pt x="39124" y="357180"/>
                  </a:lnTo>
                  <a:lnTo>
                    <a:pt x="18002" y="318265"/>
                  </a:lnTo>
                  <a:lnTo>
                    <a:pt x="4654" y="275263"/>
                  </a:lnTo>
                  <a:lnTo>
                    <a:pt x="0" y="229095"/>
                  </a:lnTo>
                  <a:lnTo>
                    <a:pt x="4654" y="182923"/>
                  </a:lnTo>
                  <a:lnTo>
                    <a:pt x="18002" y="139919"/>
                  </a:lnTo>
                  <a:lnTo>
                    <a:pt x="39124" y="101004"/>
                  </a:lnTo>
                  <a:lnTo>
                    <a:pt x="67098" y="67098"/>
                  </a:lnTo>
                  <a:lnTo>
                    <a:pt x="101004" y="39124"/>
                  </a:lnTo>
                  <a:lnTo>
                    <a:pt x="139919" y="18002"/>
                  </a:lnTo>
                  <a:lnTo>
                    <a:pt x="182923" y="4654"/>
                  </a:lnTo>
                  <a:lnTo>
                    <a:pt x="229095" y="0"/>
                  </a:lnTo>
                  <a:lnTo>
                    <a:pt x="275267" y="4654"/>
                  </a:lnTo>
                  <a:lnTo>
                    <a:pt x="318271" y="18002"/>
                  </a:lnTo>
                  <a:lnTo>
                    <a:pt x="357186" y="39124"/>
                  </a:lnTo>
                  <a:lnTo>
                    <a:pt x="391091" y="67098"/>
                  </a:lnTo>
                  <a:lnTo>
                    <a:pt x="419065" y="101004"/>
                  </a:lnTo>
                  <a:lnTo>
                    <a:pt x="440187" y="139919"/>
                  </a:lnTo>
                  <a:lnTo>
                    <a:pt x="453536" y="182923"/>
                  </a:lnTo>
                  <a:lnTo>
                    <a:pt x="458190" y="229095"/>
                  </a:lnTo>
                  <a:close/>
                </a:path>
              </a:pathLst>
            </a:custGeom>
            <a:ln w="12700">
              <a:solidFill>
                <a:srgbClr val="B3B3B3"/>
              </a:solidFill>
            </a:ln>
          </p:spPr>
          <p:txBody>
            <a:bodyPr wrap="square" lIns="0" tIns="0" rIns="0" bIns="0" rtlCol="0"/>
            <a:lstStyle/>
            <a:p>
              <a:endParaRPr/>
            </a:p>
          </p:txBody>
        </p:sp>
        <p:sp>
          <p:nvSpPr>
            <p:cNvPr id="17" name="object 17"/>
            <p:cNvSpPr/>
            <p:nvPr/>
          </p:nvSpPr>
          <p:spPr>
            <a:xfrm>
              <a:off x="11378847" y="3743030"/>
              <a:ext cx="0" cy="1337310"/>
            </a:xfrm>
            <a:custGeom>
              <a:avLst/>
              <a:gdLst/>
              <a:ahLst/>
              <a:cxnLst/>
              <a:rect l="l" t="t" r="r" b="b"/>
              <a:pathLst>
                <a:path h="1337310">
                  <a:moveTo>
                    <a:pt x="0" y="1336814"/>
                  </a:moveTo>
                  <a:lnTo>
                    <a:pt x="0" y="0"/>
                  </a:lnTo>
                </a:path>
              </a:pathLst>
            </a:custGeom>
            <a:ln w="12700">
              <a:solidFill>
                <a:srgbClr val="B3B3B3"/>
              </a:solidFill>
            </a:ln>
          </p:spPr>
          <p:txBody>
            <a:bodyPr wrap="square" lIns="0" tIns="0" rIns="0" bIns="0" rtlCol="0"/>
            <a:lstStyle/>
            <a:p>
              <a:endParaRPr/>
            </a:p>
          </p:txBody>
        </p:sp>
        <p:pic>
          <p:nvPicPr>
            <p:cNvPr id="18" name="object 18"/>
            <p:cNvPicPr/>
            <p:nvPr/>
          </p:nvPicPr>
          <p:blipFill>
            <a:blip r:embed="rId5" cstate="print"/>
            <a:stretch>
              <a:fillRect/>
            </a:stretch>
          </p:blipFill>
          <p:spPr>
            <a:xfrm>
              <a:off x="11333776" y="3365149"/>
              <a:ext cx="119545" cy="119545"/>
            </a:xfrm>
            <a:prstGeom prst="rect">
              <a:avLst/>
            </a:prstGeom>
          </p:spPr>
        </p:pic>
        <p:pic>
          <p:nvPicPr>
            <p:cNvPr id="19" name="object 19"/>
            <p:cNvPicPr/>
            <p:nvPr/>
          </p:nvPicPr>
          <p:blipFill>
            <a:blip r:embed="rId6" cstate="print"/>
            <a:stretch>
              <a:fillRect/>
            </a:stretch>
          </p:blipFill>
          <p:spPr>
            <a:xfrm>
              <a:off x="11277726" y="3511974"/>
              <a:ext cx="226863" cy="100723"/>
            </a:xfrm>
            <a:prstGeom prst="rect">
              <a:avLst/>
            </a:prstGeom>
          </p:spPr>
        </p:pic>
        <p:pic>
          <p:nvPicPr>
            <p:cNvPr id="20" name="object 20"/>
            <p:cNvPicPr/>
            <p:nvPr/>
          </p:nvPicPr>
          <p:blipFill>
            <a:blip r:embed="rId7" cstate="print"/>
            <a:stretch>
              <a:fillRect/>
            </a:stretch>
          </p:blipFill>
          <p:spPr>
            <a:xfrm>
              <a:off x="13273999" y="6578258"/>
              <a:ext cx="84112" cy="84137"/>
            </a:xfrm>
            <a:prstGeom prst="rect">
              <a:avLst/>
            </a:prstGeom>
          </p:spPr>
        </p:pic>
        <p:sp>
          <p:nvSpPr>
            <p:cNvPr id="21" name="object 21"/>
            <p:cNvSpPr/>
            <p:nvPr/>
          </p:nvSpPr>
          <p:spPr>
            <a:xfrm>
              <a:off x="13098035" y="4825324"/>
              <a:ext cx="458470" cy="458470"/>
            </a:xfrm>
            <a:custGeom>
              <a:avLst/>
              <a:gdLst/>
              <a:ahLst/>
              <a:cxnLst/>
              <a:rect l="l" t="t" r="r" b="b"/>
              <a:pathLst>
                <a:path w="458469" h="458470">
                  <a:moveTo>
                    <a:pt x="458190" y="229095"/>
                  </a:moveTo>
                  <a:lnTo>
                    <a:pt x="453536" y="275263"/>
                  </a:lnTo>
                  <a:lnTo>
                    <a:pt x="440187" y="318265"/>
                  </a:lnTo>
                  <a:lnTo>
                    <a:pt x="419065" y="357180"/>
                  </a:lnTo>
                  <a:lnTo>
                    <a:pt x="391091" y="391086"/>
                  </a:lnTo>
                  <a:lnTo>
                    <a:pt x="357186" y="419062"/>
                  </a:lnTo>
                  <a:lnTo>
                    <a:pt x="318271" y="440185"/>
                  </a:lnTo>
                  <a:lnTo>
                    <a:pt x="275267" y="453535"/>
                  </a:lnTo>
                  <a:lnTo>
                    <a:pt x="229095" y="458190"/>
                  </a:lnTo>
                  <a:lnTo>
                    <a:pt x="182923" y="453535"/>
                  </a:lnTo>
                  <a:lnTo>
                    <a:pt x="139919" y="440185"/>
                  </a:lnTo>
                  <a:lnTo>
                    <a:pt x="101004" y="419062"/>
                  </a:lnTo>
                  <a:lnTo>
                    <a:pt x="67098" y="391086"/>
                  </a:lnTo>
                  <a:lnTo>
                    <a:pt x="39124" y="357180"/>
                  </a:lnTo>
                  <a:lnTo>
                    <a:pt x="18002" y="318265"/>
                  </a:lnTo>
                  <a:lnTo>
                    <a:pt x="4654" y="275263"/>
                  </a:lnTo>
                  <a:lnTo>
                    <a:pt x="0" y="229095"/>
                  </a:lnTo>
                  <a:lnTo>
                    <a:pt x="4654" y="182923"/>
                  </a:lnTo>
                  <a:lnTo>
                    <a:pt x="18002" y="139919"/>
                  </a:lnTo>
                  <a:lnTo>
                    <a:pt x="39124" y="101004"/>
                  </a:lnTo>
                  <a:lnTo>
                    <a:pt x="67098" y="67098"/>
                  </a:lnTo>
                  <a:lnTo>
                    <a:pt x="101004" y="39124"/>
                  </a:lnTo>
                  <a:lnTo>
                    <a:pt x="139919" y="18002"/>
                  </a:lnTo>
                  <a:lnTo>
                    <a:pt x="182923" y="4654"/>
                  </a:lnTo>
                  <a:lnTo>
                    <a:pt x="229095" y="0"/>
                  </a:lnTo>
                  <a:lnTo>
                    <a:pt x="275267" y="4654"/>
                  </a:lnTo>
                  <a:lnTo>
                    <a:pt x="318271" y="18002"/>
                  </a:lnTo>
                  <a:lnTo>
                    <a:pt x="357186" y="39124"/>
                  </a:lnTo>
                  <a:lnTo>
                    <a:pt x="391091" y="67098"/>
                  </a:lnTo>
                  <a:lnTo>
                    <a:pt x="419065" y="101004"/>
                  </a:lnTo>
                  <a:lnTo>
                    <a:pt x="440187" y="139919"/>
                  </a:lnTo>
                  <a:lnTo>
                    <a:pt x="453536" y="182923"/>
                  </a:lnTo>
                  <a:lnTo>
                    <a:pt x="458190" y="229095"/>
                  </a:lnTo>
                  <a:close/>
                </a:path>
              </a:pathLst>
            </a:custGeom>
            <a:ln w="12700">
              <a:solidFill>
                <a:srgbClr val="B3B3B3"/>
              </a:solidFill>
            </a:ln>
          </p:spPr>
          <p:txBody>
            <a:bodyPr wrap="square" lIns="0" tIns="0" rIns="0" bIns="0" rtlCol="0"/>
            <a:lstStyle/>
            <a:p>
              <a:endParaRPr/>
            </a:p>
          </p:txBody>
        </p:sp>
        <p:sp>
          <p:nvSpPr>
            <p:cNvPr id="22" name="object 22"/>
            <p:cNvSpPr/>
            <p:nvPr/>
          </p:nvSpPr>
          <p:spPr>
            <a:xfrm>
              <a:off x="13316055" y="5283505"/>
              <a:ext cx="0" cy="1337310"/>
            </a:xfrm>
            <a:custGeom>
              <a:avLst/>
              <a:gdLst/>
              <a:ahLst/>
              <a:cxnLst/>
              <a:rect l="l" t="t" r="r" b="b"/>
              <a:pathLst>
                <a:path h="1337309">
                  <a:moveTo>
                    <a:pt x="0" y="1336827"/>
                  </a:moveTo>
                  <a:lnTo>
                    <a:pt x="0" y="0"/>
                  </a:lnTo>
                </a:path>
              </a:pathLst>
            </a:custGeom>
            <a:ln w="12700">
              <a:solidFill>
                <a:srgbClr val="B3B3B3"/>
              </a:solidFill>
            </a:ln>
          </p:spPr>
          <p:txBody>
            <a:bodyPr wrap="square" lIns="0" tIns="0" rIns="0" bIns="0" rtlCol="0"/>
            <a:lstStyle/>
            <a:p>
              <a:endParaRPr/>
            </a:p>
          </p:txBody>
        </p:sp>
        <p:pic>
          <p:nvPicPr>
            <p:cNvPr id="23" name="object 23"/>
            <p:cNvPicPr/>
            <p:nvPr/>
          </p:nvPicPr>
          <p:blipFill>
            <a:blip r:embed="rId8" cstate="print"/>
            <a:stretch>
              <a:fillRect/>
            </a:stretch>
          </p:blipFill>
          <p:spPr>
            <a:xfrm>
              <a:off x="13226340" y="4953867"/>
              <a:ext cx="189396" cy="186947"/>
            </a:xfrm>
            <a:prstGeom prst="rect">
              <a:avLst/>
            </a:prstGeom>
          </p:spPr>
        </p:pic>
        <p:sp>
          <p:nvSpPr>
            <p:cNvPr id="24" name="object 24"/>
            <p:cNvSpPr/>
            <p:nvPr/>
          </p:nvSpPr>
          <p:spPr>
            <a:xfrm>
              <a:off x="999342" y="2390830"/>
              <a:ext cx="2696845" cy="5860415"/>
            </a:xfrm>
            <a:custGeom>
              <a:avLst/>
              <a:gdLst/>
              <a:ahLst/>
              <a:cxnLst/>
              <a:rect l="l" t="t" r="r" b="b"/>
              <a:pathLst>
                <a:path w="2696845" h="5860415">
                  <a:moveTo>
                    <a:pt x="7454" y="0"/>
                  </a:moveTo>
                  <a:lnTo>
                    <a:pt x="0" y="1346047"/>
                  </a:lnTo>
                  <a:lnTo>
                    <a:pt x="882840" y="1678089"/>
                  </a:lnTo>
                  <a:lnTo>
                    <a:pt x="871474" y="2910217"/>
                  </a:lnTo>
                  <a:lnTo>
                    <a:pt x="1771192" y="3245459"/>
                  </a:lnTo>
                  <a:lnTo>
                    <a:pt x="1795081" y="4422241"/>
                  </a:lnTo>
                  <a:lnTo>
                    <a:pt x="2696337" y="4757432"/>
                  </a:lnTo>
                  <a:lnTo>
                    <a:pt x="2696337" y="5859805"/>
                  </a:lnTo>
                </a:path>
              </a:pathLst>
            </a:custGeom>
            <a:ln w="12700">
              <a:solidFill>
                <a:srgbClr val="B3B3B3"/>
              </a:solidFill>
              <a:prstDash val="dash"/>
            </a:ln>
          </p:spPr>
          <p:txBody>
            <a:bodyPr wrap="square" lIns="0" tIns="0" rIns="0" bIns="0" rtlCol="0"/>
            <a:lstStyle/>
            <a:p>
              <a:endParaRPr/>
            </a:p>
          </p:txBody>
        </p:sp>
        <p:sp>
          <p:nvSpPr>
            <p:cNvPr id="25" name="object 25"/>
            <p:cNvSpPr/>
            <p:nvPr/>
          </p:nvSpPr>
          <p:spPr>
            <a:xfrm>
              <a:off x="3000667" y="7207885"/>
              <a:ext cx="1576705" cy="1295400"/>
            </a:xfrm>
            <a:custGeom>
              <a:avLst/>
              <a:gdLst/>
              <a:ahLst/>
              <a:cxnLst/>
              <a:rect l="l" t="t" r="r" b="b"/>
              <a:pathLst>
                <a:path w="1576704" h="1295400">
                  <a:moveTo>
                    <a:pt x="0" y="0"/>
                  </a:moveTo>
                  <a:lnTo>
                    <a:pt x="1576146" y="0"/>
                  </a:lnTo>
                  <a:lnTo>
                    <a:pt x="1576146" y="1295311"/>
                  </a:lnTo>
                  <a:lnTo>
                    <a:pt x="0" y="1295311"/>
                  </a:lnTo>
                  <a:lnTo>
                    <a:pt x="0" y="0"/>
                  </a:lnTo>
                  <a:close/>
                </a:path>
              </a:pathLst>
            </a:custGeom>
            <a:solidFill>
              <a:srgbClr val="FFFFFF"/>
            </a:solidFill>
          </p:spPr>
          <p:txBody>
            <a:bodyPr wrap="square" lIns="0" tIns="0" rIns="0" bIns="0" rtlCol="0"/>
            <a:lstStyle/>
            <a:p>
              <a:endParaRPr/>
            </a:p>
          </p:txBody>
        </p:sp>
      </p:grpSp>
      <p:sp>
        <p:nvSpPr>
          <p:cNvPr id="26" name="object 26"/>
          <p:cNvSpPr txBox="1"/>
          <p:nvPr/>
        </p:nvSpPr>
        <p:spPr>
          <a:xfrm>
            <a:off x="444500" y="1600200"/>
            <a:ext cx="7471409" cy="421640"/>
          </a:xfrm>
          <a:prstGeom prst="rect">
            <a:avLst/>
          </a:prstGeom>
        </p:spPr>
        <p:txBody>
          <a:bodyPr vert="horz" wrap="square" lIns="0" tIns="12700" rIns="0" bIns="0" rtlCol="0">
            <a:spAutoFit/>
          </a:bodyPr>
          <a:lstStyle/>
          <a:p>
            <a:pPr marL="12700">
              <a:lnSpc>
                <a:spcPct val="100000"/>
              </a:lnSpc>
              <a:spcBef>
                <a:spcPts val="100"/>
              </a:spcBef>
            </a:pPr>
            <a:r>
              <a:rPr sz="2600" b="1" spc="80" dirty="0">
                <a:latin typeface="Century Gothic"/>
                <a:cs typeface="Century Gothic"/>
              </a:rPr>
              <a:t>Procedimiento</a:t>
            </a:r>
            <a:r>
              <a:rPr sz="2600" b="1" spc="90" dirty="0">
                <a:latin typeface="Century Gothic"/>
                <a:cs typeface="Century Gothic"/>
              </a:rPr>
              <a:t> </a:t>
            </a:r>
            <a:r>
              <a:rPr sz="2600" b="1" spc="50" dirty="0">
                <a:latin typeface="Century Gothic"/>
                <a:cs typeface="Century Gothic"/>
              </a:rPr>
              <a:t>de</a:t>
            </a:r>
            <a:r>
              <a:rPr sz="2600" b="1" spc="95" dirty="0">
                <a:latin typeface="Century Gothic"/>
                <a:cs typeface="Century Gothic"/>
              </a:rPr>
              <a:t> </a:t>
            </a:r>
            <a:r>
              <a:rPr sz="2600" b="1" spc="80" dirty="0">
                <a:latin typeface="Century Gothic"/>
                <a:cs typeface="Century Gothic"/>
              </a:rPr>
              <a:t>abstención.</a:t>
            </a:r>
            <a:r>
              <a:rPr sz="2600" b="1" spc="90" dirty="0">
                <a:latin typeface="Century Gothic"/>
                <a:cs typeface="Century Gothic"/>
              </a:rPr>
              <a:t> </a:t>
            </a:r>
            <a:r>
              <a:rPr sz="2600" b="1" spc="130" dirty="0">
                <a:latin typeface="Century Gothic"/>
                <a:cs typeface="Century Gothic"/>
              </a:rPr>
              <a:t>Paso</a:t>
            </a:r>
            <a:r>
              <a:rPr sz="2600" b="1" spc="95" dirty="0">
                <a:latin typeface="Century Gothic"/>
                <a:cs typeface="Century Gothic"/>
              </a:rPr>
              <a:t> </a:t>
            </a:r>
            <a:r>
              <a:rPr sz="2600" b="1" spc="100" dirty="0">
                <a:latin typeface="Century Gothic"/>
                <a:cs typeface="Century Gothic"/>
              </a:rPr>
              <a:t>a</a:t>
            </a:r>
            <a:r>
              <a:rPr sz="2600" b="1" spc="95" dirty="0">
                <a:latin typeface="Century Gothic"/>
                <a:cs typeface="Century Gothic"/>
              </a:rPr>
              <a:t> </a:t>
            </a:r>
            <a:r>
              <a:rPr sz="2600" b="1" spc="85" dirty="0">
                <a:latin typeface="Century Gothic"/>
                <a:cs typeface="Century Gothic"/>
              </a:rPr>
              <a:t>paso.</a:t>
            </a:r>
            <a:endParaRPr sz="2600" dirty="0">
              <a:latin typeface="Century Gothic"/>
              <a:cs typeface="Century Gothic"/>
            </a:endParaRPr>
          </a:p>
        </p:txBody>
      </p:sp>
      <p:sp>
        <p:nvSpPr>
          <p:cNvPr id="27" name="object 27"/>
          <p:cNvSpPr txBox="1"/>
          <p:nvPr/>
        </p:nvSpPr>
        <p:spPr>
          <a:xfrm>
            <a:off x="1291399" y="2698061"/>
            <a:ext cx="1738630" cy="574040"/>
          </a:xfrm>
          <a:prstGeom prst="rect">
            <a:avLst/>
          </a:prstGeom>
        </p:spPr>
        <p:txBody>
          <a:bodyPr vert="horz" wrap="square" lIns="0" tIns="12700" rIns="0" bIns="0" rtlCol="0">
            <a:spAutoFit/>
          </a:bodyPr>
          <a:lstStyle/>
          <a:p>
            <a:pPr marL="12700">
              <a:lnSpc>
                <a:spcPct val="100000"/>
              </a:lnSpc>
              <a:spcBef>
                <a:spcPts val="100"/>
              </a:spcBef>
            </a:pPr>
            <a:r>
              <a:rPr sz="3600" b="1" spc="165" dirty="0">
                <a:solidFill>
                  <a:srgbClr val="FFFFFF"/>
                </a:solidFill>
                <a:latin typeface="Century Gothic"/>
                <a:cs typeface="Century Gothic"/>
              </a:rPr>
              <a:t>Paso</a:t>
            </a:r>
            <a:r>
              <a:rPr sz="3600" b="1" spc="105" dirty="0">
                <a:solidFill>
                  <a:srgbClr val="FFFFFF"/>
                </a:solidFill>
                <a:latin typeface="Century Gothic"/>
                <a:cs typeface="Century Gothic"/>
              </a:rPr>
              <a:t> </a:t>
            </a:r>
            <a:r>
              <a:rPr sz="3600" b="1" spc="125" dirty="0">
                <a:solidFill>
                  <a:srgbClr val="FFFFFF"/>
                </a:solidFill>
                <a:latin typeface="Century Gothic"/>
                <a:cs typeface="Century Gothic"/>
              </a:rPr>
              <a:t>1:</a:t>
            </a:r>
            <a:endParaRPr sz="3600">
              <a:latin typeface="Century Gothic"/>
              <a:cs typeface="Century Gothic"/>
            </a:endParaRPr>
          </a:p>
        </p:txBody>
      </p:sp>
      <p:sp>
        <p:nvSpPr>
          <p:cNvPr id="28" name="object 28"/>
          <p:cNvSpPr txBox="1"/>
          <p:nvPr/>
        </p:nvSpPr>
        <p:spPr>
          <a:xfrm>
            <a:off x="2148649" y="4271286"/>
            <a:ext cx="1738630" cy="574040"/>
          </a:xfrm>
          <a:prstGeom prst="rect">
            <a:avLst/>
          </a:prstGeom>
        </p:spPr>
        <p:txBody>
          <a:bodyPr vert="horz" wrap="square" lIns="0" tIns="12700" rIns="0" bIns="0" rtlCol="0">
            <a:spAutoFit/>
          </a:bodyPr>
          <a:lstStyle/>
          <a:p>
            <a:pPr marL="12700">
              <a:lnSpc>
                <a:spcPct val="100000"/>
              </a:lnSpc>
              <a:spcBef>
                <a:spcPts val="100"/>
              </a:spcBef>
            </a:pPr>
            <a:r>
              <a:rPr sz="3600" b="1" spc="165" dirty="0">
                <a:solidFill>
                  <a:srgbClr val="FFFFFF"/>
                </a:solidFill>
                <a:latin typeface="Century Gothic"/>
                <a:cs typeface="Century Gothic"/>
              </a:rPr>
              <a:t>Paso</a:t>
            </a:r>
            <a:r>
              <a:rPr sz="3600" b="1" spc="105" dirty="0">
                <a:solidFill>
                  <a:srgbClr val="FFFFFF"/>
                </a:solidFill>
                <a:latin typeface="Century Gothic"/>
                <a:cs typeface="Century Gothic"/>
              </a:rPr>
              <a:t> </a:t>
            </a:r>
            <a:r>
              <a:rPr sz="3600" b="1" spc="125" dirty="0">
                <a:solidFill>
                  <a:srgbClr val="FFFFFF"/>
                </a:solidFill>
                <a:latin typeface="Century Gothic"/>
                <a:cs typeface="Century Gothic"/>
              </a:rPr>
              <a:t>2:</a:t>
            </a:r>
            <a:endParaRPr sz="3600">
              <a:latin typeface="Century Gothic"/>
              <a:cs typeface="Century Gothic"/>
            </a:endParaRPr>
          </a:p>
        </p:txBody>
      </p:sp>
      <p:sp>
        <p:nvSpPr>
          <p:cNvPr id="29" name="object 29"/>
          <p:cNvSpPr txBox="1"/>
          <p:nvPr/>
        </p:nvSpPr>
        <p:spPr>
          <a:xfrm>
            <a:off x="3063049" y="5775017"/>
            <a:ext cx="1738630" cy="574040"/>
          </a:xfrm>
          <a:prstGeom prst="rect">
            <a:avLst/>
          </a:prstGeom>
        </p:spPr>
        <p:txBody>
          <a:bodyPr vert="horz" wrap="square" lIns="0" tIns="12700" rIns="0" bIns="0" rtlCol="0">
            <a:spAutoFit/>
          </a:bodyPr>
          <a:lstStyle/>
          <a:p>
            <a:pPr marL="12700">
              <a:lnSpc>
                <a:spcPct val="100000"/>
              </a:lnSpc>
              <a:spcBef>
                <a:spcPts val="100"/>
              </a:spcBef>
            </a:pPr>
            <a:r>
              <a:rPr sz="3600" b="1" spc="165" dirty="0">
                <a:solidFill>
                  <a:srgbClr val="FFFFFF"/>
                </a:solidFill>
                <a:latin typeface="Century Gothic"/>
                <a:cs typeface="Century Gothic"/>
              </a:rPr>
              <a:t>Paso</a:t>
            </a:r>
            <a:r>
              <a:rPr sz="3600" b="1" spc="105" dirty="0">
                <a:solidFill>
                  <a:srgbClr val="FFFFFF"/>
                </a:solidFill>
                <a:latin typeface="Century Gothic"/>
                <a:cs typeface="Century Gothic"/>
              </a:rPr>
              <a:t> </a:t>
            </a:r>
            <a:r>
              <a:rPr sz="3600" b="1" spc="125" dirty="0">
                <a:solidFill>
                  <a:srgbClr val="FFFFFF"/>
                </a:solidFill>
                <a:latin typeface="Century Gothic"/>
                <a:cs typeface="Century Gothic"/>
              </a:rPr>
              <a:t>3:</a:t>
            </a:r>
            <a:endParaRPr sz="3600">
              <a:latin typeface="Century Gothic"/>
              <a:cs typeface="Century Gothic"/>
            </a:endParaRPr>
          </a:p>
        </p:txBody>
      </p:sp>
      <p:sp>
        <p:nvSpPr>
          <p:cNvPr id="30" name="object 30"/>
          <p:cNvSpPr txBox="1"/>
          <p:nvPr/>
        </p:nvSpPr>
        <p:spPr>
          <a:xfrm>
            <a:off x="3759200" y="2503720"/>
            <a:ext cx="6563359" cy="1031240"/>
          </a:xfrm>
          <a:prstGeom prst="rect">
            <a:avLst/>
          </a:prstGeom>
        </p:spPr>
        <p:txBody>
          <a:bodyPr vert="horz" wrap="square" lIns="0" tIns="12700" rIns="0" bIns="0" rtlCol="0">
            <a:spAutoFit/>
          </a:bodyPr>
          <a:lstStyle/>
          <a:p>
            <a:pPr marL="12700" marR="5080">
              <a:lnSpc>
                <a:spcPct val="100000"/>
              </a:lnSpc>
              <a:spcBef>
                <a:spcPts val="100"/>
              </a:spcBef>
            </a:pPr>
            <a:r>
              <a:rPr sz="2200" dirty="0">
                <a:latin typeface="Century Gothic"/>
                <a:cs typeface="Century Gothic"/>
              </a:rPr>
              <a:t>Persona servidora pública debe informar </a:t>
            </a:r>
            <a:r>
              <a:rPr sz="2200" spc="-25" dirty="0">
                <a:latin typeface="Century Gothic"/>
                <a:cs typeface="Century Gothic"/>
              </a:rPr>
              <a:t>el </a:t>
            </a:r>
            <a:r>
              <a:rPr sz="2200" dirty="0">
                <a:latin typeface="Century Gothic"/>
                <a:cs typeface="Century Gothic"/>
              </a:rPr>
              <a:t>motivo</a:t>
            </a:r>
            <a:r>
              <a:rPr sz="2200" spc="-5" dirty="0">
                <a:latin typeface="Century Gothic"/>
                <a:cs typeface="Century Gothic"/>
              </a:rPr>
              <a:t> </a:t>
            </a:r>
            <a:r>
              <a:rPr sz="2200" dirty="0">
                <a:latin typeface="Century Gothic"/>
                <a:cs typeface="Century Gothic"/>
              </a:rPr>
              <a:t>de</a:t>
            </a:r>
            <a:r>
              <a:rPr sz="2200" spc="-5" dirty="0">
                <a:latin typeface="Century Gothic"/>
                <a:cs typeface="Century Gothic"/>
              </a:rPr>
              <a:t> </a:t>
            </a:r>
            <a:r>
              <a:rPr sz="2200" dirty="0">
                <a:latin typeface="Century Gothic"/>
                <a:cs typeface="Century Gothic"/>
              </a:rPr>
              <a:t>abstención</a:t>
            </a:r>
            <a:r>
              <a:rPr sz="2200" spc="-5" dirty="0">
                <a:latin typeface="Century Gothic"/>
                <a:cs typeface="Century Gothic"/>
              </a:rPr>
              <a:t> </a:t>
            </a:r>
            <a:r>
              <a:rPr sz="2200" dirty="0">
                <a:latin typeface="Century Gothic"/>
                <a:cs typeface="Century Gothic"/>
              </a:rPr>
              <a:t>a</a:t>
            </a:r>
            <a:r>
              <a:rPr sz="2200" spc="-5" dirty="0">
                <a:latin typeface="Century Gothic"/>
                <a:cs typeface="Century Gothic"/>
              </a:rPr>
              <a:t> </a:t>
            </a:r>
            <a:r>
              <a:rPr sz="2200" dirty="0">
                <a:latin typeface="Century Gothic"/>
                <a:cs typeface="Century Gothic"/>
              </a:rPr>
              <a:t>su</a:t>
            </a:r>
            <a:r>
              <a:rPr sz="2200" spc="-5" dirty="0">
                <a:latin typeface="Century Gothic"/>
                <a:cs typeface="Century Gothic"/>
              </a:rPr>
              <a:t> </a:t>
            </a:r>
            <a:r>
              <a:rPr sz="2200" dirty="0">
                <a:latin typeface="Century Gothic"/>
                <a:cs typeface="Century Gothic"/>
              </a:rPr>
              <a:t>superior</a:t>
            </a:r>
            <a:r>
              <a:rPr sz="2200" spc="-5" dirty="0">
                <a:latin typeface="Century Gothic"/>
                <a:cs typeface="Century Gothic"/>
              </a:rPr>
              <a:t> </a:t>
            </a:r>
            <a:r>
              <a:rPr sz="2200" dirty="0">
                <a:latin typeface="Century Gothic"/>
                <a:cs typeface="Century Gothic"/>
              </a:rPr>
              <a:t>jerárquico </a:t>
            </a:r>
            <a:r>
              <a:rPr sz="2200" spc="-50" dirty="0">
                <a:latin typeface="Century Gothic"/>
                <a:cs typeface="Century Gothic"/>
              </a:rPr>
              <a:t>y </a:t>
            </a:r>
            <a:r>
              <a:rPr sz="2200" dirty="0">
                <a:latin typeface="Century Gothic"/>
                <a:cs typeface="Century Gothic"/>
              </a:rPr>
              <a:t>solicitar</a:t>
            </a:r>
            <a:r>
              <a:rPr sz="2200" spc="-5" dirty="0">
                <a:latin typeface="Century Gothic"/>
                <a:cs typeface="Century Gothic"/>
              </a:rPr>
              <a:t> </a:t>
            </a:r>
            <a:r>
              <a:rPr sz="2200" dirty="0">
                <a:latin typeface="Century Gothic"/>
                <a:cs typeface="Century Gothic"/>
              </a:rPr>
              <a:t>que</a:t>
            </a:r>
            <a:r>
              <a:rPr sz="2200" spc="-5" dirty="0">
                <a:latin typeface="Century Gothic"/>
                <a:cs typeface="Century Gothic"/>
              </a:rPr>
              <a:t> </a:t>
            </a:r>
            <a:r>
              <a:rPr sz="2200" dirty="0">
                <a:latin typeface="Century Gothic"/>
                <a:cs typeface="Century Gothic"/>
              </a:rPr>
              <a:t>se</a:t>
            </a:r>
            <a:r>
              <a:rPr sz="2200" spc="-5" dirty="0">
                <a:latin typeface="Century Gothic"/>
                <a:cs typeface="Century Gothic"/>
              </a:rPr>
              <a:t> </a:t>
            </a:r>
            <a:r>
              <a:rPr sz="2200" dirty="0">
                <a:latin typeface="Century Gothic"/>
                <a:cs typeface="Century Gothic"/>
              </a:rPr>
              <a:t>le excuse</a:t>
            </a:r>
            <a:r>
              <a:rPr sz="2200" spc="-5" dirty="0">
                <a:latin typeface="Century Gothic"/>
                <a:cs typeface="Century Gothic"/>
              </a:rPr>
              <a:t> </a:t>
            </a:r>
            <a:r>
              <a:rPr sz="2200" dirty="0">
                <a:latin typeface="Century Gothic"/>
                <a:cs typeface="Century Gothic"/>
              </a:rPr>
              <a:t>de</a:t>
            </a:r>
            <a:r>
              <a:rPr sz="2200" spc="-5" dirty="0">
                <a:latin typeface="Century Gothic"/>
                <a:cs typeface="Century Gothic"/>
              </a:rPr>
              <a:t> </a:t>
            </a:r>
            <a:r>
              <a:rPr sz="2200" dirty="0">
                <a:latin typeface="Century Gothic"/>
                <a:cs typeface="Century Gothic"/>
              </a:rPr>
              <a:t>conocer</a:t>
            </a:r>
            <a:r>
              <a:rPr sz="2200" spc="-5" dirty="0">
                <a:latin typeface="Century Gothic"/>
                <a:cs typeface="Century Gothic"/>
              </a:rPr>
              <a:t> </a:t>
            </a:r>
            <a:r>
              <a:rPr sz="2200" dirty="0">
                <a:latin typeface="Century Gothic"/>
                <a:cs typeface="Century Gothic"/>
              </a:rPr>
              <a:t>del </a:t>
            </a:r>
            <a:r>
              <a:rPr sz="2200" spc="-10" dirty="0">
                <a:latin typeface="Century Gothic"/>
                <a:cs typeface="Century Gothic"/>
              </a:rPr>
              <a:t>asunto</a:t>
            </a:r>
            <a:endParaRPr sz="2200" dirty="0">
              <a:latin typeface="Century Gothic"/>
              <a:cs typeface="Century Gothic"/>
            </a:endParaRPr>
          </a:p>
        </p:txBody>
      </p:sp>
      <p:sp>
        <p:nvSpPr>
          <p:cNvPr id="31" name="object 31"/>
          <p:cNvSpPr txBox="1"/>
          <p:nvPr/>
        </p:nvSpPr>
        <p:spPr>
          <a:xfrm>
            <a:off x="4491786" y="4220912"/>
            <a:ext cx="5991860" cy="695960"/>
          </a:xfrm>
          <a:prstGeom prst="rect">
            <a:avLst/>
          </a:prstGeom>
        </p:spPr>
        <p:txBody>
          <a:bodyPr vert="horz" wrap="square" lIns="0" tIns="12700" rIns="0" bIns="0" rtlCol="0">
            <a:spAutoFit/>
          </a:bodyPr>
          <a:lstStyle/>
          <a:p>
            <a:pPr marL="12700" marR="5080">
              <a:lnSpc>
                <a:spcPct val="100000"/>
              </a:lnSpc>
              <a:spcBef>
                <a:spcPts val="100"/>
              </a:spcBef>
            </a:pPr>
            <a:r>
              <a:rPr sz="2200" dirty="0">
                <a:latin typeface="Century Gothic"/>
                <a:cs typeface="Century Gothic"/>
              </a:rPr>
              <a:t>Superior jerárquico debe valorar y resolver </a:t>
            </a:r>
            <a:r>
              <a:rPr sz="2200" spc="-25" dirty="0">
                <a:latin typeface="Century Gothic"/>
                <a:cs typeface="Century Gothic"/>
              </a:rPr>
              <a:t>si </a:t>
            </a:r>
            <a:r>
              <a:rPr sz="2200" dirty="0">
                <a:latin typeface="Century Gothic"/>
                <a:cs typeface="Century Gothic"/>
              </a:rPr>
              <a:t>procede o no la </a:t>
            </a:r>
            <a:r>
              <a:rPr sz="2200" spc="-10" dirty="0">
                <a:latin typeface="Century Gothic"/>
                <a:cs typeface="Century Gothic"/>
              </a:rPr>
              <a:t>abstención</a:t>
            </a:r>
            <a:endParaRPr sz="2200">
              <a:latin typeface="Century Gothic"/>
              <a:cs typeface="Century Gothic"/>
            </a:endParaRPr>
          </a:p>
        </p:txBody>
      </p:sp>
      <p:sp>
        <p:nvSpPr>
          <p:cNvPr id="32" name="object 32"/>
          <p:cNvSpPr/>
          <p:nvPr/>
        </p:nvSpPr>
        <p:spPr>
          <a:xfrm>
            <a:off x="1600199" y="7372349"/>
            <a:ext cx="12877801" cy="1337591"/>
          </a:xfrm>
          <a:custGeom>
            <a:avLst/>
            <a:gdLst/>
            <a:ahLst/>
            <a:cxnLst/>
            <a:rect l="l" t="t" r="r" b="b"/>
            <a:pathLst>
              <a:path w="8331200" h="1257300">
                <a:moveTo>
                  <a:pt x="8178800" y="0"/>
                </a:moveTo>
                <a:lnTo>
                  <a:pt x="152400" y="0"/>
                </a:lnTo>
                <a:lnTo>
                  <a:pt x="104231" y="7767"/>
                </a:lnTo>
                <a:lnTo>
                  <a:pt x="62396" y="29398"/>
                </a:lnTo>
                <a:lnTo>
                  <a:pt x="29405" y="62385"/>
                </a:lnTo>
                <a:lnTo>
                  <a:pt x="7769" y="104222"/>
                </a:lnTo>
                <a:lnTo>
                  <a:pt x="0" y="152400"/>
                </a:lnTo>
                <a:lnTo>
                  <a:pt x="0" y="1104900"/>
                </a:lnTo>
                <a:lnTo>
                  <a:pt x="7769" y="1153077"/>
                </a:lnTo>
                <a:lnTo>
                  <a:pt x="29405" y="1194914"/>
                </a:lnTo>
                <a:lnTo>
                  <a:pt x="62396" y="1227901"/>
                </a:lnTo>
                <a:lnTo>
                  <a:pt x="104231" y="1249532"/>
                </a:lnTo>
                <a:lnTo>
                  <a:pt x="152400" y="1257300"/>
                </a:lnTo>
                <a:lnTo>
                  <a:pt x="8178800" y="1257300"/>
                </a:lnTo>
                <a:lnTo>
                  <a:pt x="8226968" y="1249532"/>
                </a:lnTo>
                <a:lnTo>
                  <a:pt x="8268803" y="1227901"/>
                </a:lnTo>
                <a:lnTo>
                  <a:pt x="8301794" y="1194914"/>
                </a:lnTo>
                <a:lnTo>
                  <a:pt x="8323430" y="1153077"/>
                </a:lnTo>
                <a:lnTo>
                  <a:pt x="8331200" y="1104900"/>
                </a:lnTo>
                <a:lnTo>
                  <a:pt x="8331200" y="152400"/>
                </a:lnTo>
                <a:lnTo>
                  <a:pt x="8323430" y="104222"/>
                </a:lnTo>
                <a:lnTo>
                  <a:pt x="8301794" y="62385"/>
                </a:lnTo>
                <a:lnTo>
                  <a:pt x="8268803" y="29398"/>
                </a:lnTo>
                <a:lnTo>
                  <a:pt x="8226968" y="7767"/>
                </a:lnTo>
                <a:lnTo>
                  <a:pt x="8178800" y="0"/>
                </a:lnTo>
                <a:close/>
              </a:path>
            </a:pathLst>
          </a:custGeom>
          <a:solidFill>
            <a:srgbClr val="9C70A9"/>
          </a:solidFill>
        </p:spPr>
        <p:txBody>
          <a:bodyPr wrap="square" lIns="0" tIns="0" rIns="0" bIns="0" rtlCol="0"/>
          <a:lstStyle/>
          <a:p>
            <a:endParaRPr/>
          </a:p>
        </p:txBody>
      </p:sp>
      <p:sp>
        <p:nvSpPr>
          <p:cNvPr id="33" name="object 33"/>
          <p:cNvSpPr txBox="1"/>
          <p:nvPr/>
        </p:nvSpPr>
        <p:spPr>
          <a:xfrm>
            <a:off x="2105782" y="7453630"/>
            <a:ext cx="12372218" cy="1243930"/>
          </a:xfrm>
          <a:prstGeom prst="rect">
            <a:avLst/>
          </a:prstGeom>
        </p:spPr>
        <p:txBody>
          <a:bodyPr vert="horz" wrap="square" lIns="0" tIns="12700" rIns="0" bIns="0" rtlCol="0">
            <a:spAutoFit/>
          </a:bodyPr>
          <a:lstStyle/>
          <a:p>
            <a:pPr marL="12700" marR="5080">
              <a:lnSpc>
                <a:spcPct val="100000"/>
              </a:lnSpc>
              <a:spcBef>
                <a:spcPts val="100"/>
              </a:spcBef>
            </a:pPr>
            <a:r>
              <a:rPr sz="2000" dirty="0">
                <a:solidFill>
                  <a:srgbClr val="FFFFFF"/>
                </a:solidFill>
                <a:latin typeface="Century Gothic"/>
                <a:cs typeface="Century Gothic"/>
              </a:rPr>
              <a:t>También</a:t>
            </a:r>
            <a:r>
              <a:rPr sz="2000" spc="65" dirty="0">
                <a:solidFill>
                  <a:srgbClr val="FFFFFF"/>
                </a:solidFill>
                <a:latin typeface="Century Gothic"/>
                <a:cs typeface="Century Gothic"/>
              </a:rPr>
              <a:t> </a:t>
            </a:r>
            <a:r>
              <a:rPr sz="2000" dirty="0">
                <a:solidFill>
                  <a:srgbClr val="FFFFFF"/>
                </a:solidFill>
                <a:latin typeface="Century Gothic"/>
                <a:cs typeface="Century Gothic"/>
              </a:rPr>
              <a:t>la</a:t>
            </a:r>
            <a:r>
              <a:rPr sz="2000" spc="65" dirty="0">
                <a:solidFill>
                  <a:srgbClr val="FFFFFF"/>
                </a:solidFill>
                <a:latin typeface="Century Gothic"/>
                <a:cs typeface="Century Gothic"/>
              </a:rPr>
              <a:t> </a:t>
            </a:r>
            <a:r>
              <a:rPr sz="2000" dirty="0">
                <a:solidFill>
                  <a:srgbClr val="FFFFFF"/>
                </a:solidFill>
                <a:latin typeface="Century Gothic"/>
                <a:cs typeface="Century Gothic"/>
              </a:rPr>
              <a:t>parte</a:t>
            </a:r>
            <a:r>
              <a:rPr sz="2000" spc="65" dirty="0">
                <a:solidFill>
                  <a:srgbClr val="FFFFFF"/>
                </a:solidFill>
                <a:latin typeface="Century Gothic"/>
                <a:cs typeface="Century Gothic"/>
              </a:rPr>
              <a:t> </a:t>
            </a:r>
            <a:r>
              <a:rPr sz="2000" dirty="0">
                <a:solidFill>
                  <a:srgbClr val="FFFFFF"/>
                </a:solidFill>
                <a:latin typeface="Century Gothic"/>
                <a:cs typeface="Century Gothic"/>
              </a:rPr>
              <a:t>perjudicada</a:t>
            </a:r>
            <a:r>
              <a:rPr sz="2000" spc="65" dirty="0">
                <a:solidFill>
                  <a:srgbClr val="FFFFFF"/>
                </a:solidFill>
                <a:latin typeface="Century Gothic"/>
                <a:cs typeface="Century Gothic"/>
              </a:rPr>
              <a:t> </a:t>
            </a:r>
            <a:r>
              <a:rPr sz="2000" dirty="0">
                <a:solidFill>
                  <a:srgbClr val="FFFFFF"/>
                </a:solidFill>
                <a:latin typeface="Century Gothic"/>
                <a:cs typeface="Century Gothic"/>
              </a:rPr>
              <a:t>podrá</a:t>
            </a:r>
            <a:r>
              <a:rPr sz="2000" spc="65" dirty="0">
                <a:solidFill>
                  <a:srgbClr val="FFFFFF"/>
                </a:solidFill>
                <a:latin typeface="Century Gothic"/>
                <a:cs typeface="Century Gothic"/>
              </a:rPr>
              <a:t> </a:t>
            </a:r>
            <a:r>
              <a:rPr sz="2000" dirty="0">
                <a:solidFill>
                  <a:srgbClr val="FFFFFF"/>
                </a:solidFill>
                <a:latin typeface="Century Gothic"/>
                <a:cs typeface="Century Gothic"/>
              </a:rPr>
              <a:t>recusar</a:t>
            </a:r>
            <a:r>
              <a:rPr sz="2000" spc="65" dirty="0">
                <a:solidFill>
                  <a:srgbClr val="FFFFFF"/>
                </a:solidFill>
                <a:latin typeface="Century Gothic"/>
                <a:cs typeface="Century Gothic"/>
              </a:rPr>
              <a:t> </a:t>
            </a:r>
            <a:r>
              <a:rPr sz="2000" dirty="0">
                <a:solidFill>
                  <a:srgbClr val="FFFFFF"/>
                </a:solidFill>
                <a:latin typeface="Century Gothic"/>
                <a:cs typeface="Century Gothic"/>
              </a:rPr>
              <a:t>a</a:t>
            </a:r>
            <a:r>
              <a:rPr sz="2000" spc="70" dirty="0">
                <a:solidFill>
                  <a:srgbClr val="FFFFFF"/>
                </a:solidFill>
                <a:latin typeface="Century Gothic"/>
                <a:cs typeface="Century Gothic"/>
              </a:rPr>
              <a:t> </a:t>
            </a:r>
            <a:r>
              <a:rPr sz="2000" dirty="0">
                <a:solidFill>
                  <a:srgbClr val="FFFFFF"/>
                </a:solidFill>
                <a:latin typeface="Century Gothic"/>
                <a:cs typeface="Century Gothic"/>
              </a:rPr>
              <a:t>la</a:t>
            </a:r>
            <a:r>
              <a:rPr sz="2000" spc="65" dirty="0">
                <a:solidFill>
                  <a:srgbClr val="FFFFFF"/>
                </a:solidFill>
                <a:latin typeface="Century Gothic"/>
                <a:cs typeface="Century Gothic"/>
              </a:rPr>
              <a:t> </a:t>
            </a:r>
            <a:r>
              <a:rPr sz="2000" dirty="0">
                <a:solidFill>
                  <a:srgbClr val="FFFFFF"/>
                </a:solidFill>
                <a:latin typeface="Century Gothic"/>
                <a:cs typeface="Century Gothic"/>
              </a:rPr>
              <a:t>persona</a:t>
            </a:r>
            <a:r>
              <a:rPr sz="2000" spc="65" dirty="0">
                <a:solidFill>
                  <a:srgbClr val="FFFFFF"/>
                </a:solidFill>
                <a:latin typeface="Century Gothic"/>
                <a:cs typeface="Century Gothic"/>
              </a:rPr>
              <a:t> </a:t>
            </a:r>
            <a:r>
              <a:rPr sz="2000" dirty="0">
                <a:solidFill>
                  <a:srgbClr val="FFFFFF"/>
                </a:solidFill>
                <a:latin typeface="Century Gothic"/>
                <a:cs typeface="Century Gothic"/>
              </a:rPr>
              <a:t>servidora</a:t>
            </a:r>
            <a:r>
              <a:rPr sz="2000" spc="65" dirty="0">
                <a:solidFill>
                  <a:srgbClr val="FFFFFF"/>
                </a:solidFill>
                <a:latin typeface="Century Gothic"/>
                <a:cs typeface="Century Gothic"/>
              </a:rPr>
              <a:t> </a:t>
            </a:r>
            <a:r>
              <a:rPr sz="2000" dirty="0">
                <a:solidFill>
                  <a:srgbClr val="FFFFFF"/>
                </a:solidFill>
                <a:latin typeface="Century Gothic"/>
                <a:cs typeface="Century Gothic"/>
              </a:rPr>
              <a:t>pública</a:t>
            </a:r>
            <a:r>
              <a:rPr sz="2000" spc="65" dirty="0">
                <a:solidFill>
                  <a:srgbClr val="FFFFFF"/>
                </a:solidFill>
                <a:latin typeface="Century Gothic"/>
                <a:cs typeface="Century Gothic"/>
              </a:rPr>
              <a:t> </a:t>
            </a:r>
            <a:r>
              <a:rPr sz="2000" spc="-50" dirty="0">
                <a:solidFill>
                  <a:srgbClr val="FFFFFF"/>
                </a:solidFill>
                <a:latin typeface="Century Gothic"/>
                <a:cs typeface="Century Gothic"/>
              </a:rPr>
              <a:t>a </a:t>
            </a:r>
            <a:r>
              <a:rPr sz="2000" dirty="0">
                <a:solidFill>
                  <a:srgbClr val="FFFFFF"/>
                </a:solidFill>
                <a:latin typeface="Century Gothic"/>
                <a:cs typeface="Century Gothic"/>
              </a:rPr>
              <a:t>la</a:t>
            </a:r>
            <a:r>
              <a:rPr sz="2000" spc="30" dirty="0">
                <a:solidFill>
                  <a:srgbClr val="FFFFFF"/>
                </a:solidFill>
                <a:latin typeface="Century Gothic"/>
                <a:cs typeface="Century Gothic"/>
              </a:rPr>
              <a:t> </a:t>
            </a:r>
            <a:r>
              <a:rPr sz="2000" dirty="0">
                <a:solidFill>
                  <a:srgbClr val="FFFFFF"/>
                </a:solidFill>
                <a:latin typeface="Century Gothic"/>
                <a:cs typeface="Century Gothic"/>
              </a:rPr>
              <a:t>que</a:t>
            </a:r>
            <a:r>
              <a:rPr sz="2000" spc="35" dirty="0">
                <a:solidFill>
                  <a:srgbClr val="FFFFFF"/>
                </a:solidFill>
                <a:latin typeface="Century Gothic"/>
                <a:cs typeface="Century Gothic"/>
              </a:rPr>
              <a:t> </a:t>
            </a:r>
            <a:r>
              <a:rPr sz="2000" dirty="0">
                <a:solidFill>
                  <a:srgbClr val="FFFFFF"/>
                </a:solidFill>
                <a:latin typeface="Century Gothic"/>
                <a:cs typeface="Century Gothic"/>
              </a:rPr>
              <a:t>se</a:t>
            </a:r>
            <a:r>
              <a:rPr sz="2000" spc="30" dirty="0">
                <a:solidFill>
                  <a:srgbClr val="FFFFFF"/>
                </a:solidFill>
                <a:latin typeface="Century Gothic"/>
                <a:cs typeface="Century Gothic"/>
              </a:rPr>
              <a:t> </a:t>
            </a:r>
            <a:r>
              <a:rPr sz="2000" dirty="0">
                <a:solidFill>
                  <a:srgbClr val="FFFFFF"/>
                </a:solidFill>
                <a:latin typeface="Century Gothic"/>
                <a:cs typeface="Century Gothic"/>
              </a:rPr>
              <a:t>le</a:t>
            </a:r>
            <a:r>
              <a:rPr sz="2000" spc="35" dirty="0">
                <a:solidFill>
                  <a:srgbClr val="FFFFFF"/>
                </a:solidFill>
                <a:latin typeface="Century Gothic"/>
                <a:cs typeface="Century Gothic"/>
              </a:rPr>
              <a:t> </a:t>
            </a:r>
            <a:r>
              <a:rPr sz="2000" dirty="0">
                <a:solidFill>
                  <a:srgbClr val="FFFFFF"/>
                </a:solidFill>
                <a:latin typeface="Century Gothic"/>
                <a:cs typeface="Century Gothic"/>
              </a:rPr>
              <a:t>asignó</a:t>
            </a:r>
            <a:r>
              <a:rPr sz="2000" spc="35" dirty="0">
                <a:solidFill>
                  <a:srgbClr val="FFFFFF"/>
                </a:solidFill>
                <a:latin typeface="Century Gothic"/>
                <a:cs typeface="Century Gothic"/>
              </a:rPr>
              <a:t> </a:t>
            </a:r>
            <a:r>
              <a:rPr sz="2000" dirty="0">
                <a:solidFill>
                  <a:srgbClr val="FFFFFF"/>
                </a:solidFill>
                <a:latin typeface="Century Gothic"/>
                <a:cs typeface="Century Gothic"/>
              </a:rPr>
              <a:t>la</a:t>
            </a:r>
            <a:r>
              <a:rPr sz="2000" spc="30" dirty="0">
                <a:solidFill>
                  <a:srgbClr val="FFFFFF"/>
                </a:solidFill>
                <a:latin typeface="Century Gothic"/>
                <a:cs typeface="Century Gothic"/>
              </a:rPr>
              <a:t> </a:t>
            </a:r>
            <a:r>
              <a:rPr sz="2000" dirty="0">
                <a:solidFill>
                  <a:srgbClr val="FFFFFF"/>
                </a:solidFill>
                <a:latin typeface="Century Gothic"/>
                <a:cs typeface="Century Gothic"/>
              </a:rPr>
              <a:t>atención</a:t>
            </a:r>
            <a:r>
              <a:rPr sz="2000" spc="35" dirty="0">
                <a:solidFill>
                  <a:srgbClr val="FFFFFF"/>
                </a:solidFill>
                <a:latin typeface="Century Gothic"/>
                <a:cs typeface="Century Gothic"/>
              </a:rPr>
              <a:t> </a:t>
            </a:r>
            <a:r>
              <a:rPr sz="2000" dirty="0">
                <a:solidFill>
                  <a:srgbClr val="FFFFFF"/>
                </a:solidFill>
                <a:latin typeface="Century Gothic"/>
                <a:cs typeface="Century Gothic"/>
              </a:rPr>
              <a:t>de</a:t>
            </a:r>
            <a:r>
              <a:rPr sz="2000" spc="35" dirty="0">
                <a:solidFill>
                  <a:srgbClr val="FFFFFF"/>
                </a:solidFill>
                <a:latin typeface="Century Gothic"/>
                <a:cs typeface="Century Gothic"/>
              </a:rPr>
              <a:t> </a:t>
            </a:r>
            <a:r>
              <a:rPr sz="2000" dirty="0">
                <a:solidFill>
                  <a:srgbClr val="FFFFFF"/>
                </a:solidFill>
                <a:latin typeface="Century Gothic"/>
                <a:cs typeface="Century Gothic"/>
              </a:rPr>
              <a:t>su</a:t>
            </a:r>
            <a:r>
              <a:rPr sz="2000" spc="30" dirty="0">
                <a:solidFill>
                  <a:srgbClr val="FFFFFF"/>
                </a:solidFill>
                <a:latin typeface="Century Gothic"/>
                <a:cs typeface="Century Gothic"/>
              </a:rPr>
              <a:t> </a:t>
            </a:r>
            <a:r>
              <a:rPr sz="2000" dirty="0">
                <a:solidFill>
                  <a:srgbClr val="FFFFFF"/>
                </a:solidFill>
                <a:latin typeface="Century Gothic"/>
                <a:cs typeface="Century Gothic"/>
              </a:rPr>
              <a:t>trámite,</a:t>
            </a:r>
            <a:r>
              <a:rPr sz="2000" spc="35" dirty="0">
                <a:solidFill>
                  <a:srgbClr val="FFFFFF"/>
                </a:solidFill>
                <a:latin typeface="Century Gothic"/>
                <a:cs typeface="Century Gothic"/>
              </a:rPr>
              <a:t> </a:t>
            </a:r>
            <a:r>
              <a:rPr sz="2000" dirty="0">
                <a:solidFill>
                  <a:srgbClr val="FFFFFF"/>
                </a:solidFill>
                <a:latin typeface="Century Gothic"/>
                <a:cs typeface="Century Gothic"/>
              </a:rPr>
              <a:t>en</a:t>
            </a:r>
            <a:r>
              <a:rPr sz="2000" spc="30" dirty="0">
                <a:solidFill>
                  <a:srgbClr val="FFFFFF"/>
                </a:solidFill>
                <a:latin typeface="Century Gothic"/>
                <a:cs typeface="Century Gothic"/>
              </a:rPr>
              <a:t> </a:t>
            </a:r>
            <a:r>
              <a:rPr sz="2000" dirty="0">
                <a:solidFill>
                  <a:srgbClr val="FFFFFF"/>
                </a:solidFill>
                <a:latin typeface="Century Gothic"/>
                <a:cs typeface="Century Gothic"/>
              </a:rPr>
              <a:t>caso</a:t>
            </a:r>
            <a:r>
              <a:rPr sz="2000" spc="35" dirty="0">
                <a:solidFill>
                  <a:srgbClr val="FFFFFF"/>
                </a:solidFill>
                <a:latin typeface="Century Gothic"/>
                <a:cs typeface="Century Gothic"/>
              </a:rPr>
              <a:t> </a:t>
            </a:r>
            <a:r>
              <a:rPr sz="2000" dirty="0">
                <a:solidFill>
                  <a:srgbClr val="FFFFFF"/>
                </a:solidFill>
                <a:latin typeface="Century Gothic"/>
                <a:cs typeface="Century Gothic"/>
              </a:rPr>
              <a:t>de</a:t>
            </a:r>
            <a:r>
              <a:rPr sz="2000" spc="35" dirty="0">
                <a:solidFill>
                  <a:srgbClr val="FFFFFF"/>
                </a:solidFill>
                <a:latin typeface="Century Gothic"/>
                <a:cs typeface="Century Gothic"/>
              </a:rPr>
              <a:t> </a:t>
            </a:r>
            <a:r>
              <a:rPr sz="2000" dirty="0">
                <a:solidFill>
                  <a:srgbClr val="FFFFFF"/>
                </a:solidFill>
                <a:latin typeface="Century Gothic"/>
                <a:cs typeface="Century Gothic"/>
              </a:rPr>
              <a:t>que</a:t>
            </a:r>
            <a:r>
              <a:rPr sz="2000" spc="30" dirty="0">
                <a:solidFill>
                  <a:srgbClr val="FFFFFF"/>
                </a:solidFill>
                <a:latin typeface="Century Gothic"/>
                <a:cs typeface="Century Gothic"/>
              </a:rPr>
              <a:t> </a:t>
            </a:r>
            <a:r>
              <a:rPr sz="2000" dirty="0">
                <a:solidFill>
                  <a:srgbClr val="FFFFFF"/>
                </a:solidFill>
                <a:latin typeface="Century Gothic"/>
                <a:cs typeface="Century Gothic"/>
              </a:rPr>
              <a:t>considere</a:t>
            </a:r>
            <a:r>
              <a:rPr sz="2000" spc="35" dirty="0">
                <a:solidFill>
                  <a:srgbClr val="FFFFFF"/>
                </a:solidFill>
                <a:latin typeface="Century Gothic"/>
                <a:cs typeface="Century Gothic"/>
              </a:rPr>
              <a:t> </a:t>
            </a:r>
            <a:r>
              <a:rPr sz="2000" spc="-25" dirty="0">
                <a:solidFill>
                  <a:srgbClr val="FFFFFF"/>
                </a:solidFill>
                <a:latin typeface="Century Gothic"/>
                <a:cs typeface="Century Gothic"/>
              </a:rPr>
              <a:t>que </a:t>
            </a:r>
            <a:r>
              <a:rPr sz="2000" dirty="0">
                <a:solidFill>
                  <a:srgbClr val="FFFFFF"/>
                </a:solidFill>
                <a:latin typeface="Century Gothic"/>
                <a:cs typeface="Century Gothic"/>
              </a:rPr>
              <a:t>existe</a:t>
            </a:r>
            <a:r>
              <a:rPr sz="2000" spc="15" dirty="0">
                <a:solidFill>
                  <a:srgbClr val="FFFFFF"/>
                </a:solidFill>
                <a:latin typeface="Century Gothic"/>
                <a:cs typeface="Century Gothic"/>
              </a:rPr>
              <a:t> </a:t>
            </a:r>
            <a:r>
              <a:rPr sz="2000" dirty="0">
                <a:solidFill>
                  <a:srgbClr val="FFFFFF"/>
                </a:solidFill>
                <a:latin typeface="Century Gothic"/>
                <a:cs typeface="Century Gothic"/>
              </a:rPr>
              <a:t>motivo</a:t>
            </a:r>
            <a:r>
              <a:rPr sz="2000" spc="15" dirty="0">
                <a:solidFill>
                  <a:srgbClr val="FFFFFF"/>
                </a:solidFill>
                <a:latin typeface="Century Gothic"/>
                <a:cs typeface="Century Gothic"/>
              </a:rPr>
              <a:t> </a:t>
            </a:r>
            <a:r>
              <a:rPr sz="2000" dirty="0">
                <a:solidFill>
                  <a:srgbClr val="FFFFFF"/>
                </a:solidFill>
                <a:latin typeface="Century Gothic"/>
                <a:cs typeface="Century Gothic"/>
              </a:rPr>
              <a:t>de</a:t>
            </a:r>
            <a:r>
              <a:rPr sz="2000" spc="15" dirty="0">
                <a:solidFill>
                  <a:srgbClr val="FFFFFF"/>
                </a:solidFill>
                <a:latin typeface="Century Gothic"/>
                <a:cs typeface="Century Gothic"/>
              </a:rPr>
              <a:t> </a:t>
            </a:r>
            <a:r>
              <a:rPr sz="2000" dirty="0">
                <a:solidFill>
                  <a:srgbClr val="FFFFFF"/>
                </a:solidFill>
                <a:latin typeface="Century Gothic"/>
                <a:cs typeface="Century Gothic"/>
              </a:rPr>
              <a:t>abstención,</a:t>
            </a:r>
            <a:r>
              <a:rPr sz="2000" spc="20" dirty="0">
                <a:solidFill>
                  <a:srgbClr val="FFFFFF"/>
                </a:solidFill>
                <a:latin typeface="Century Gothic"/>
                <a:cs typeface="Century Gothic"/>
              </a:rPr>
              <a:t> </a:t>
            </a:r>
            <a:r>
              <a:rPr sz="2000" dirty="0">
                <a:solidFill>
                  <a:srgbClr val="FFFFFF"/>
                </a:solidFill>
                <a:latin typeface="Century Gothic"/>
                <a:cs typeface="Century Gothic"/>
              </a:rPr>
              <a:t>con</a:t>
            </a:r>
            <a:r>
              <a:rPr sz="2000" spc="15" dirty="0">
                <a:solidFill>
                  <a:srgbClr val="FFFFFF"/>
                </a:solidFill>
                <a:latin typeface="Century Gothic"/>
                <a:cs typeface="Century Gothic"/>
              </a:rPr>
              <a:t> </a:t>
            </a:r>
            <a:r>
              <a:rPr sz="2000" dirty="0">
                <a:solidFill>
                  <a:srgbClr val="FFFFFF"/>
                </a:solidFill>
                <a:latin typeface="Century Gothic"/>
                <a:cs typeface="Century Gothic"/>
              </a:rPr>
              <a:t>el</a:t>
            </a:r>
            <a:r>
              <a:rPr sz="2000" spc="15" dirty="0">
                <a:solidFill>
                  <a:srgbClr val="FFFFFF"/>
                </a:solidFill>
                <a:latin typeface="Century Gothic"/>
                <a:cs typeface="Century Gothic"/>
              </a:rPr>
              <a:t> </a:t>
            </a:r>
            <a:r>
              <a:rPr sz="2000" dirty="0">
                <a:solidFill>
                  <a:srgbClr val="FFFFFF"/>
                </a:solidFill>
                <a:latin typeface="Century Gothic"/>
                <a:cs typeface="Century Gothic"/>
              </a:rPr>
              <a:t>fin</a:t>
            </a:r>
            <a:r>
              <a:rPr sz="2000" spc="15" dirty="0">
                <a:solidFill>
                  <a:srgbClr val="FFFFFF"/>
                </a:solidFill>
                <a:latin typeface="Century Gothic"/>
                <a:cs typeface="Century Gothic"/>
              </a:rPr>
              <a:t> </a:t>
            </a:r>
            <a:r>
              <a:rPr sz="2000" dirty="0">
                <a:solidFill>
                  <a:srgbClr val="FFFFFF"/>
                </a:solidFill>
                <a:latin typeface="Century Gothic"/>
                <a:cs typeface="Century Gothic"/>
              </a:rPr>
              <a:t>de</a:t>
            </a:r>
            <a:r>
              <a:rPr sz="2000" spc="20" dirty="0">
                <a:solidFill>
                  <a:srgbClr val="FFFFFF"/>
                </a:solidFill>
                <a:latin typeface="Century Gothic"/>
                <a:cs typeface="Century Gothic"/>
              </a:rPr>
              <a:t> </a:t>
            </a:r>
            <a:r>
              <a:rPr sz="2000" dirty="0">
                <a:solidFill>
                  <a:srgbClr val="FFFFFF"/>
                </a:solidFill>
                <a:latin typeface="Century Gothic"/>
                <a:cs typeface="Century Gothic"/>
              </a:rPr>
              <a:t>que</a:t>
            </a:r>
            <a:r>
              <a:rPr sz="2000" spc="15" dirty="0">
                <a:solidFill>
                  <a:srgbClr val="FFFFFF"/>
                </a:solidFill>
                <a:latin typeface="Century Gothic"/>
                <a:cs typeface="Century Gothic"/>
              </a:rPr>
              <a:t> </a:t>
            </a:r>
            <a:r>
              <a:rPr sz="2000" dirty="0">
                <a:solidFill>
                  <a:srgbClr val="FFFFFF"/>
                </a:solidFill>
                <a:latin typeface="Century Gothic"/>
                <a:cs typeface="Century Gothic"/>
              </a:rPr>
              <a:t>se</a:t>
            </a:r>
            <a:r>
              <a:rPr sz="2000" spc="15" dirty="0">
                <a:solidFill>
                  <a:srgbClr val="FFFFFF"/>
                </a:solidFill>
                <a:latin typeface="Century Gothic"/>
                <a:cs typeface="Century Gothic"/>
              </a:rPr>
              <a:t> </a:t>
            </a:r>
            <a:r>
              <a:rPr sz="2000" dirty="0">
                <a:solidFill>
                  <a:srgbClr val="FFFFFF"/>
                </a:solidFill>
                <a:latin typeface="Century Gothic"/>
                <a:cs typeface="Century Gothic"/>
              </a:rPr>
              <a:t>le</a:t>
            </a:r>
            <a:r>
              <a:rPr sz="2000" spc="15" dirty="0">
                <a:solidFill>
                  <a:srgbClr val="FFFFFF"/>
                </a:solidFill>
                <a:latin typeface="Century Gothic"/>
                <a:cs typeface="Century Gothic"/>
              </a:rPr>
              <a:t> </a:t>
            </a:r>
            <a:r>
              <a:rPr sz="2000" dirty="0">
                <a:solidFill>
                  <a:srgbClr val="FFFFFF"/>
                </a:solidFill>
                <a:latin typeface="Century Gothic"/>
                <a:cs typeface="Century Gothic"/>
              </a:rPr>
              <a:t>separe</a:t>
            </a:r>
            <a:r>
              <a:rPr sz="2000" spc="20" dirty="0">
                <a:solidFill>
                  <a:srgbClr val="FFFFFF"/>
                </a:solidFill>
                <a:latin typeface="Century Gothic"/>
                <a:cs typeface="Century Gothic"/>
              </a:rPr>
              <a:t> </a:t>
            </a:r>
            <a:r>
              <a:rPr sz="2000" dirty="0">
                <a:solidFill>
                  <a:srgbClr val="FFFFFF"/>
                </a:solidFill>
                <a:latin typeface="Century Gothic"/>
                <a:cs typeface="Century Gothic"/>
              </a:rPr>
              <a:t>del</a:t>
            </a:r>
            <a:r>
              <a:rPr sz="2000" spc="15" dirty="0">
                <a:solidFill>
                  <a:srgbClr val="FFFFFF"/>
                </a:solidFill>
                <a:latin typeface="Century Gothic"/>
                <a:cs typeface="Century Gothic"/>
              </a:rPr>
              <a:t> </a:t>
            </a:r>
            <a:r>
              <a:rPr sz="2000" spc="-10" dirty="0">
                <a:solidFill>
                  <a:srgbClr val="FFFFFF"/>
                </a:solidFill>
                <a:latin typeface="Century Gothic"/>
                <a:cs typeface="Century Gothic"/>
              </a:rPr>
              <a:t>conocimiento </a:t>
            </a:r>
            <a:r>
              <a:rPr sz="2000" dirty="0">
                <a:solidFill>
                  <a:srgbClr val="FFFFFF"/>
                </a:solidFill>
                <a:latin typeface="Century Gothic"/>
                <a:cs typeface="Century Gothic"/>
              </a:rPr>
              <a:t>del</a:t>
            </a:r>
            <a:r>
              <a:rPr sz="2000" spc="55" dirty="0">
                <a:solidFill>
                  <a:srgbClr val="FFFFFF"/>
                </a:solidFill>
                <a:latin typeface="Century Gothic"/>
                <a:cs typeface="Century Gothic"/>
              </a:rPr>
              <a:t> </a:t>
            </a:r>
            <a:r>
              <a:rPr sz="2000" dirty="0">
                <a:solidFill>
                  <a:srgbClr val="FFFFFF"/>
                </a:solidFill>
                <a:latin typeface="Century Gothic"/>
                <a:cs typeface="Century Gothic"/>
              </a:rPr>
              <a:t>mismo.</a:t>
            </a:r>
            <a:r>
              <a:rPr sz="2000" spc="60" dirty="0">
                <a:solidFill>
                  <a:srgbClr val="FFFFFF"/>
                </a:solidFill>
                <a:latin typeface="Century Gothic"/>
                <a:cs typeface="Century Gothic"/>
              </a:rPr>
              <a:t> </a:t>
            </a:r>
            <a:r>
              <a:rPr sz="2000" dirty="0">
                <a:solidFill>
                  <a:srgbClr val="FFFFFF"/>
                </a:solidFill>
                <a:latin typeface="Century Gothic"/>
                <a:cs typeface="Century Gothic"/>
              </a:rPr>
              <a:t>El</a:t>
            </a:r>
            <a:r>
              <a:rPr sz="2000" spc="60" dirty="0">
                <a:solidFill>
                  <a:srgbClr val="FFFFFF"/>
                </a:solidFill>
                <a:latin typeface="Century Gothic"/>
                <a:cs typeface="Century Gothic"/>
              </a:rPr>
              <a:t> </a:t>
            </a:r>
            <a:r>
              <a:rPr sz="2000" dirty="0">
                <a:solidFill>
                  <a:srgbClr val="FFFFFF"/>
                </a:solidFill>
                <a:latin typeface="Century Gothic"/>
                <a:cs typeface="Century Gothic"/>
              </a:rPr>
              <a:t>procedimiento</a:t>
            </a:r>
            <a:r>
              <a:rPr sz="2000" spc="60" dirty="0">
                <a:solidFill>
                  <a:srgbClr val="FFFFFF"/>
                </a:solidFill>
                <a:latin typeface="Century Gothic"/>
                <a:cs typeface="Century Gothic"/>
              </a:rPr>
              <a:t> </a:t>
            </a:r>
            <a:r>
              <a:rPr sz="2000" dirty="0">
                <a:solidFill>
                  <a:srgbClr val="FFFFFF"/>
                </a:solidFill>
                <a:latin typeface="Century Gothic"/>
                <a:cs typeface="Century Gothic"/>
              </a:rPr>
              <a:t>está</a:t>
            </a:r>
            <a:r>
              <a:rPr sz="2000" spc="60" dirty="0">
                <a:solidFill>
                  <a:srgbClr val="FFFFFF"/>
                </a:solidFill>
                <a:latin typeface="Century Gothic"/>
                <a:cs typeface="Century Gothic"/>
              </a:rPr>
              <a:t> </a:t>
            </a:r>
            <a:r>
              <a:rPr sz="2000" dirty="0">
                <a:solidFill>
                  <a:srgbClr val="FFFFFF"/>
                </a:solidFill>
                <a:latin typeface="Century Gothic"/>
                <a:cs typeface="Century Gothic"/>
              </a:rPr>
              <a:t>regulado</a:t>
            </a:r>
            <a:r>
              <a:rPr sz="2000" spc="55" dirty="0">
                <a:solidFill>
                  <a:srgbClr val="FFFFFF"/>
                </a:solidFill>
                <a:latin typeface="Century Gothic"/>
                <a:cs typeface="Century Gothic"/>
              </a:rPr>
              <a:t> </a:t>
            </a:r>
            <a:r>
              <a:rPr sz="2000" dirty="0">
                <a:solidFill>
                  <a:srgbClr val="FFFFFF"/>
                </a:solidFill>
                <a:latin typeface="Century Gothic"/>
                <a:cs typeface="Century Gothic"/>
              </a:rPr>
              <a:t>en</a:t>
            </a:r>
            <a:r>
              <a:rPr sz="2000" spc="60" dirty="0">
                <a:solidFill>
                  <a:srgbClr val="FFFFFF"/>
                </a:solidFill>
                <a:latin typeface="Century Gothic"/>
                <a:cs typeface="Century Gothic"/>
              </a:rPr>
              <a:t> </a:t>
            </a:r>
            <a:r>
              <a:rPr sz="2000" dirty="0">
                <a:solidFill>
                  <a:srgbClr val="FFFFFF"/>
                </a:solidFill>
                <a:latin typeface="Century Gothic"/>
                <a:cs typeface="Century Gothic"/>
              </a:rPr>
              <a:t>el</a:t>
            </a:r>
            <a:r>
              <a:rPr sz="2000" spc="60" dirty="0">
                <a:solidFill>
                  <a:srgbClr val="FFFFFF"/>
                </a:solidFill>
                <a:latin typeface="Century Gothic"/>
                <a:cs typeface="Century Gothic"/>
              </a:rPr>
              <a:t> </a:t>
            </a:r>
            <a:r>
              <a:rPr sz="2000" dirty="0">
                <a:solidFill>
                  <a:srgbClr val="FFFFFF"/>
                </a:solidFill>
                <a:latin typeface="Century Gothic"/>
                <a:cs typeface="Century Gothic"/>
              </a:rPr>
              <a:t>artículo</a:t>
            </a:r>
            <a:r>
              <a:rPr sz="2000" spc="60" dirty="0">
                <a:solidFill>
                  <a:srgbClr val="FFFFFF"/>
                </a:solidFill>
                <a:latin typeface="Century Gothic"/>
                <a:cs typeface="Century Gothic"/>
              </a:rPr>
              <a:t> </a:t>
            </a:r>
            <a:r>
              <a:rPr sz="2000" dirty="0">
                <a:solidFill>
                  <a:srgbClr val="FFFFFF"/>
                </a:solidFill>
                <a:latin typeface="Century Gothic"/>
                <a:cs typeface="Century Gothic"/>
              </a:rPr>
              <a:t>236</a:t>
            </a:r>
            <a:r>
              <a:rPr sz="2000" spc="60" dirty="0">
                <a:solidFill>
                  <a:srgbClr val="FFFFFF"/>
                </a:solidFill>
                <a:latin typeface="Century Gothic"/>
                <a:cs typeface="Century Gothic"/>
              </a:rPr>
              <a:t> </a:t>
            </a:r>
            <a:r>
              <a:rPr sz="2000" spc="-10" dirty="0">
                <a:solidFill>
                  <a:srgbClr val="FFFFFF"/>
                </a:solidFill>
                <a:latin typeface="Century Gothic"/>
                <a:cs typeface="Century Gothic"/>
              </a:rPr>
              <a:t>LGAP.</a:t>
            </a:r>
            <a:endParaRPr sz="2000" dirty="0">
              <a:latin typeface="Century Gothic"/>
              <a:cs typeface="Century Gothic"/>
            </a:endParaRPr>
          </a:p>
        </p:txBody>
      </p:sp>
      <p:sp>
        <p:nvSpPr>
          <p:cNvPr id="34" name="object 34"/>
          <p:cNvSpPr txBox="1"/>
          <p:nvPr/>
        </p:nvSpPr>
        <p:spPr>
          <a:xfrm>
            <a:off x="5406199" y="5497296"/>
            <a:ext cx="7564120" cy="1614805"/>
          </a:xfrm>
          <a:prstGeom prst="rect">
            <a:avLst/>
          </a:prstGeom>
        </p:spPr>
        <p:txBody>
          <a:bodyPr vert="horz" wrap="square" lIns="0" tIns="12700" rIns="0" bIns="0" rtlCol="0">
            <a:spAutoFit/>
          </a:bodyPr>
          <a:lstStyle/>
          <a:p>
            <a:pPr marL="12700" marR="237490">
              <a:lnSpc>
                <a:spcPct val="100000"/>
              </a:lnSpc>
              <a:spcBef>
                <a:spcPts val="100"/>
              </a:spcBef>
            </a:pPr>
            <a:r>
              <a:rPr sz="1600" dirty="0">
                <a:latin typeface="Century Gothic"/>
                <a:cs typeface="Century Gothic"/>
              </a:rPr>
              <a:t>Si</a:t>
            </a:r>
            <a:r>
              <a:rPr sz="1600" spc="-30" dirty="0">
                <a:latin typeface="Century Gothic"/>
                <a:cs typeface="Century Gothic"/>
              </a:rPr>
              <a:t> </a:t>
            </a:r>
            <a:r>
              <a:rPr sz="1600" dirty="0">
                <a:latin typeface="Century Gothic"/>
                <a:cs typeface="Century Gothic"/>
              </a:rPr>
              <a:t>procede</a:t>
            </a:r>
            <a:r>
              <a:rPr sz="1600" spc="-25" dirty="0">
                <a:latin typeface="Century Gothic"/>
                <a:cs typeface="Century Gothic"/>
              </a:rPr>
              <a:t> </a:t>
            </a:r>
            <a:r>
              <a:rPr sz="1600" dirty="0">
                <a:latin typeface="Century Gothic"/>
                <a:cs typeface="Century Gothic"/>
              </a:rPr>
              <a:t>la</a:t>
            </a:r>
            <a:r>
              <a:rPr sz="1600" spc="-25" dirty="0">
                <a:latin typeface="Century Gothic"/>
                <a:cs typeface="Century Gothic"/>
              </a:rPr>
              <a:t> </a:t>
            </a:r>
            <a:r>
              <a:rPr sz="1600" dirty="0">
                <a:latin typeface="Century Gothic"/>
                <a:cs typeface="Century Gothic"/>
              </a:rPr>
              <a:t>abstención,</a:t>
            </a:r>
            <a:r>
              <a:rPr sz="1600" spc="-25" dirty="0">
                <a:latin typeface="Century Gothic"/>
                <a:cs typeface="Century Gothic"/>
              </a:rPr>
              <a:t> </a:t>
            </a:r>
            <a:r>
              <a:rPr sz="1600" dirty="0">
                <a:latin typeface="Century Gothic"/>
                <a:cs typeface="Century Gothic"/>
              </a:rPr>
              <a:t>el</a:t>
            </a:r>
            <a:r>
              <a:rPr sz="1600" spc="-30" dirty="0">
                <a:latin typeface="Century Gothic"/>
                <a:cs typeface="Century Gothic"/>
              </a:rPr>
              <a:t> </a:t>
            </a:r>
            <a:r>
              <a:rPr sz="1600" dirty="0">
                <a:latin typeface="Century Gothic"/>
                <a:cs typeface="Century Gothic"/>
              </a:rPr>
              <a:t>superior</a:t>
            </a:r>
            <a:r>
              <a:rPr sz="1600" spc="-25" dirty="0">
                <a:latin typeface="Century Gothic"/>
                <a:cs typeface="Century Gothic"/>
              </a:rPr>
              <a:t> </a:t>
            </a:r>
            <a:r>
              <a:rPr sz="1600" dirty="0">
                <a:latin typeface="Century Gothic"/>
                <a:cs typeface="Century Gothic"/>
              </a:rPr>
              <a:t>designa</a:t>
            </a:r>
            <a:r>
              <a:rPr sz="1600" spc="-25" dirty="0">
                <a:latin typeface="Century Gothic"/>
                <a:cs typeface="Century Gothic"/>
              </a:rPr>
              <a:t> </a:t>
            </a:r>
            <a:r>
              <a:rPr sz="1600" dirty="0">
                <a:latin typeface="Century Gothic"/>
                <a:cs typeface="Century Gothic"/>
              </a:rPr>
              <a:t>a</a:t>
            </a:r>
            <a:r>
              <a:rPr sz="1600" spc="-25" dirty="0">
                <a:latin typeface="Century Gothic"/>
                <a:cs typeface="Century Gothic"/>
              </a:rPr>
              <a:t> </a:t>
            </a:r>
            <a:r>
              <a:rPr sz="1600" dirty="0">
                <a:latin typeface="Century Gothic"/>
                <a:cs typeface="Century Gothic"/>
              </a:rPr>
              <a:t>otra</a:t>
            </a:r>
            <a:r>
              <a:rPr sz="1600" spc="-25" dirty="0">
                <a:latin typeface="Century Gothic"/>
                <a:cs typeface="Century Gothic"/>
              </a:rPr>
              <a:t> </a:t>
            </a:r>
            <a:r>
              <a:rPr sz="1600" dirty="0">
                <a:latin typeface="Century Gothic"/>
                <a:cs typeface="Century Gothic"/>
              </a:rPr>
              <a:t>persona</a:t>
            </a:r>
            <a:r>
              <a:rPr sz="1600" spc="-30" dirty="0">
                <a:latin typeface="Century Gothic"/>
                <a:cs typeface="Century Gothic"/>
              </a:rPr>
              <a:t> </a:t>
            </a:r>
            <a:r>
              <a:rPr sz="1600" dirty="0">
                <a:latin typeface="Century Gothic"/>
                <a:cs typeface="Century Gothic"/>
              </a:rPr>
              <a:t>servidora</a:t>
            </a:r>
            <a:r>
              <a:rPr sz="1600" spc="-25" dirty="0">
                <a:latin typeface="Century Gothic"/>
                <a:cs typeface="Century Gothic"/>
              </a:rPr>
              <a:t> de </a:t>
            </a:r>
            <a:r>
              <a:rPr sz="1600" dirty="0">
                <a:latin typeface="Century Gothic"/>
                <a:cs typeface="Century Gothic"/>
              </a:rPr>
              <a:t>la</a:t>
            </a:r>
            <a:r>
              <a:rPr sz="1600" spc="-20" dirty="0">
                <a:latin typeface="Century Gothic"/>
                <a:cs typeface="Century Gothic"/>
              </a:rPr>
              <a:t> </a:t>
            </a:r>
            <a:r>
              <a:rPr sz="1600" dirty="0">
                <a:latin typeface="Century Gothic"/>
                <a:cs typeface="Century Gothic"/>
              </a:rPr>
              <a:t>misma</a:t>
            </a:r>
            <a:r>
              <a:rPr sz="1600" spc="-15" dirty="0">
                <a:latin typeface="Century Gothic"/>
                <a:cs typeface="Century Gothic"/>
              </a:rPr>
              <a:t> </a:t>
            </a:r>
            <a:r>
              <a:rPr sz="1600" dirty="0">
                <a:latin typeface="Century Gothic"/>
                <a:cs typeface="Century Gothic"/>
              </a:rPr>
              <a:t>jerarquía</a:t>
            </a:r>
            <a:r>
              <a:rPr sz="1600" spc="-20" dirty="0">
                <a:latin typeface="Century Gothic"/>
                <a:cs typeface="Century Gothic"/>
              </a:rPr>
              <a:t> </a:t>
            </a:r>
            <a:r>
              <a:rPr sz="1600" dirty="0">
                <a:latin typeface="Century Gothic"/>
                <a:cs typeface="Century Gothic"/>
              </a:rPr>
              <a:t>de</a:t>
            </a:r>
            <a:r>
              <a:rPr sz="1600" spc="-15" dirty="0">
                <a:latin typeface="Century Gothic"/>
                <a:cs typeface="Century Gothic"/>
              </a:rPr>
              <a:t> </a:t>
            </a:r>
            <a:r>
              <a:rPr sz="1600" dirty="0">
                <a:latin typeface="Century Gothic"/>
                <a:cs typeface="Century Gothic"/>
              </a:rPr>
              <a:t>la</a:t>
            </a:r>
            <a:r>
              <a:rPr sz="1600" spc="-20" dirty="0">
                <a:latin typeface="Century Gothic"/>
                <a:cs typeface="Century Gothic"/>
              </a:rPr>
              <a:t> </a:t>
            </a:r>
            <a:r>
              <a:rPr sz="1600" dirty="0">
                <a:latin typeface="Century Gothic"/>
                <a:cs typeface="Century Gothic"/>
              </a:rPr>
              <a:t>sustituida</a:t>
            </a:r>
            <a:r>
              <a:rPr sz="1600" spc="-15" dirty="0">
                <a:latin typeface="Century Gothic"/>
                <a:cs typeface="Century Gothic"/>
              </a:rPr>
              <a:t> </a:t>
            </a:r>
            <a:r>
              <a:rPr sz="1600" dirty="0">
                <a:latin typeface="Century Gothic"/>
                <a:cs typeface="Century Gothic"/>
              </a:rPr>
              <a:t>para</a:t>
            </a:r>
            <a:r>
              <a:rPr sz="1600" spc="-20" dirty="0">
                <a:latin typeface="Century Gothic"/>
                <a:cs typeface="Century Gothic"/>
              </a:rPr>
              <a:t> </a:t>
            </a:r>
            <a:r>
              <a:rPr sz="1600" dirty="0">
                <a:latin typeface="Century Gothic"/>
                <a:cs typeface="Century Gothic"/>
              </a:rPr>
              <a:t>que</a:t>
            </a:r>
            <a:r>
              <a:rPr sz="1600" spc="-15" dirty="0">
                <a:latin typeface="Century Gothic"/>
                <a:cs typeface="Century Gothic"/>
              </a:rPr>
              <a:t> </a:t>
            </a:r>
            <a:r>
              <a:rPr sz="1600" dirty="0">
                <a:latin typeface="Century Gothic"/>
                <a:cs typeface="Century Gothic"/>
              </a:rPr>
              <a:t>conozca</a:t>
            </a:r>
            <a:r>
              <a:rPr sz="1600" spc="-20" dirty="0">
                <a:latin typeface="Century Gothic"/>
                <a:cs typeface="Century Gothic"/>
              </a:rPr>
              <a:t> </a:t>
            </a:r>
            <a:r>
              <a:rPr sz="1600" dirty="0">
                <a:latin typeface="Century Gothic"/>
                <a:cs typeface="Century Gothic"/>
              </a:rPr>
              <a:t>la</a:t>
            </a:r>
            <a:r>
              <a:rPr sz="1600" spc="-15" dirty="0">
                <a:latin typeface="Century Gothic"/>
                <a:cs typeface="Century Gothic"/>
              </a:rPr>
              <a:t> </a:t>
            </a:r>
            <a:r>
              <a:rPr sz="1600" dirty="0">
                <a:latin typeface="Century Gothic"/>
                <a:cs typeface="Century Gothic"/>
              </a:rPr>
              <a:t>gestión.</a:t>
            </a:r>
            <a:r>
              <a:rPr sz="1600" spc="400" dirty="0">
                <a:latin typeface="Century Gothic"/>
                <a:cs typeface="Century Gothic"/>
              </a:rPr>
              <a:t> </a:t>
            </a:r>
            <a:r>
              <a:rPr sz="1600" dirty="0">
                <a:latin typeface="Century Gothic"/>
                <a:cs typeface="Century Gothic"/>
              </a:rPr>
              <a:t>Si</a:t>
            </a:r>
            <a:r>
              <a:rPr sz="1600" spc="-15" dirty="0">
                <a:latin typeface="Century Gothic"/>
                <a:cs typeface="Century Gothic"/>
              </a:rPr>
              <a:t> </a:t>
            </a:r>
            <a:r>
              <a:rPr sz="1600" dirty="0">
                <a:latin typeface="Century Gothic"/>
                <a:cs typeface="Century Gothic"/>
              </a:rPr>
              <a:t>no</a:t>
            </a:r>
            <a:r>
              <a:rPr sz="1600" spc="-20" dirty="0">
                <a:latin typeface="Century Gothic"/>
                <a:cs typeface="Century Gothic"/>
              </a:rPr>
              <a:t> </a:t>
            </a:r>
            <a:r>
              <a:rPr sz="1600" spc="-25" dirty="0">
                <a:latin typeface="Century Gothic"/>
                <a:cs typeface="Century Gothic"/>
              </a:rPr>
              <a:t>hay</a:t>
            </a:r>
            <a:endParaRPr sz="1600">
              <a:latin typeface="Century Gothic"/>
              <a:cs typeface="Century Gothic"/>
            </a:endParaRPr>
          </a:p>
          <a:p>
            <a:pPr marL="12700" marR="5080">
              <a:lnSpc>
                <a:spcPct val="100000"/>
              </a:lnSpc>
            </a:pPr>
            <a:r>
              <a:rPr sz="1600" dirty="0">
                <a:latin typeface="Century Gothic"/>
                <a:cs typeface="Century Gothic"/>
              </a:rPr>
              <a:t>una</a:t>
            </a:r>
            <a:r>
              <a:rPr sz="1600" spc="-35" dirty="0">
                <a:latin typeface="Century Gothic"/>
                <a:cs typeface="Century Gothic"/>
              </a:rPr>
              <a:t> </a:t>
            </a:r>
            <a:r>
              <a:rPr sz="1600" dirty="0">
                <a:latin typeface="Century Gothic"/>
                <a:cs typeface="Century Gothic"/>
              </a:rPr>
              <a:t>de</a:t>
            </a:r>
            <a:r>
              <a:rPr sz="1600" spc="-30" dirty="0">
                <a:latin typeface="Century Gothic"/>
                <a:cs typeface="Century Gothic"/>
              </a:rPr>
              <a:t> </a:t>
            </a:r>
            <a:r>
              <a:rPr sz="1600" dirty="0">
                <a:latin typeface="Century Gothic"/>
                <a:cs typeface="Century Gothic"/>
              </a:rPr>
              <a:t>la</a:t>
            </a:r>
            <a:r>
              <a:rPr sz="1600" spc="-35" dirty="0">
                <a:latin typeface="Century Gothic"/>
                <a:cs typeface="Century Gothic"/>
              </a:rPr>
              <a:t> </a:t>
            </a:r>
            <a:r>
              <a:rPr sz="1600" dirty="0">
                <a:latin typeface="Century Gothic"/>
                <a:cs typeface="Century Gothic"/>
              </a:rPr>
              <a:t>misma</a:t>
            </a:r>
            <a:r>
              <a:rPr sz="1600" spc="-30" dirty="0">
                <a:latin typeface="Century Gothic"/>
                <a:cs typeface="Century Gothic"/>
              </a:rPr>
              <a:t> </a:t>
            </a:r>
            <a:r>
              <a:rPr sz="1600" dirty="0">
                <a:latin typeface="Century Gothic"/>
                <a:cs typeface="Century Gothic"/>
              </a:rPr>
              <a:t>jerarquía,</a:t>
            </a:r>
            <a:r>
              <a:rPr sz="1600" spc="-35" dirty="0">
                <a:latin typeface="Century Gothic"/>
                <a:cs typeface="Century Gothic"/>
              </a:rPr>
              <a:t> </a:t>
            </a:r>
            <a:r>
              <a:rPr sz="1600" dirty="0">
                <a:latin typeface="Century Gothic"/>
                <a:cs typeface="Century Gothic"/>
              </a:rPr>
              <a:t>le</a:t>
            </a:r>
            <a:r>
              <a:rPr sz="1600" spc="-30" dirty="0">
                <a:latin typeface="Century Gothic"/>
                <a:cs typeface="Century Gothic"/>
              </a:rPr>
              <a:t> </a:t>
            </a:r>
            <a:r>
              <a:rPr sz="1600" dirty="0">
                <a:latin typeface="Century Gothic"/>
                <a:cs typeface="Century Gothic"/>
              </a:rPr>
              <a:t>corresponde</a:t>
            </a:r>
            <a:r>
              <a:rPr sz="1600" spc="-35" dirty="0">
                <a:latin typeface="Century Gothic"/>
                <a:cs typeface="Century Gothic"/>
              </a:rPr>
              <a:t> </a:t>
            </a:r>
            <a:r>
              <a:rPr sz="1600" dirty="0">
                <a:latin typeface="Century Gothic"/>
                <a:cs typeface="Century Gothic"/>
              </a:rPr>
              <a:t>al</a:t>
            </a:r>
            <a:r>
              <a:rPr sz="1600" spc="-30" dirty="0">
                <a:latin typeface="Century Gothic"/>
                <a:cs typeface="Century Gothic"/>
              </a:rPr>
              <a:t> </a:t>
            </a:r>
            <a:r>
              <a:rPr sz="1600" dirty="0">
                <a:latin typeface="Century Gothic"/>
                <a:cs typeface="Century Gothic"/>
              </a:rPr>
              <a:t>superior</a:t>
            </a:r>
            <a:r>
              <a:rPr sz="1600" spc="-35" dirty="0">
                <a:latin typeface="Century Gothic"/>
                <a:cs typeface="Century Gothic"/>
              </a:rPr>
              <a:t> </a:t>
            </a:r>
            <a:r>
              <a:rPr sz="1600" dirty="0">
                <a:latin typeface="Century Gothic"/>
                <a:cs typeface="Century Gothic"/>
              </a:rPr>
              <a:t>conocerla.</a:t>
            </a:r>
            <a:r>
              <a:rPr sz="1600" spc="-30" dirty="0">
                <a:latin typeface="Century Gothic"/>
                <a:cs typeface="Century Gothic"/>
              </a:rPr>
              <a:t> </a:t>
            </a:r>
            <a:r>
              <a:rPr sz="1600" dirty="0">
                <a:latin typeface="Century Gothic"/>
                <a:cs typeface="Century Gothic"/>
              </a:rPr>
              <a:t>En</a:t>
            </a:r>
            <a:r>
              <a:rPr sz="1600" spc="-35" dirty="0">
                <a:latin typeface="Century Gothic"/>
                <a:cs typeface="Century Gothic"/>
              </a:rPr>
              <a:t> </a:t>
            </a:r>
            <a:r>
              <a:rPr sz="1600" dirty="0">
                <a:latin typeface="Century Gothic"/>
                <a:cs typeface="Century Gothic"/>
              </a:rPr>
              <a:t>caso</a:t>
            </a:r>
            <a:r>
              <a:rPr sz="1600" spc="-30" dirty="0">
                <a:latin typeface="Century Gothic"/>
                <a:cs typeface="Century Gothic"/>
              </a:rPr>
              <a:t> </a:t>
            </a:r>
            <a:r>
              <a:rPr sz="1600" spc="-25" dirty="0">
                <a:latin typeface="Century Gothic"/>
                <a:cs typeface="Century Gothic"/>
              </a:rPr>
              <a:t>de </a:t>
            </a:r>
            <a:r>
              <a:rPr sz="1600" dirty="0">
                <a:latin typeface="Century Gothic"/>
                <a:cs typeface="Century Gothic"/>
              </a:rPr>
              <a:t>que</a:t>
            </a:r>
            <a:r>
              <a:rPr sz="1600" spc="-35" dirty="0">
                <a:latin typeface="Century Gothic"/>
                <a:cs typeface="Century Gothic"/>
              </a:rPr>
              <a:t> </a:t>
            </a:r>
            <a:r>
              <a:rPr sz="1600" dirty="0">
                <a:latin typeface="Century Gothic"/>
                <a:cs typeface="Century Gothic"/>
              </a:rPr>
              <a:t>no</a:t>
            </a:r>
            <a:r>
              <a:rPr sz="1600" spc="-20" dirty="0">
                <a:latin typeface="Century Gothic"/>
                <a:cs typeface="Century Gothic"/>
              </a:rPr>
              <a:t> </a:t>
            </a:r>
            <a:r>
              <a:rPr sz="1600" dirty="0">
                <a:latin typeface="Century Gothic"/>
                <a:cs typeface="Century Gothic"/>
              </a:rPr>
              <a:t>proceda</a:t>
            </a:r>
            <a:r>
              <a:rPr sz="1600" spc="-20" dirty="0">
                <a:latin typeface="Century Gothic"/>
                <a:cs typeface="Century Gothic"/>
              </a:rPr>
              <a:t> </a:t>
            </a:r>
            <a:r>
              <a:rPr sz="1600" dirty="0">
                <a:latin typeface="Century Gothic"/>
                <a:cs typeface="Century Gothic"/>
              </a:rPr>
              <a:t>la</a:t>
            </a:r>
            <a:r>
              <a:rPr sz="1600" spc="-20" dirty="0">
                <a:latin typeface="Century Gothic"/>
                <a:cs typeface="Century Gothic"/>
              </a:rPr>
              <a:t> </a:t>
            </a:r>
            <a:r>
              <a:rPr sz="1600" dirty="0">
                <a:latin typeface="Century Gothic"/>
                <a:cs typeface="Century Gothic"/>
              </a:rPr>
              <a:t>abstención,</a:t>
            </a:r>
            <a:r>
              <a:rPr sz="1600" spc="-20" dirty="0">
                <a:latin typeface="Century Gothic"/>
                <a:cs typeface="Century Gothic"/>
              </a:rPr>
              <a:t> </a:t>
            </a:r>
            <a:r>
              <a:rPr sz="1600" dirty="0">
                <a:latin typeface="Century Gothic"/>
                <a:cs typeface="Century Gothic"/>
              </a:rPr>
              <a:t>el</a:t>
            </a:r>
            <a:r>
              <a:rPr sz="1600" spc="-20" dirty="0">
                <a:latin typeface="Century Gothic"/>
                <a:cs typeface="Century Gothic"/>
              </a:rPr>
              <a:t> </a:t>
            </a:r>
            <a:r>
              <a:rPr sz="1600" dirty="0">
                <a:latin typeface="Century Gothic"/>
                <a:cs typeface="Century Gothic"/>
              </a:rPr>
              <a:t>superior</a:t>
            </a:r>
            <a:r>
              <a:rPr sz="1600" spc="-25" dirty="0">
                <a:latin typeface="Century Gothic"/>
                <a:cs typeface="Century Gothic"/>
              </a:rPr>
              <a:t> </a:t>
            </a:r>
            <a:r>
              <a:rPr sz="1600" dirty="0">
                <a:latin typeface="Century Gothic"/>
                <a:cs typeface="Century Gothic"/>
              </a:rPr>
              <a:t>devuelve</a:t>
            </a:r>
            <a:r>
              <a:rPr sz="1600" spc="-20" dirty="0">
                <a:latin typeface="Century Gothic"/>
                <a:cs typeface="Century Gothic"/>
              </a:rPr>
              <a:t> </a:t>
            </a:r>
            <a:r>
              <a:rPr sz="1600" dirty="0">
                <a:latin typeface="Century Gothic"/>
                <a:cs typeface="Century Gothic"/>
              </a:rPr>
              <a:t>el</a:t>
            </a:r>
            <a:r>
              <a:rPr sz="1600" spc="-20" dirty="0">
                <a:latin typeface="Century Gothic"/>
                <a:cs typeface="Century Gothic"/>
              </a:rPr>
              <a:t> </a:t>
            </a:r>
            <a:r>
              <a:rPr sz="1600" dirty="0">
                <a:latin typeface="Century Gothic"/>
                <a:cs typeface="Century Gothic"/>
              </a:rPr>
              <a:t>asunto</a:t>
            </a:r>
            <a:r>
              <a:rPr sz="1600" spc="-20" dirty="0">
                <a:latin typeface="Century Gothic"/>
                <a:cs typeface="Century Gothic"/>
              </a:rPr>
              <a:t> </a:t>
            </a:r>
            <a:r>
              <a:rPr sz="1600" dirty="0">
                <a:latin typeface="Century Gothic"/>
                <a:cs typeface="Century Gothic"/>
              </a:rPr>
              <a:t>a</a:t>
            </a:r>
            <a:r>
              <a:rPr sz="1600" spc="-20" dirty="0">
                <a:latin typeface="Century Gothic"/>
                <a:cs typeface="Century Gothic"/>
              </a:rPr>
              <a:t> </a:t>
            </a:r>
            <a:r>
              <a:rPr sz="1600" dirty="0">
                <a:latin typeface="Century Gothic"/>
                <a:cs typeface="Century Gothic"/>
              </a:rPr>
              <a:t>la</a:t>
            </a:r>
            <a:r>
              <a:rPr sz="1600" spc="-20" dirty="0">
                <a:latin typeface="Century Gothic"/>
                <a:cs typeface="Century Gothic"/>
              </a:rPr>
              <a:t> </a:t>
            </a:r>
            <a:r>
              <a:rPr sz="1600" spc="-10" dirty="0">
                <a:latin typeface="Century Gothic"/>
                <a:cs typeface="Century Gothic"/>
              </a:rPr>
              <a:t>persona </a:t>
            </a:r>
            <a:r>
              <a:rPr sz="1600" dirty="0">
                <a:latin typeface="Century Gothic"/>
                <a:cs typeface="Century Gothic"/>
              </a:rPr>
              <a:t>servidora</a:t>
            </a:r>
            <a:r>
              <a:rPr sz="1600" spc="-25" dirty="0">
                <a:latin typeface="Century Gothic"/>
                <a:cs typeface="Century Gothic"/>
              </a:rPr>
              <a:t> </a:t>
            </a:r>
            <a:r>
              <a:rPr sz="1600" dirty="0">
                <a:latin typeface="Century Gothic"/>
                <a:cs typeface="Century Gothic"/>
              </a:rPr>
              <a:t>para</a:t>
            </a:r>
            <a:r>
              <a:rPr sz="1600" spc="-25" dirty="0">
                <a:latin typeface="Century Gothic"/>
                <a:cs typeface="Century Gothic"/>
              </a:rPr>
              <a:t> </a:t>
            </a:r>
            <a:r>
              <a:rPr sz="1600" dirty="0">
                <a:latin typeface="Century Gothic"/>
                <a:cs typeface="Century Gothic"/>
              </a:rPr>
              <a:t>que</a:t>
            </a:r>
            <a:r>
              <a:rPr sz="1600" spc="-20" dirty="0">
                <a:latin typeface="Century Gothic"/>
                <a:cs typeface="Century Gothic"/>
              </a:rPr>
              <a:t> </a:t>
            </a:r>
            <a:r>
              <a:rPr sz="1600" dirty="0">
                <a:latin typeface="Century Gothic"/>
                <a:cs typeface="Century Gothic"/>
              </a:rPr>
              <a:t>esta</a:t>
            </a:r>
            <a:r>
              <a:rPr sz="1600" spc="-25" dirty="0">
                <a:latin typeface="Century Gothic"/>
                <a:cs typeface="Century Gothic"/>
              </a:rPr>
              <a:t> </a:t>
            </a:r>
            <a:r>
              <a:rPr sz="1600" dirty="0">
                <a:latin typeface="Century Gothic"/>
                <a:cs typeface="Century Gothic"/>
              </a:rPr>
              <a:t>la</a:t>
            </a:r>
            <a:r>
              <a:rPr sz="1600" spc="-25" dirty="0">
                <a:latin typeface="Century Gothic"/>
                <a:cs typeface="Century Gothic"/>
              </a:rPr>
              <a:t> </a:t>
            </a:r>
            <a:r>
              <a:rPr sz="1600" dirty="0">
                <a:latin typeface="Century Gothic"/>
                <a:cs typeface="Century Gothic"/>
              </a:rPr>
              <a:t>continúe</a:t>
            </a:r>
            <a:r>
              <a:rPr sz="1600" spc="-20" dirty="0">
                <a:latin typeface="Century Gothic"/>
                <a:cs typeface="Century Gothic"/>
              </a:rPr>
              <a:t> </a:t>
            </a:r>
            <a:r>
              <a:rPr sz="1600" spc="-10" dirty="0">
                <a:latin typeface="Century Gothic"/>
                <a:cs typeface="Century Gothic"/>
              </a:rPr>
              <a:t>conociendo.</a:t>
            </a:r>
            <a:endParaRPr sz="1600">
              <a:latin typeface="Century Gothic"/>
              <a:cs typeface="Century Gothic"/>
            </a:endParaRPr>
          </a:p>
          <a:p>
            <a:pPr marL="2729865">
              <a:lnSpc>
                <a:spcPct val="100000"/>
              </a:lnSpc>
              <a:spcBef>
                <a:spcPts val="990"/>
              </a:spcBef>
            </a:pPr>
            <a:r>
              <a:rPr sz="1600" dirty="0">
                <a:latin typeface="Century Gothic"/>
                <a:cs typeface="Century Gothic"/>
              </a:rPr>
              <a:t>(Art.</a:t>
            </a:r>
            <a:r>
              <a:rPr sz="1600" spc="420" dirty="0">
                <a:latin typeface="Century Gothic"/>
                <a:cs typeface="Century Gothic"/>
              </a:rPr>
              <a:t> </a:t>
            </a:r>
            <a:r>
              <a:rPr sz="1600" dirty="0">
                <a:latin typeface="Century Gothic"/>
                <a:cs typeface="Century Gothic"/>
              </a:rPr>
              <a:t>231</a:t>
            </a:r>
            <a:r>
              <a:rPr sz="1600" spc="-10" dirty="0">
                <a:latin typeface="Century Gothic"/>
                <a:cs typeface="Century Gothic"/>
              </a:rPr>
              <a:t> </a:t>
            </a:r>
            <a:r>
              <a:rPr sz="1600" dirty="0">
                <a:latin typeface="Century Gothic"/>
                <a:cs typeface="Century Gothic"/>
              </a:rPr>
              <a:t>y</a:t>
            </a:r>
            <a:r>
              <a:rPr sz="1600" spc="-5" dirty="0">
                <a:latin typeface="Century Gothic"/>
                <a:cs typeface="Century Gothic"/>
              </a:rPr>
              <a:t> </a:t>
            </a:r>
            <a:r>
              <a:rPr sz="1600" dirty="0">
                <a:latin typeface="Century Gothic"/>
                <a:cs typeface="Century Gothic"/>
              </a:rPr>
              <a:t>sgtes</a:t>
            </a:r>
            <a:r>
              <a:rPr sz="1600" spc="-10" dirty="0">
                <a:latin typeface="Century Gothic"/>
                <a:cs typeface="Century Gothic"/>
              </a:rPr>
              <a:t> </a:t>
            </a:r>
            <a:r>
              <a:rPr sz="1600" dirty="0">
                <a:latin typeface="Century Gothic"/>
                <a:cs typeface="Century Gothic"/>
              </a:rPr>
              <a:t>de</a:t>
            </a:r>
            <a:r>
              <a:rPr sz="1600" spc="-10" dirty="0">
                <a:latin typeface="Century Gothic"/>
                <a:cs typeface="Century Gothic"/>
              </a:rPr>
              <a:t> </a:t>
            </a:r>
            <a:r>
              <a:rPr sz="1600" dirty="0">
                <a:latin typeface="Century Gothic"/>
                <a:cs typeface="Century Gothic"/>
              </a:rPr>
              <a:t>la</a:t>
            </a:r>
            <a:r>
              <a:rPr sz="1600" spc="-5" dirty="0">
                <a:latin typeface="Century Gothic"/>
                <a:cs typeface="Century Gothic"/>
              </a:rPr>
              <a:t> </a:t>
            </a:r>
            <a:r>
              <a:rPr sz="1600" spc="-10" dirty="0">
                <a:latin typeface="Century Gothic"/>
                <a:cs typeface="Century Gothic"/>
              </a:rPr>
              <a:t>LGAP)</a:t>
            </a:r>
            <a:endParaRPr sz="1600">
              <a:latin typeface="Century Gothic"/>
              <a:cs typeface="Century Gothic"/>
            </a:endParaRPr>
          </a:p>
        </p:txBody>
      </p:sp>
      <p:sp>
        <p:nvSpPr>
          <p:cNvPr id="35" name="object 35"/>
          <p:cNvSpPr txBox="1">
            <a:spLocks noGrp="1"/>
          </p:cNvSpPr>
          <p:nvPr>
            <p:ph type="title"/>
          </p:nvPr>
        </p:nvSpPr>
        <p:spPr>
          <a:xfrm>
            <a:off x="12453060" y="-18261"/>
            <a:ext cx="2672715" cy="1122680"/>
          </a:xfrm>
          <a:prstGeom prst="rect">
            <a:avLst/>
          </a:prstGeom>
        </p:spPr>
        <p:txBody>
          <a:bodyPr vert="horz" wrap="square" lIns="0" tIns="12700" rIns="0" bIns="0" rtlCol="0">
            <a:spAutoFit/>
          </a:bodyPr>
          <a:lstStyle/>
          <a:p>
            <a:pPr marL="38100">
              <a:lnSpc>
                <a:spcPct val="100000"/>
              </a:lnSpc>
              <a:spcBef>
                <a:spcPts val="100"/>
              </a:spcBef>
            </a:pPr>
            <a:r>
              <a:rPr sz="10800" baseline="-21219" dirty="0">
                <a:solidFill>
                  <a:srgbClr val="F7A707"/>
                </a:solidFill>
                <a:latin typeface="Impact"/>
                <a:cs typeface="Impact"/>
              </a:rPr>
              <a:t>7</a:t>
            </a:r>
            <a:r>
              <a:rPr sz="10800" spc="-352" baseline="-21219" dirty="0">
                <a:solidFill>
                  <a:srgbClr val="F7A707"/>
                </a:solidFill>
                <a:latin typeface="Impact"/>
                <a:cs typeface="Impact"/>
              </a:rPr>
              <a:t> </a:t>
            </a:r>
            <a:r>
              <a:rPr sz="1800" spc="-55" dirty="0"/>
              <a:t>El</a:t>
            </a:r>
            <a:r>
              <a:rPr sz="1800" spc="-65" dirty="0"/>
              <a:t> </a:t>
            </a:r>
            <a:r>
              <a:rPr sz="1800" spc="-145" dirty="0"/>
              <a:t>deber</a:t>
            </a:r>
            <a:r>
              <a:rPr sz="1800" spc="-60" dirty="0"/>
              <a:t> </a:t>
            </a:r>
            <a:r>
              <a:rPr sz="1800" spc="-135" dirty="0"/>
              <a:t>de</a:t>
            </a:r>
            <a:r>
              <a:rPr sz="1800" spc="-65" dirty="0"/>
              <a:t> </a:t>
            </a:r>
            <a:r>
              <a:rPr sz="1800" spc="-60" dirty="0"/>
              <a:t>abstención.</a:t>
            </a:r>
            <a:endParaRPr sz="1800">
              <a:latin typeface="Impact"/>
              <a:cs typeface="Impact"/>
            </a:endParaRPr>
          </a:p>
        </p:txBody>
      </p:sp>
      <p:sp>
        <p:nvSpPr>
          <p:cNvPr id="36" name="object 36"/>
          <p:cNvSpPr/>
          <p:nvPr/>
        </p:nvSpPr>
        <p:spPr>
          <a:xfrm>
            <a:off x="0" y="741603"/>
            <a:ext cx="12344400" cy="267335"/>
          </a:xfrm>
          <a:custGeom>
            <a:avLst/>
            <a:gdLst/>
            <a:ahLst/>
            <a:cxnLst/>
            <a:rect l="l" t="t" r="r" b="b"/>
            <a:pathLst>
              <a:path w="12344400" h="267334">
                <a:moveTo>
                  <a:pt x="12344400" y="0"/>
                </a:moveTo>
                <a:lnTo>
                  <a:pt x="0" y="0"/>
                </a:lnTo>
                <a:lnTo>
                  <a:pt x="0" y="267296"/>
                </a:lnTo>
                <a:lnTo>
                  <a:pt x="12344400" y="267296"/>
                </a:lnTo>
                <a:lnTo>
                  <a:pt x="12344400" y="0"/>
                </a:lnTo>
                <a:close/>
              </a:path>
            </a:pathLst>
          </a:custGeom>
          <a:solidFill>
            <a:srgbClr val="8FB5E1"/>
          </a:solidFill>
        </p:spPr>
        <p:txBody>
          <a:bodyPr wrap="square" lIns="0" tIns="0" rIns="0" bIns="0" rtlCol="0"/>
          <a:lstStyle/>
          <a:p>
            <a:endParaRPr/>
          </a:p>
        </p:txBody>
      </p:sp>
    </p:spTree>
  </p:cSld>
  <p:clrMapOvr>
    <a:masterClrMapping/>
  </p:clrMapOvr>
  <p:transition>
    <p:pull dir="r"/>
  </p:transition>
</p:sld>
</file>

<file path=ppt/slides/slide3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2" name="object 2"/>
          <p:cNvGrpSpPr/>
          <p:nvPr/>
        </p:nvGrpSpPr>
        <p:grpSpPr>
          <a:xfrm>
            <a:off x="247650" y="2171190"/>
            <a:ext cx="13471400" cy="7457809"/>
            <a:chOff x="0" y="2600591"/>
            <a:chExt cx="13719049" cy="7457809"/>
          </a:xfrm>
        </p:grpSpPr>
        <p:pic>
          <p:nvPicPr>
            <p:cNvPr id="3" name="object 3"/>
            <p:cNvPicPr/>
            <p:nvPr/>
          </p:nvPicPr>
          <p:blipFill>
            <a:blip r:embed="rId2" cstate="print"/>
            <a:stretch>
              <a:fillRect/>
            </a:stretch>
          </p:blipFill>
          <p:spPr>
            <a:xfrm>
              <a:off x="0" y="8636000"/>
              <a:ext cx="12676505" cy="1422400"/>
            </a:xfrm>
            <a:prstGeom prst="rect">
              <a:avLst/>
            </a:prstGeom>
          </p:spPr>
        </p:pic>
        <p:sp>
          <p:nvSpPr>
            <p:cNvPr id="6" name="object 6"/>
            <p:cNvSpPr/>
            <p:nvPr/>
          </p:nvSpPr>
          <p:spPr>
            <a:xfrm>
              <a:off x="7083299" y="5810645"/>
              <a:ext cx="6635750" cy="914400"/>
            </a:xfrm>
            <a:custGeom>
              <a:avLst/>
              <a:gdLst/>
              <a:ahLst/>
              <a:cxnLst/>
              <a:rect l="l" t="t" r="r" b="b"/>
              <a:pathLst>
                <a:path w="6635750" h="914400">
                  <a:moveTo>
                    <a:pt x="152400" y="0"/>
                  </a:moveTo>
                  <a:lnTo>
                    <a:pt x="104231" y="7767"/>
                  </a:lnTo>
                  <a:lnTo>
                    <a:pt x="62396" y="29398"/>
                  </a:lnTo>
                  <a:lnTo>
                    <a:pt x="29405" y="62385"/>
                  </a:lnTo>
                  <a:lnTo>
                    <a:pt x="7769" y="104222"/>
                  </a:lnTo>
                  <a:lnTo>
                    <a:pt x="0" y="152400"/>
                  </a:lnTo>
                  <a:lnTo>
                    <a:pt x="0" y="762000"/>
                  </a:lnTo>
                  <a:lnTo>
                    <a:pt x="7769" y="810158"/>
                  </a:lnTo>
                  <a:lnTo>
                    <a:pt x="29405" y="851992"/>
                  </a:lnTo>
                  <a:lnTo>
                    <a:pt x="62396" y="884986"/>
                  </a:lnTo>
                  <a:lnTo>
                    <a:pt x="104231" y="906627"/>
                  </a:lnTo>
                  <a:lnTo>
                    <a:pt x="152400" y="914400"/>
                  </a:lnTo>
                  <a:lnTo>
                    <a:pt x="6483350" y="914400"/>
                  </a:lnTo>
                  <a:lnTo>
                    <a:pt x="6531518" y="906627"/>
                  </a:lnTo>
                  <a:lnTo>
                    <a:pt x="6573353" y="884986"/>
                  </a:lnTo>
                  <a:lnTo>
                    <a:pt x="6606344" y="851992"/>
                  </a:lnTo>
                  <a:lnTo>
                    <a:pt x="6627980" y="810158"/>
                  </a:lnTo>
                  <a:lnTo>
                    <a:pt x="6635750" y="762000"/>
                  </a:lnTo>
                  <a:lnTo>
                    <a:pt x="6635750" y="152400"/>
                  </a:lnTo>
                  <a:lnTo>
                    <a:pt x="6627980" y="104222"/>
                  </a:lnTo>
                  <a:lnTo>
                    <a:pt x="6606344" y="62385"/>
                  </a:lnTo>
                  <a:lnTo>
                    <a:pt x="6573353" y="29398"/>
                  </a:lnTo>
                  <a:lnTo>
                    <a:pt x="6531518" y="7767"/>
                  </a:lnTo>
                  <a:lnTo>
                    <a:pt x="6483350" y="0"/>
                  </a:lnTo>
                  <a:lnTo>
                    <a:pt x="152400" y="0"/>
                  </a:lnTo>
                  <a:close/>
                </a:path>
              </a:pathLst>
            </a:custGeom>
            <a:ln w="101600">
              <a:solidFill>
                <a:srgbClr val="B4CAEB"/>
              </a:solidFill>
            </a:ln>
          </p:spPr>
          <p:txBody>
            <a:bodyPr wrap="square" lIns="0" tIns="0" rIns="0" bIns="0" rtlCol="0"/>
            <a:lstStyle/>
            <a:p>
              <a:endParaRPr/>
            </a:p>
          </p:txBody>
        </p:sp>
        <p:sp>
          <p:nvSpPr>
            <p:cNvPr id="7" name="object 7"/>
            <p:cNvSpPr/>
            <p:nvPr/>
          </p:nvSpPr>
          <p:spPr>
            <a:xfrm>
              <a:off x="472440" y="2600591"/>
              <a:ext cx="5029200" cy="5029200"/>
            </a:xfrm>
            <a:custGeom>
              <a:avLst/>
              <a:gdLst/>
              <a:ahLst/>
              <a:cxnLst/>
              <a:rect l="l" t="t" r="r" b="b"/>
              <a:pathLst>
                <a:path w="5029200" h="5029200">
                  <a:moveTo>
                    <a:pt x="5029200" y="0"/>
                  </a:moveTo>
                  <a:lnTo>
                    <a:pt x="0" y="0"/>
                  </a:lnTo>
                  <a:lnTo>
                    <a:pt x="0" y="5029200"/>
                  </a:lnTo>
                  <a:lnTo>
                    <a:pt x="5029200" y="5029200"/>
                  </a:lnTo>
                  <a:lnTo>
                    <a:pt x="5029200" y="0"/>
                  </a:lnTo>
                  <a:close/>
                </a:path>
              </a:pathLst>
            </a:custGeom>
            <a:solidFill>
              <a:schemeClr val="tx2">
                <a:lumMod val="60000"/>
                <a:lumOff val="40000"/>
                <a:alpha val="25000"/>
              </a:schemeClr>
            </a:solidFill>
          </p:spPr>
          <p:txBody>
            <a:bodyPr wrap="square" lIns="0" tIns="0" rIns="0" bIns="0" rtlCol="0"/>
            <a:lstStyle/>
            <a:p>
              <a:endParaRPr/>
            </a:p>
          </p:txBody>
        </p:sp>
        <p:sp>
          <p:nvSpPr>
            <p:cNvPr id="8" name="object 8"/>
            <p:cNvSpPr/>
            <p:nvPr/>
          </p:nvSpPr>
          <p:spPr>
            <a:xfrm>
              <a:off x="508003" y="2636155"/>
              <a:ext cx="4782820" cy="4782820"/>
            </a:xfrm>
            <a:custGeom>
              <a:avLst/>
              <a:gdLst/>
              <a:ahLst/>
              <a:cxnLst/>
              <a:rect l="l" t="t" r="r" b="b"/>
              <a:pathLst>
                <a:path w="4782820" h="4782820">
                  <a:moveTo>
                    <a:pt x="2391295" y="4782591"/>
                  </a:moveTo>
                  <a:lnTo>
                    <a:pt x="2439499" y="4782115"/>
                  </a:lnTo>
                  <a:lnTo>
                    <a:pt x="2487472" y="4780692"/>
                  </a:lnTo>
                  <a:lnTo>
                    <a:pt x="2535203" y="4778332"/>
                  </a:lnTo>
                  <a:lnTo>
                    <a:pt x="2582684" y="4775043"/>
                  </a:lnTo>
                  <a:lnTo>
                    <a:pt x="2629907" y="4770835"/>
                  </a:lnTo>
                  <a:lnTo>
                    <a:pt x="2676861" y="4765716"/>
                  </a:lnTo>
                  <a:lnTo>
                    <a:pt x="2723539" y="4759695"/>
                  </a:lnTo>
                  <a:lnTo>
                    <a:pt x="2769932" y="4752782"/>
                  </a:lnTo>
                  <a:lnTo>
                    <a:pt x="2816029" y="4744984"/>
                  </a:lnTo>
                  <a:lnTo>
                    <a:pt x="2861824" y="4736312"/>
                  </a:lnTo>
                  <a:lnTo>
                    <a:pt x="2907306" y="4726773"/>
                  </a:lnTo>
                  <a:lnTo>
                    <a:pt x="2952466" y="4716378"/>
                  </a:lnTo>
                  <a:lnTo>
                    <a:pt x="2997296" y="4705134"/>
                  </a:lnTo>
                  <a:lnTo>
                    <a:pt x="3041787" y="4693051"/>
                  </a:lnTo>
                  <a:lnTo>
                    <a:pt x="3085930" y="4680137"/>
                  </a:lnTo>
                  <a:lnTo>
                    <a:pt x="3129716" y="4666403"/>
                  </a:lnTo>
                  <a:lnTo>
                    <a:pt x="3173136" y="4651855"/>
                  </a:lnTo>
                  <a:lnTo>
                    <a:pt x="3216181" y="4636505"/>
                  </a:lnTo>
                  <a:lnTo>
                    <a:pt x="3258842" y="4620359"/>
                  </a:lnTo>
                  <a:lnTo>
                    <a:pt x="3301110" y="4603428"/>
                  </a:lnTo>
                  <a:lnTo>
                    <a:pt x="3342977" y="4585720"/>
                  </a:lnTo>
                  <a:lnTo>
                    <a:pt x="3384432" y="4567244"/>
                  </a:lnTo>
                  <a:lnTo>
                    <a:pt x="3425469" y="4548010"/>
                  </a:lnTo>
                  <a:lnTo>
                    <a:pt x="3466077" y="4528025"/>
                  </a:lnTo>
                  <a:lnTo>
                    <a:pt x="3506247" y="4507300"/>
                  </a:lnTo>
                  <a:lnTo>
                    <a:pt x="3545971" y="4485842"/>
                  </a:lnTo>
                  <a:lnTo>
                    <a:pt x="3585240" y="4463661"/>
                  </a:lnTo>
                  <a:lnTo>
                    <a:pt x="3624044" y="4440766"/>
                  </a:lnTo>
                  <a:lnTo>
                    <a:pt x="3662376" y="4417165"/>
                  </a:lnTo>
                  <a:lnTo>
                    <a:pt x="3700225" y="4392869"/>
                  </a:lnTo>
                  <a:lnTo>
                    <a:pt x="3737583" y="4367884"/>
                  </a:lnTo>
                  <a:lnTo>
                    <a:pt x="3774441" y="4342221"/>
                  </a:lnTo>
                  <a:lnTo>
                    <a:pt x="3810791" y="4315889"/>
                  </a:lnTo>
                  <a:lnTo>
                    <a:pt x="3846622" y="4288896"/>
                  </a:lnTo>
                  <a:lnTo>
                    <a:pt x="3881927" y="4261251"/>
                  </a:lnTo>
                  <a:lnTo>
                    <a:pt x="3916697" y="4232963"/>
                  </a:lnTo>
                  <a:lnTo>
                    <a:pt x="3950921" y="4204042"/>
                  </a:lnTo>
                  <a:lnTo>
                    <a:pt x="3984592" y="4174495"/>
                  </a:lnTo>
                  <a:lnTo>
                    <a:pt x="4017701" y="4144333"/>
                  </a:lnTo>
                  <a:lnTo>
                    <a:pt x="4050238" y="4113563"/>
                  </a:lnTo>
                  <a:lnTo>
                    <a:pt x="4082195" y="4082195"/>
                  </a:lnTo>
                  <a:lnTo>
                    <a:pt x="4113563" y="4050238"/>
                  </a:lnTo>
                  <a:lnTo>
                    <a:pt x="4144333" y="4017701"/>
                  </a:lnTo>
                  <a:lnTo>
                    <a:pt x="4174495" y="3984592"/>
                  </a:lnTo>
                  <a:lnTo>
                    <a:pt x="4204042" y="3950921"/>
                  </a:lnTo>
                  <a:lnTo>
                    <a:pt x="4232963" y="3916697"/>
                  </a:lnTo>
                  <a:lnTo>
                    <a:pt x="4261251" y="3881927"/>
                  </a:lnTo>
                  <a:lnTo>
                    <a:pt x="4288896" y="3846622"/>
                  </a:lnTo>
                  <a:lnTo>
                    <a:pt x="4315889" y="3810791"/>
                  </a:lnTo>
                  <a:lnTo>
                    <a:pt x="4342221" y="3774441"/>
                  </a:lnTo>
                  <a:lnTo>
                    <a:pt x="4367884" y="3737583"/>
                  </a:lnTo>
                  <a:lnTo>
                    <a:pt x="4392869" y="3700225"/>
                  </a:lnTo>
                  <a:lnTo>
                    <a:pt x="4417165" y="3662376"/>
                  </a:lnTo>
                  <a:lnTo>
                    <a:pt x="4440766" y="3624044"/>
                  </a:lnTo>
                  <a:lnTo>
                    <a:pt x="4463661" y="3585240"/>
                  </a:lnTo>
                  <a:lnTo>
                    <a:pt x="4485842" y="3545971"/>
                  </a:lnTo>
                  <a:lnTo>
                    <a:pt x="4507300" y="3506247"/>
                  </a:lnTo>
                  <a:lnTo>
                    <a:pt x="4528025" y="3466077"/>
                  </a:lnTo>
                  <a:lnTo>
                    <a:pt x="4548010" y="3425469"/>
                  </a:lnTo>
                  <a:lnTo>
                    <a:pt x="4567244" y="3384432"/>
                  </a:lnTo>
                  <a:lnTo>
                    <a:pt x="4585720" y="3342977"/>
                  </a:lnTo>
                  <a:lnTo>
                    <a:pt x="4603428" y="3301110"/>
                  </a:lnTo>
                  <a:lnTo>
                    <a:pt x="4620359" y="3258842"/>
                  </a:lnTo>
                  <a:lnTo>
                    <a:pt x="4636505" y="3216181"/>
                  </a:lnTo>
                  <a:lnTo>
                    <a:pt x="4651855" y="3173136"/>
                  </a:lnTo>
                  <a:lnTo>
                    <a:pt x="4666403" y="3129716"/>
                  </a:lnTo>
                  <a:lnTo>
                    <a:pt x="4680137" y="3085930"/>
                  </a:lnTo>
                  <a:lnTo>
                    <a:pt x="4693051" y="3041787"/>
                  </a:lnTo>
                  <a:lnTo>
                    <a:pt x="4705134" y="2997296"/>
                  </a:lnTo>
                  <a:lnTo>
                    <a:pt x="4716378" y="2952466"/>
                  </a:lnTo>
                  <a:lnTo>
                    <a:pt x="4726773" y="2907306"/>
                  </a:lnTo>
                  <a:lnTo>
                    <a:pt x="4736312" y="2861824"/>
                  </a:lnTo>
                  <a:lnTo>
                    <a:pt x="4744984" y="2816029"/>
                  </a:lnTo>
                  <a:lnTo>
                    <a:pt x="4752782" y="2769932"/>
                  </a:lnTo>
                  <a:lnTo>
                    <a:pt x="4759695" y="2723539"/>
                  </a:lnTo>
                  <a:lnTo>
                    <a:pt x="4765716" y="2676861"/>
                  </a:lnTo>
                  <a:lnTo>
                    <a:pt x="4770835" y="2629907"/>
                  </a:lnTo>
                  <a:lnTo>
                    <a:pt x="4775043" y="2582684"/>
                  </a:lnTo>
                  <a:lnTo>
                    <a:pt x="4778332" y="2535203"/>
                  </a:lnTo>
                  <a:lnTo>
                    <a:pt x="4780692" y="2487472"/>
                  </a:lnTo>
                  <a:lnTo>
                    <a:pt x="4782115" y="2439499"/>
                  </a:lnTo>
                  <a:lnTo>
                    <a:pt x="4782591" y="2391295"/>
                  </a:lnTo>
                  <a:lnTo>
                    <a:pt x="4782115" y="2343091"/>
                  </a:lnTo>
                  <a:lnTo>
                    <a:pt x="4780692" y="2295119"/>
                  </a:lnTo>
                  <a:lnTo>
                    <a:pt x="4778332" y="2247388"/>
                  </a:lnTo>
                  <a:lnTo>
                    <a:pt x="4775043" y="2199906"/>
                  </a:lnTo>
                  <a:lnTo>
                    <a:pt x="4770835" y="2152684"/>
                  </a:lnTo>
                  <a:lnTo>
                    <a:pt x="4765716" y="2105729"/>
                  </a:lnTo>
                  <a:lnTo>
                    <a:pt x="4759695" y="2059051"/>
                  </a:lnTo>
                  <a:lnTo>
                    <a:pt x="4752782" y="2012659"/>
                  </a:lnTo>
                  <a:lnTo>
                    <a:pt x="4744984" y="1966561"/>
                  </a:lnTo>
                  <a:lnTo>
                    <a:pt x="4736312" y="1920767"/>
                  </a:lnTo>
                  <a:lnTo>
                    <a:pt x="4726773" y="1875285"/>
                  </a:lnTo>
                  <a:lnTo>
                    <a:pt x="4716378" y="1830124"/>
                  </a:lnTo>
                  <a:lnTo>
                    <a:pt x="4705134" y="1785294"/>
                  </a:lnTo>
                  <a:lnTo>
                    <a:pt x="4693051" y="1740803"/>
                  </a:lnTo>
                  <a:lnTo>
                    <a:pt x="4680137" y="1696660"/>
                  </a:lnTo>
                  <a:lnTo>
                    <a:pt x="4666403" y="1652874"/>
                  </a:lnTo>
                  <a:lnTo>
                    <a:pt x="4651855" y="1609455"/>
                  </a:lnTo>
                  <a:lnTo>
                    <a:pt x="4636505" y="1566410"/>
                  </a:lnTo>
                  <a:lnTo>
                    <a:pt x="4620359" y="1523749"/>
                  </a:lnTo>
                  <a:lnTo>
                    <a:pt x="4603428" y="1481480"/>
                  </a:lnTo>
                  <a:lnTo>
                    <a:pt x="4585720" y="1439614"/>
                  </a:lnTo>
                  <a:lnTo>
                    <a:pt x="4567244" y="1398158"/>
                  </a:lnTo>
                  <a:lnTo>
                    <a:pt x="4548010" y="1357122"/>
                  </a:lnTo>
                  <a:lnTo>
                    <a:pt x="4528025" y="1316514"/>
                  </a:lnTo>
                  <a:lnTo>
                    <a:pt x="4507300" y="1276343"/>
                  </a:lnTo>
                  <a:lnTo>
                    <a:pt x="4485842" y="1236619"/>
                  </a:lnTo>
                  <a:lnTo>
                    <a:pt x="4463661" y="1197351"/>
                  </a:lnTo>
                  <a:lnTo>
                    <a:pt x="4440766" y="1158546"/>
                  </a:lnTo>
                  <a:lnTo>
                    <a:pt x="4417165" y="1120215"/>
                  </a:lnTo>
                  <a:lnTo>
                    <a:pt x="4392869" y="1082366"/>
                  </a:lnTo>
                  <a:lnTo>
                    <a:pt x="4367884" y="1045007"/>
                  </a:lnTo>
                  <a:lnTo>
                    <a:pt x="4342221" y="1008149"/>
                  </a:lnTo>
                  <a:lnTo>
                    <a:pt x="4315889" y="971800"/>
                  </a:lnTo>
                  <a:lnTo>
                    <a:pt x="4288896" y="935968"/>
                  </a:lnTo>
                  <a:lnTo>
                    <a:pt x="4261251" y="900663"/>
                  </a:lnTo>
                  <a:lnTo>
                    <a:pt x="4232963" y="865894"/>
                  </a:lnTo>
                  <a:lnTo>
                    <a:pt x="4204042" y="831669"/>
                  </a:lnTo>
                  <a:lnTo>
                    <a:pt x="4174495" y="797998"/>
                  </a:lnTo>
                  <a:lnTo>
                    <a:pt x="4144333" y="764889"/>
                  </a:lnTo>
                  <a:lnTo>
                    <a:pt x="4113563" y="732352"/>
                  </a:lnTo>
                  <a:lnTo>
                    <a:pt x="4082195" y="700395"/>
                  </a:lnTo>
                  <a:lnTo>
                    <a:pt x="4050238" y="669027"/>
                  </a:lnTo>
                  <a:lnTo>
                    <a:pt x="4017701" y="638258"/>
                  </a:lnTo>
                  <a:lnTo>
                    <a:pt x="3984592" y="608095"/>
                  </a:lnTo>
                  <a:lnTo>
                    <a:pt x="3950921" y="578549"/>
                  </a:lnTo>
                  <a:lnTo>
                    <a:pt x="3916697" y="549627"/>
                  </a:lnTo>
                  <a:lnTo>
                    <a:pt x="3881927" y="521339"/>
                  </a:lnTo>
                  <a:lnTo>
                    <a:pt x="3846622" y="493694"/>
                  </a:lnTo>
                  <a:lnTo>
                    <a:pt x="3810791" y="466701"/>
                  </a:lnTo>
                  <a:lnTo>
                    <a:pt x="3774441" y="440369"/>
                  </a:lnTo>
                  <a:lnTo>
                    <a:pt x="3737583" y="414706"/>
                  </a:lnTo>
                  <a:lnTo>
                    <a:pt x="3700225" y="389722"/>
                  </a:lnTo>
                  <a:lnTo>
                    <a:pt x="3662376" y="365425"/>
                  </a:lnTo>
                  <a:lnTo>
                    <a:pt x="3624044" y="341825"/>
                  </a:lnTo>
                  <a:lnTo>
                    <a:pt x="3585240" y="318929"/>
                  </a:lnTo>
                  <a:lnTo>
                    <a:pt x="3545971" y="296748"/>
                  </a:lnTo>
                  <a:lnTo>
                    <a:pt x="3506247" y="275291"/>
                  </a:lnTo>
                  <a:lnTo>
                    <a:pt x="3466077" y="254565"/>
                  </a:lnTo>
                  <a:lnTo>
                    <a:pt x="3425469" y="234581"/>
                  </a:lnTo>
                  <a:lnTo>
                    <a:pt x="3384432" y="215346"/>
                  </a:lnTo>
                  <a:lnTo>
                    <a:pt x="3342977" y="196870"/>
                  </a:lnTo>
                  <a:lnTo>
                    <a:pt x="3301110" y="179162"/>
                  </a:lnTo>
                  <a:lnTo>
                    <a:pt x="3258842" y="162231"/>
                  </a:lnTo>
                  <a:lnTo>
                    <a:pt x="3216181" y="146086"/>
                  </a:lnTo>
                  <a:lnTo>
                    <a:pt x="3173136" y="130735"/>
                  </a:lnTo>
                  <a:lnTo>
                    <a:pt x="3129716" y="116188"/>
                  </a:lnTo>
                  <a:lnTo>
                    <a:pt x="3085930" y="102453"/>
                  </a:lnTo>
                  <a:lnTo>
                    <a:pt x="3041787" y="89540"/>
                  </a:lnTo>
                  <a:lnTo>
                    <a:pt x="2997296" y="77456"/>
                  </a:lnTo>
                  <a:lnTo>
                    <a:pt x="2952466" y="66213"/>
                  </a:lnTo>
                  <a:lnTo>
                    <a:pt x="2907306" y="55817"/>
                  </a:lnTo>
                  <a:lnTo>
                    <a:pt x="2861824" y="46278"/>
                  </a:lnTo>
                  <a:lnTo>
                    <a:pt x="2816029" y="37606"/>
                  </a:lnTo>
                  <a:lnTo>
                    <a:pt x="2769932" y="29809"/>
                  </a:lnTo>
                  <a:lnTo>
                    <a:pt x="2723539" y="22895"/>
                  </a:lnTo>
                  <a:lnTo>
                    <a:pt x="2676861" y="16874"/>
                  </a:lnTo>
                  <a:lnTo>
                    <a:pt x="2629907" y="11755"/>
                  </a:lnTo>
                  <a:lnTo>
                    <a:pt x="2582684" y="7547"/>
                  </a:lnTo>
                  <a:lnTo>
                    <a:pt x="2535203" y="4258"/>
                  </a:lnTo>
                  <a:lnTo>
                    <a:pt x="2487472" y="1898"/>
                  </a:lnTo>
                  <a:lnTo>
                    <a:pt x="2439499" y="476"/>
                  </a:lnTo>
                  <a:lnTo>
                    <a:pt x="2391295" y="0"/>
                  </a:lnTo>
                  <a:lnTo>
                    <a:pt x="2343091" y="476"/>
                  </a:lnTo>
                  <a:lnTo>
                    <a:pt x="2295119" y="1898"/>
                  </a:lnTo>
                  <a:lnTo>
                    <a:pt x="2247388" y="4258"/>
                  </a:lnTo>
                  <a:lnTo>
                    <a:pt x="2199906" y="7547"/>
                  </a:lnTo>
                  <a:lnTo>
                    <a:pt x="2152684" y="11755"/>
                  </a:lnTo>
                  <a:lnTo>
                    <a:pt x="2105729" y="16874"/>
                  </a:lnTo>
                  <a:lnTo>
                    <a:pt x="2059051" y="22895"/>
                  </a:lnTo>
                  <a:lnTo>
                    <a:pt x="2012659" y="29809"/>
                  </a:lnTo>
                  <a:lnTo>
                    <a:pt x="1966561" y="37606"/>
                  </a:lnTo>
                  <a:lnTo>
                    <a:pt x="1920767" y="46278"/>
                  </a:lnTo>
                  <a:lnTo>
                    <a:pt x="1875285" y="55817"/>
                  </a:lnTo>
                  <a:lnTo>
                    <a:pt x="1830124" y="66213"/>
                  </a:lnTo>
                  <a:lnTo>
                    <a:pt x="1785294" y="77456"/>
                  </a:lnTo>
                  <a:lnTo>
                    <a:pt x="1740803" y="89540"/>
                  </a:lnTo>
                  <a:lnTo>
                    <a:pt x="1696660" y="102453"/>
                  </a:lnTo>
                  <a:lnTo>
                    <a:pt x="1652874" y="116188"/>
                  </a:lnTo>
                  <a:lnTo>
                    <a:pt x="1609455" y="130735"/>
                  </a:lnTo>
                  <a:lnTo>
                    <a:pt x="1566410" y="146086"/>
                  </a:lnTo>
                  <a:lnTo>
                    <a:pt x="1523749" y="162231"/>
                  </a:lnTo>
                  <a:lnTo>
                    <a:pt x="1481480" y="179162"/>
                  </a:lnTo>
                  <a:lnTo>
                    <a:pt x="1439614" y="196870"/>
                  </a:lnTo>
                  <a:lnTo>
                    <a:pt x="1398158" y="215346"/>
                  </a:lnTo>
                  <a:lnTo>
                    <a:pt x="1357122" y="234581"/>
                  </a:lnTo>
                  <a:lnTo>
                    <a:pt x="1316514" y="254565"/>
                  </a:lnTo>
                  <a:lnTo>
                    <a:pt x="1276343" y="275291"/>
                  </a:lnTo>
                  <a:lnTo>
                    <a:pt x="1236619" y="296748"/>
                  </a:lnTo>
                  <a:lnTo>
                    <a:pt x="1197351" y="318929"/>
                  </a:lnTo>
                  <a:lnTo>
                    <a:pt x="1158546" y="341825"/>
                  </a:lnTo>
                  <a:lnTo>
                    <a:pt x="1120215" y="365425"/>
                  </a:lnTo>
                  <a:lnTo>
                    <a:pt x="1082366" y="389722"/>
                  </a:lnTo>
                  <a:lnTo>
                    <a:pt x="1045007" y="414706"/>
                  </a:lnTo>
                  <a:lnTo>
                    <a:pt x="1008149" y="440369"/>
                  </a:lnTo>
                  <a:lnTo>
                    <a:pt x="971800" y="466701"/>
                  </a:lnTo>
                  <a:lnTo>
                    <a:pt x="935968" y="493694"/>
                  </a:lnTo>
                  <a:lnTo>
                    <a:pt x="900663" y="521339"/>
                  </a:lnTo>
                  <a:lnTo>
                    <a:pt x="865894" y="549627"/>
                  </a:lnTo>
                  <a:lnTo>
                    <a:pt x="831669" y="578549"/>
                  </a:lnTo>
                  <a:lnTo>
                    <a:pt x="797998" y="608095"/>
                  </a:lnTo>
                  <a:lnTo>
                    <a:pt x="764889" y="638258"/>
                  </a:lnTo>
                  <a:lnTo>
                    <a:pt x="732352" y="669027"/>
                  </a:lnTo>
                  <a:lnTo>
                    <a:pt x="700395" y="700395"/>
                  </a:lnTo>
                  <a:lnTo>
                    <a:pt x="669027" y="732352"/>
                  </a:lnTo>
                  <a:lnTo>
                    <a:pt x="638258" y="764889"/>
                  </a:lnTo>
                  <a:lnTo>
                    <a:pt x="608095" y="797998"/>
                  </a:lnTo>
                  <a:lnTo>
                    <a:pt x="578549" y="831669"/>
                  </a:lnTo>
                  <a:lnTo>
                    <a:pt x="549627" y="865894"/>
                  </a:lnTo>
                  <a:lnTo>
                    <a:pt x="521339" y="900663"/>
                  </a:lnTo>
                  <a:lnTo>
                    <a:pt x="493694" y="935968"/>
                  </a:lnTo>
                  <a:lnTo>
                    <a:pt x="466701" y="971800"/>
                  </a:lnTo>
                  <a:lnTo>
                    <a:pt x="440369" y="1008149"/>
                  </a:lnTo>
                  <a:lnTo>
                    <a:pt x="414706" y="1045007"/>
                  </a:lnTo>
                  <a:lnTo>
                    <a:pt x="389722" y="1082366"/>
                  </a:lnTo>
                  <a:lnTo>
                    <a:pt x="365425" y="1120215"/>
                  </a:lnTo>
                  <a:lnTo>
                    <a:pt x="341825" y="1158546"/>
                  </a:lnTo>
                  <a:lnTo>
                    <a:pt x="318929" y="1197351"/>
                  </a:lnTo>
                  <a:lnTo>
                    <a:pt x="296748" y="1236619"/>
                  </a:lnTo>
                  <a:lnTo>
                    <a:pt x="275291" y="1276343"/>
                  </a:lnTo>
                  <a:lnTo>
                    <a:pt x="254565" y="1316514"/>
                  </a:lnTo>
                  <a:lnTo>
                    <a:pt x="234581" y="1357122"/>
                  </a:lnTo>
                  <a:lnTo>
                    <a:pt x="215346" y="1398158"/>
                  </a:lnTo>
                  <a:lnTo>
                    <a:pt x="196870" y="1439614"/>
                  </a:lnTo>
                  <a:lnTo>
                    <a:pt x="179162" y="1481480"/>
                  </a:lnTo>
                  <a:lnTo>
                    <a:pt x="162231" y="1523749"/>
                  </a:lnTo>
                  <a:lnTo>
                    <a:pt x="146086" y="1566410"/>
                  </a:lnTo>
                  <a:lnTo>
                    <a:pt x="130735" y="1609455"/>
                  </a:lnTo>
                  <a:lnTo>
                    <a:pt x="116188" y="1652874"/>
                  </a:lnTo>
                  <a:lnTo>
                    <a:pt x="102453" y="1696660"/>
                  </a:lnTo>
                  <a:lnTo>
                    <a:pt x="89540" y="1740803"/>
                  </a:lnTo>
                  <a:lnTo>
                    <a:pt x="77456" y="1785294"/>
                  </a:lnTo>
                  <a:lnTo>
                    <a:pt x="66213" y="1830124"/>
                  </a:lnTo>
                  <a:lnTo>
                    <a:pt x="55817" y="1875285"/>
                  </a:lnTo>
                  <a:lnTo>
                    <a:pt x="46278" y="1920767"/>
                  </a:lnTo>
                  <a:lnTo>
                    <a:pt x="37606" y="1966561"/>
                  </a:lnTo>
                  <a:lnTo>
                    <a:pt x="29809" y="2012659"/>
                  </a:lnTo>
                  <a:lnTo>
                    <a:pt x="22895" y="2059051"/>
                  </a:lnTo>
                  <a:lnTo>
                    <a:pt x="16874" y="2105729"/>
                  </a:lnTo>
                  <a:lnTo>
                    <a:pt x="11755" y="2152684"/>
                  </a:lnTo>
                  <a:lnTo>
                    <a:pt x="7547" y="2199906"/>
                  </a:lnTo>
                  <a:lnTo>
                    <a:pt x="4258" y="2247388"/>
                  </a:lnTo>
                  <a:lnTo>
                    <a:pt x="1898" y="2295119"/>
                  </a:lnTo>
                  <a:lnTo>
                    <a:pt x="476" y="2343091"/>
                  </a:lnTo>
                  <a:lnTo>
                    <a:pt x="0" y="2391295"/>
                  </a:lnTo>
                  <a:lnTo>
                    <a:pt x="476" y="2439499"/>
                  </a:lnTo>
                  <a:lnTo>
                    <a:pt x="1898" y="2487472"/>
                  </a:lnTo>
                  <a:lnTo>
                    <a:pt x="4258" y="2535203"/>
                  </a:lnTo>
                  <a:lnTo>
                    <a:pt x="7547" y="2582684"/>
                  </a:lnTo>
                  <a:lnTo>
                    <a:pt x="11755" y="2629907"/>
                  </a:lnTo>
                  <a:lnTo>
                    <a:pt x="16874" y="2676861"/>
                  </a:lnTo>
                  <a:lnTo>
                    <a:pt x="22895" y="2723539"/>
                  </a:lnTo>
                  <a:lnTo>
                    <a:pt x="29809" y="2769932"/>
                  </a:lnTo>
                  <a:lnTo>
                    <a:pt x="37606" y="2816029"/>
                  </a:lnTo>
                  <a:lnTo>
                    <a:pt x="46278" y="2861824"/>
                  </a:lnTo>
                  <a:lnTo>
                    <a:pt x="55817" y="2907306"/>
                  </a:lnTo>
                  <a:lnTo>
                    <a:pt x="66213" y="2952466"/>
                  </a:lnTo>
                  <a:lnTo>
                    <a:pt x="77456" y="2997296"/>
                  </a:lnTo>
                  <a:lnTo>
                    <a:pt x="89540" y="3041787"/>
                  </a:lnTo>
                  <a:lnTo>
                    <a:pt x="102453" y="3085930"/>
                  </a:lnTo>
                  <a:lnTo>
                    <a:pt x="116188" y="3129716"/>
                  </a:lnTo>
                  <a:lnTo>
                    <a:pt x="130735" y="3173136"/>
                  </a:lnTo>
                  <a:lnTo>
                    <a:pt x="146086" y="3216181"/>
                  </a:lnTo>
                  <a:lnTo>
                    <a:pt x="162231" y="3258842"/>
                  </a:lnTo>
                  <a:lnTo>
                    <a:pt x="179162" y="3301110"/>
                  </a:lnTo>
                  <a:lnTo>
                    <a:pt x="196870" y="3342977"/>
                  </a:lnTo>
                  <a:lnTo>
                    <a:pt x="215346" y="3384432"/>
                  </a:lnTo>
                  <a:lnTo>
                    <a:pt x="234581" y="3425469"/>
                  </a:lnTo>
                  <a:lnTo>
                    <a:pt x="254565" y="3466077"/>
                  </a:lnTo>
                  <a:lnTo>
                    <a:pt x="275291" y="3506247"/>
                  </a:lnTo>
                  <a:lnTo>
                    <a:pt x="296748" y="3545971"/>
                  </a:lnTo>
                  <a:lnTo>
                    <a:pt x="318929" y="3585240"/>
                  </a:lnTo>
                  <a:lnTo>
                    <a:pt x="341825" y="3624044"/>
                  </a:lnTo>
                  <a:lnTo>
                    <a:pt x="365425" y="3662376"/>
                  </a:lnTo>
                  <a:lnTo>
                    <a:pt x="389722" y="3700225"/>
                  </a:lnTo>
                  <a:lnTo>
                    <a:pt x="414706" y="3737583"/>
                  </a:lnTo>
                  <a:lnTo>
                    <a:pt x="440369" y="3774441"/>
                  </a:lnTo>
                  <a:lnTo>
                    <a:pt x="466701" y="3810791"/>
                  </a:lnTo>
                  <a:lnTo>
                    <a:pt x="493694" y="3846622"/>
                  </a:lnTo>
                  <a:lnTo>
                    <a:pt x="521339" y="3881927"/>
                  </a:lnTo>
                  <a:lnTo>
                    <a:pt x="549627" y="3916697"/>
                  </a:lnTo>
                  <a:lnTo>
                    <a:pt x="578549" y="3950921"/>
                  </a:lnTo>
                  <a:lnTo>
                    <a:pt x="608095" y="3984592"/>
                  </a:lnTo>
                  <a:lnTo>
                    <a:pt x="638258" y="4017701"/>
                  </a:lnTo>
                  <a:lnTo>
                    <a:pt x="669027" y="4050238"/>
                  </a:lnTo>
                  <a:lnTo>
                    <a:pt x="700395" y="4082195"/>
                  </a:lnTo>
                  <a:lnTo>
                    <a:pt x="732352" y="4113563"/>
                  </a:lnTo>
                  <a:lnTo>
                    <a:pt x="764889" y="4144333"/>
                  </a:lnTo>
                  <a:lnTo>
                    <a:pt x="797998" y="4174495"/>
                  </a:lnTo>
                  <a:lnTo>
                    <a:pt x="831669" y="4204042"/>
                  </a:lnTo>
                  <a:lnTo>
                    <a:pt x="865894" y="4232963"/>
                  </a:lnTo>
                  <a:lnTo>
                    <a:pt x="900663" y="4261251"/>
                  </a:lnTo>
                  <a:lnTo>
                    <a:pt x="935968" y="4288896"/>
                  </a:lnTo>
                  <a:lnTo>
                    <a:pt x="971800" y="4315889"/>
                  </a:lnTo>
                  <a:lnTo>
                    <a:pt x="1008149" y="4342221"/>
                  </a:lnTo>
                  <a:lnTo>
                    <a:pt x="1045007" y="4367884"/>
                  </a:lnTo>
                  <a:lnTo>
                    <a:pt x="1082366" y="4392869"/>
                  </a:lnTo>
                  <a:lnTo>
                    <a:pt x="1120215" y="4417165"/>
                  </a:lnTo>
                  <a:lnTo>
                    <a:pt x="1158546" y="4440766"/>
                  </a:lnTo>
                  <a:lnTo>
                    <a:pt x="1197351" y="4463661"/>
                  </a:lnTo>
                  <a:lnTo>
                    <a:pt x="1236619" y="4485842"/>
                  </a:lnTo>
                  <a:lnTo>
                    <a:pt x="1276343" y="4507300"/>
                  </a:lnTo>
                  <a:lnTo>
                    <a:pt x="1316514" y="4528025"/>
                  </a:lnTo>
                  <a:lnTo>
                    <a:pt x="1357122" y="4548010"/>
                  </a:lnTo>
                  <a:lnTo>
                    <a:pt x="1398158" y="4567244"/>
                  </a:lnTo>
                  <a:lnTo>
                    <a:pt x="1439614" y="4585720"/>
                  </a:lnTo>
                  <a:lnTo>
                    <a:pt x="1481480" y="4603428"/>
                  </a:lnTo>
                  <a:lnTo>
                    <a:pt x="1523749" y="4620359"/>
                  </a:lnTo>
                  <a:lnTo>
                    <a:pt x="1566410" y="4636505"/>
                  </a:lnTo>
                  <a:lnTo>
                    <a:pt x="1609455" y="4651855"/>
                  </a:lnTo>
                  <a:lnTo>
                    <a:pt x="1652874" y="4666403"/>
                  </a:lnTo>
                  <a:lnTo>
                    <a:pt x="1696660" y="4680137"/>
                  </a:lnTo>
                  <a:lnTo>
                    <a:pt x="1740803" y="4693051"/>
                  </a:lnTo>
                  <a:lnTo>
                    <a:pt x="1785294" y="4705134"/>
                  </a:lnTo>
                  <a:lnTo>
                    <a:pt x="1830124" y="4716378"/>
                  </a:lnTo>
                  <a:lnTo>
                    <a:pt x="1875285" y="4726773"/>
                  </a:lnTo>
                  <a:lnTo>
                    <a:pt x="1920767" y="4736312"/>
                  </a:lnTo>
                  <a:lnTo>
                    <a:pt x="1966561" y="4744984"/>
                  </a:lnTo>
                  <a:lnTo>
                    <a:pt x="2012659" y="4752782"/>
                  </a:lnTo>
                  <a:lnTo>
                    <a:pt x="2059051" y="4759695"/>
                  </a:lnTo>
                  <a:lnTo>
                    <a:pt x="2105729" y="4765716"/>
                  </a:lnTo>
                  <a:lnTo>
                    <a:pt x="2152684" y="4770835"/>
                  </a:lnTo>
                  <a:lnTo>
                    <a:pt x="2199906" y="4775043"/>
                  </a:lnTo>
                  <a:lnTo>
                    <a:pt x="2247388" y="4778332"/>
                  </a:lnTo>
                  <a:lnTo>
                    <a:pt x="2295119" y="4780692"/>
                  </a:lnTo>
                  <a:lnTo>
                    <a:pt x="2343091" y="4782115"/>
                  </a:lnTo>
                  <a:lnTo>
                    <a:pt x="2391295" y="4782591"/>
                  </a:lnTo>
                  <a:close/>
                </a:path>
              </a:pathLst>
            </a:custGeom>
            <a:ln w="101600">
              <a:solidFill>
                <a:srgbClr val="B4CAEB"/>
              </a:solidFill>
            </a:ln>
          </p:spPr>
          <p:txBody>
            <a:bodyPr wrap="square" lIns="0" tIns="0" rIns="0" bIns="0" rtlCol="0"/>
            <a:lstStyle/>
            <a:p>
              <a:endParaRPr/>
            </a:p>
          </p:txBody>
        </p:sp>
      </p:grpSp>
      <p:sp>
        <p:nvSpPr>
          <p:cNvPr id="9" name="object 9"/>
          <p:cNvSpPr txBox="1"/>
          <p:nvPr/>
        </p:nvSpPr>
        <p:spPr>
          <a:xfrm>
            <a:off x="775974" y="2048726"/>
            <a:ext cx="5029200" cy="5029200"/>
          </a:xfrm>
          <a:prstGeom prst="rect">
            <a:avLst/>
          </a:prstGeom>
        </p:spPr>
        <p:txBody>
          <a:bodyPr vert="horz" wrap="square" lIns="0" tIns="0" rIns="0" bIns="0" rtlCol="0">
            <a:spAutoFit/>
          </a:bodyPr>
          <a:lstStyle/>
          <a:p>
            <a:pPr>
              <a:lnSpc>
                <a:spcPct val="100000"/>
              </a:lnSpc>
            </a:pPr>
            <a:endParaRPr sz="2400" dirty="0">
              <a:latin typeface="Times New Roman"/>
              <a:cs typeface="Times New Roman"/>
            </a:endParaRPr>
          </a:p>
          <a:p>
            <a:pPr>
              <a:lnSpc>
                <a:spcPct val="100000"/>
              </a:lnSpc>
            </a:pPr>
            <a:endParaRPr sz="2400" dirty="0">
              <a:latin typeface="Times New Roman"/>
              <a:cs typeface="Times New Roman"/>
            </a:endParaRPr>
          </a:p>
          <a:p>
            <a:pPr>
              <a:lnSpc>
                <a:spcPct val="100000"/>
              </a:lnSpc>
            </a:pPr>
            <a:endParaRPr sz="2400" dirty="0">
              <a:latin typeface="Times New Roman"/>
              <a:cs typeface="Times New Roman"/>
            </a:endParaRPr>
          </a:p>
          <a:p>
            <a:pPr>
              <a:lnSpc>
                <a:spcPct val="100000"/>
              </a:lnSpc>
              <a:spcBef>
                <a:spcPts val="225"/>
              </a:spcBef>
            </a:pPr>
            <a:endParaRPr sz="2400" dirty="0">
              <a:latin typeface="Times New Roman"/>
              <a:cs typeface="Times New Roman"/>
            </a:endParaRPr>
          </a:p>
          <a:p>
            <a:pPr marL="1038860" marR="1327150">
              <a:lnSpc>
                <a:spcPct val="100000"/>
              </a:lnSpc>
            </a:pPr>
            <a:r>
              <a:rPr sz="2400" b="1" spc="65" dirty="0">
                <a:latin typeface="Century Gothic"/>
                <a:cs typeface="Century Gothic"/>
              </a:rPr>
              <a:t>Procedimiento </a:t>
            </a:r>
            <a:r>
              <a:rPr sz="2400" b="1" dirty="0">
                <a:latin typeface="Century Gothic"/>
                <a:cs typeface="Century Gothic"/>
              </a:rPr>
              <a:t>de</a:t>
            </a:r>
            <a:r>
              <a:rPr sz="2400" b="1" spc="160" dirty="0">
                <a:latin typeface="Century Gothic"/>
                <a:cs typeface="Century Gothic"/>
              </a:rPr>
              <a:t> </a:t>
            </a:r>
            <a:r>
              <a:rPr sz="2400" b="1" spc="65" dirty="0">
                <a:latin typeface="Century Gothic"/>
                <a:cs typeface="Century Gothic"/>
              </a:rPr>
              <a:t>abstención </a:t>
            </a:r>
            <a:r>
              <a:rPr sz="2400" b="1" spc="75" dirty="0">
                <a:latin typeface="Century Gothic"/>
                <a:cs typeface="Century Gothic"/>
              </a:rPr>
              <a:t>establecido </a:t>
            </a:r>
            <a:r>
              <a:rPr sz="2400" b="1" spc="-25" dirty="0">
                <a:latin typeface="Century Gothic"/>
                <a:cs typeface="Century Gothic"/>
              </a:rPr>
              <a:t>en </a:t>
            </a:r>
            <a:r>
              <a:rPr sz="2400" b="1" spc="95" dirty="0">
                <a:latin typeface="Century Gothic"/>
                <a:cs typeface="Century Gothic"/>
              </a:rPr>
              <a:t>la</a:t>
            </a:r>
            <a:r>
              <a:rPr sz="2400" b="1" spc="75" dirty="0">
                <a:latin typeface="Century Gothic"/>
                <a:cs typeface="Century Gothic"/>
              </a:rPr>
              <a:t> </a:t>
            </a:r>
            <a:r>
              <a:rPr sz="2400" b="1" spc="90" dirty="0">
                <a:latin typeface="Century Gothic"/>
                <a:cs typeface="Century Gothic"/>
              </a:rPr>
              <a:t>LGAP</a:t>
            </a:r>
            <a:r>
              <a:rPr sz="2400" b="1" spc="75" dirty="0">
                <a:latin typeface="Century Gothic"/>
                <a:cs typeface="Century Gothic"/>
              </a:rPr>
              <a:t> </a:t>
            </a:r>
            <a:r>
              <a:rPr sz="2400" b="1" spc="120" dirty="0">
                <a:latin typeface="Century Gothic"/>
                <a:cs typeface="Century Gothic"/>
              </a:rPr>
              <a:t>(art.</a:t>
            </a:r>
            <a:r>
              <a:rPr sz="2400" b="1" spc="80" dirty="0">
                <a:latin typeface="Century Gothic"/>
                <a:cs typeface="Century Gothic"/>
              </a:rPr>
              <a:t> </a:t>
            </a:r>
            <a:r>
              <a:rPr sz="2400" b="1" spc="95" dirty="0">
                <a:latin typeface="Century Gothic"/>
                <a:cs typeface="Century Gothic"/>
              </a:rPr>
              <a:t>230</a:t>
            </a:r>
            <a:endParaRPr sz="2400" dirty="0">
              <a:latin typeface="Century Gothic"/>
              <a:cs typeface="Century Gothic"/>
            </a:endParaRPr>
          </a:p>
          <a:p>
            <a:pPr marL="1038860" marR="1088390">
              <a:lnSpc>
                <a:spcPct val="100000"/>
              </a:lnSpc>
            </a:pPr>
            <a:r>
              <a:rPr sz="2400" b="1" spc="85" dirty="0">
                <a:latin typeface="Century Gothic"/>
                <a:cs typeface="Century Gothic"/>
              </a:rPr>
              <a:t>inciso</a:t>
            </a:r>
            <a:r>
              <a:rPr sz="2400" b="1" spc="75" dirty="0">
                <a:latin typeface="Century Gothic"/>
                <a:cs typeface="Century Gothic"/>
              </a:rPr>
              <a:t> </a:t>
            </a:r>
            <a:r>
              <a:rPr sz="2400" b="1" spc="165" dirty="0">
                <a:latin typeface="Century Gothic"/>
                <a:cs typeface="Century Gothic"/>
              </a:rPr>
              <a:t>3)</a:t>
            </a:r>
            <a:r>
              <a:rPr sz="2400" b="1" spc="75" dirty="0">
                <a:latin typeface="Century Gothic"/>
                <a:cs typeface="Century Gothic"/>
              </a:rPr>
              <a:t> </a:t>
            </a:r>
            <a:r>
              <a:rPr sz="2400" b="1" dirty="0">
                <a:latin typeface="Century Gothic"/>
                <a:cs typeface="Century Gothic"/>
              </a:rPr>
              <a:t>y</a:t>
            </a:r>
            <a:r>
              <a:rPr sz="2400" b="1" spc="75" dirty="0">
                <a:latin typeface="Century Gothic"/>
                <a:cs typeface="Century Gothic"/>
              </a:rPr>
              <a:t> </a:t>
            </a:r>
            <a:r>
              <a:rPr sz="2400" b="1" spc="135" dirty="0">
                <a:latin typeface="Century Gothic"/>
                <a:cs typeface="Century Gothic"/>
              </a:rPr>
              <a:t>234),</a:t>
            </a:r>
            <a:r>
              <a:rPr sz="2400" b="1" spc="75" dirty="0">
                <a:latin typeface="Century Gothic"/>
                <a:cs typeface="Century Gothic"/>
              </a:rPr>
              <a:t> </a:t>
            </a:r>
            <a:r>
              <a:rPr sz="2400" b="1" spc="-25" dirty="0">
                <a:latin typeface="Century Gothic"/>
                <a:cs typeface="Century Gothic"/>
              </a:rPr>
              <a:t>el </a:t>
            </a:r>
            <a:r>
              <a:rPr sz="2400" b="1" spc="75" dirty="0">
                <a:latin typeface="Century Gothic"/>
                <a:cs typeface="Century Gothic"/>
              </a:rPr>
              <a:t>cual</a:t>
            </a:r>
            <a:r>
              <a:rPr sz="2400" b="1" spc="90" dirty="0">
                <a:latin typeface="Century Gothic"/>
                <a:cs typeface="Century Gothic"/>
              </a:rPr>
              <a:t> </a:t>
            </a:r>
            <a:r>
              <a:rPr sz="2400" b="1" spc="75" dirty="0">
                <a:latin typeface="Century Gothic"/>
                <a:cs typeface="Century Gothic"/>
              </a:rPr>
              <a:t>dispone</a:t>
            </a:r>
            <a:r>
              <a:rPr sz="2400" b="1" spc="90" dirty="0">
                <a:latin typeface="Century Gothic"/>
                <a:cs typeface="Century Gothic"/>
              </a:rPr>
              <a:t> </a:t>
            </a:r>
            <a:r>
              <a:rPr sz="2400" b="1" spc="45" dirty="0">
                <a:latin typeface="Century Gothic"/>
                <a:cs typeface="Century Gothic"/>
              </a:rPr>
              <a:t>que:</a:t>
            </a:r>
            <a:endParaRPr sz="2400" dirty="0">
              <a:latin typeface="Century Gothic"/>
              <a:cs typeface="Century Gothic"/>
            </a:endParaRPr>
          </a:p>
        </p:txBody>
      </p:sp>
      <p:sp>
        <p:nvSpPr>
          <p:cNvPr id="10" name="object 10"/>
          <p:cNvSpPr txBox="1"/>
          <p:nvPr/>
        </p:nvSpPr>
        <p:spPr>
          <a:xfrm>
            <a:off x="6131434" y="2623285"/>
            <a:ext cx="8029032" cy="695960"/>
          </a:xfrm>
          <a:prstGeom prst="rect">
            <a:avLst/>
          </a:prstGeom>
        </p:spPr>
        <p:txBody>
          <a:bodyPr vert="horz" wrap="square" lIns="0" tIns="12700" rIns="0" bIns="0" rtlCol="0">
            <a:spAutoFit/>
          </a:bodyPr>
          <a:lstStyle/>
          <a:p>
            <a:pPr marL="12700" marR="5080">
              <a:lnSpc>
                <a:spcPct val="100000"/>
              </a:lnSpc>
              <a:spcBef>
                <a:spcPts val="100"/>
              </a:spcBef>
            </a:pPr>
            <a:r>
              <a:rPr sz="2200" dirty="0">
                <a:latin typeface="Arial"/>
                <a:cs typeface="Arial"/>
              </a:rPr>
              <a:t>El</a:t>
            </a:r>
            <a:r>
              <a:rPr sz="2200" spc="65" dirty="0">
                <a:latin typeface="Arial"/>
                <a:cs typeface="Arial"/>
              </a:rPr>
              <a:t> </a:t>
            </a:r>
            <a:r>
              <a:rPr sz="2200" dirty="0">
                <a:latin typeface="Arial"/>
                <a:cs typeface="Arial"/>
              </a:rPr>
              <a:t>miembro</a:t>
            </a:r>
            <a:r>
              <a:rPr sz="2200" spc="70" dirty="0">
                <a:latin typeface="Arial"/>
                <a:cs typeface="Arial"/>
              </a:rPr>
              <a:t> </a:t>
            </a:r>
            <a:r>
              <a:rPr sz="2200" dirty="0">
                <a:latin typeface="Arial"/>
                <a:cs typeface="Arial"/>
              </a:rPr>
              <a:t>deberá</a:t>
            </a:r>
            <a:r>
              <a:rPr sz="2200" spc="70" dirty="0">
                <a:latin typeface="Arial"/>
                <a:cs typeface="Arial"/>
              </a:rPr>
              <a:t> </a:t>
            </a:r>
            <a:r>
              <a:rPr sz="2200" dirty="0">
                <a:latin typeface="Arial"/>
                <a:cs typeface="Arial"/>
              </a:rPr>
              <a:t>separarse</a:t>
            </a:r>
            <a:r>
              <a:rPr sz="2200" spc="70" dirty="0">
                <a:latin typeface="Arial"/>
                <a:cs typeface="Arial"/>
              </a:rPr>
              <a:t> </a:t>
            </a:r>
            <a:r>
              <a:rPr sz="2200" dirty="0">
                <a:latin typeface="Arial"/>
                <a:cs typeface="Arial"/>
              </a:rPr>
              <a:t>del</a:t>
            </a:r>
            <a:r>
              <a:rPr sz="2200" spc="65" dirty="0">
                <a:latin typeface="Arial"/>
                <a:cs typeface="Arial"/>
              </a:rPr>
              <a:t> </a:t>
            </a:r>
            <a:r>
              <a:rPr sz="2200" dirty="0">
                <a:latin typeface="Arial"/>
                <a:cs typeface="Arial"/>
              </a:rPr>
              <a:t>conocimiento</a:t>
            </a:r>
            <a:r>
              <a:rPr sz="2200" spc="70" dirty="0">
                <a:latin typeface="Arial"/>
                <a:cs typeface="Arial"/>
              </a:rPr>
              <a:t> </a:t>
            </a:r>
            <a:r>
              <a:rPr sz="2200" dirty="0">
                <a:latin typeface="Arial"/>
                <a:cs typeface="Arial"/>
              </a:rPr>
              <a:t>del</a:t>
            </a:r>
            <a:r>
              <a:rPr sz="2200" spc="70" dirty="0">
                <a:latin typeface="Arial"/>
                <a:cs typeface="Arial"/>
              </a:rPr>
              <a:t> </a:t>
            </a:r>
            <a:r>
              <a:rPr sz="2200" dirty="0">
                <a:latin typeface="Arial"/>
                <a:cs typeface="Arial"/>
              </a:rPr>
              <a:t>asunto</a:t>
            </a:r>
            <a:r>
              <a:rPr sz="2200" spc="70" dirty="0">
                <a:latin typeface="Arial"/>
                <a:cs typeface="Arial"/>
              </a:rPr>
              <a:t> </a:t>
            </a:r>
            <a:r>
              <a:rPr sz="2200" spc="-50" dirty="0">
                <a:latin typeface="Arial"/>
                <a:cs typeface="Arial"/>
              </a:rPr>
              <a:t>e </a:t>
            </a:r>
            <a:r>
              <a:rPr sz="2200" dirty="0">
                <a:latin typeface="Arial"/>
                <a:cs typeface="Arial"/>
              </a:rPr>
              <a:t>informar</a:t>
            </a:r>
            <a:r>
              <a:rPr sz="2200" spc="40" dirty="0">
                <a:latin typeface="Arial"/>
                <a:cs typeface="Arial"/>
              </a:rPr>
              <a:t> </a:t>
            </a:r>
            <a:r>
              <a:rPr sz="2200" dirty="0">
                <a:latin typeface="Arial"/>
                <a:cs typeface="Arial"/>
              </a:rPr>
              <a:t>al</a:t>
            </a:r>
            <a:r>
              <a:rPr sz="2200" spc="40" dirty="0">
                <a:latin typeface="Arial"/>
                <a:cs typeface="Arial"/>
              </a:rPr>
              <a:t> </a:t>
            </a:r>
            <a:r>
              <a:rPr sz="2200" dirty="0">
                <a:latin typeface="Arial"/>
                <a:cs typeface="Arial"/>
              </a:rPr>
              <a:t>propio</a:t>
            </a:r>
            <a:r>
              <a:rPr sz="2200" spc="40" dirty="0">
                <a:latin typeface="Arial"/>
                <a:cs typeface="Arial"/>
              </a:rPr>
              <a:t> </a:t>
            </a:r>
            <a:r>
              <a:rPr sz="2200" dirty="0">
                <a:latin typeface="Arial"/>
                <a:cs typeface="Arial"/>
              </a:rPr>
              <a:t>órgano</a:t>
            </a:r>
            <a:r>
              <a:rPr sz="2200" spc="45" dirty="0">
                <a:latin typeface="Arial"/>
                <a:cs typeface="Arial"/>
              </a:rPr>
              <a:t> </a:t>
            </a:r>
            <a:r>
              <a:rPr sz="2200" dirty="0">
                <a:latin typeface="Arial"/>
                <a:cs typeface="Arial"/>
              </a:rPr>
              <a:t>al</a:t>
            </a:r>
            <a:r>
              <a:rPr sz="2200" spc="40" dirty="0">
                <a:latin typeface="Arial"/>
                <a:cs typeface="Arial"/>
              </a:rPr>
              <a:t> </a:t>
            </a:r>
            <a:r>
              <a:rPr sz="2200" dirty="0">
                <a:latin typeface="Arial"/>
                <a:cs typeface="Arial"/>
              </a:rPr>
              <a:t>que</a:t>
            </a:r>
            <a:r>
              <a:rPr sz="2200" spc="40" dirty="0">
                <a:latin typeface="Arial"/>
                <a:cs typeface="Arial"/>
              </a:rPr>
              <a:t> </a:t>
            </a:r>
            <a:r>
              <a:rPr sz="2200" spc="-10" dirty="0">
                <a:latin typeface="Arial"/>
                <a:cs typeface="Arial"/>
              </a:rPr>
              <a:t>pertenece.</a:t>
            </a:r>
            <a:endParaRPr sz="2200" dirty="0">
              <a:latin typeface="Arial"/>
              <a:cs typeface="Arial"/>
            </a:endParaRPr>
          </a:p>
        </p:txBody>
      </p:sp>
      <p:sp>
        <p:nvSpPr>
          <p:cNvPr id="11" name="object 11"/>
          <p:cNvSpPr txBox="1"/>
          <p:nvPr/>
        </p:nvSpPr>
        <p:spPr>
          <a:xfrm>
            <a:off x="6101372" y="3491042"/>
            <a:ext cx="8300428" cy="1031240"/>
          </a:xfrm>
          <a:prstGeom prst="rect">
            <a:avLst/>
          </a:prstGeom>
        </p:spPr>
        <p:txBody>
          <a:bodyPr vert="horz" wrap="square" lIns="0" tIns="12700" rIns="0" bIns="0" rtlCol="0">
            <a:spAutoFit/>
          </a:bodyPr>
          <a:lstStyle/>
          <a:p>
            <a:pPr marL="12700" marR="5080">
              <a:lnSpc>
                <a:spcPct val="100000"/>
              </a:lnSpc>
              <a:spcBef>
                <a:spcPts val="100"/>
              </a:spcBef>
            </a:pPr>
            <a:r>
              <a:rPr sz="2200" dirty="0">
                <a:latin typeface="Arial"/>
                <a:cs typeface="Arial"/>
              </a:rPr>
              <a:t>La</a:t>
            </a:r>
            <a:r>
              <a:rPr sz="2200" spc="15" dirty="0">
                <a:latin typeface="Arial"/>
                <a:cs typeface="Arial"/>
              </a:rPr>
              <a:t> </a:t>
            </a:r>
            <a:r>
              <a:rPr sz="2200" dirty="0">
                <a:latin typeface="Arial"/>
                <a:cs typeface="Arial"/>
              </a:rPr>
              <a:t>abstención</a:t>
            </a:r>
            <a:r>
              <a:rPr sz="2200" spc="20" dirty="0">
                <a:latin typeface="Arial"/>
                <a:cs typeface="Arial"/>
              </a:rPr>
              <a:t> </a:t>
            </a:r>
            <a:r>
              <a:rPr sz="2200" dirty="0">
                <a:latin typeface="Arial"/>
                <a:cs typeface="Arial"/>
              </a:rPr>
              <a:t>será</a:t>
            </a:r>
            <a:r>
              <a:rPr sz="2200" spc="15" dirty="0">
                <a:latin typeface="Arial"/>
                <a:cs typeface="Arial"/>
              </a:rPr>
              <a:t> </a:t>
            </a:r>
            <a:r>
              <a:rPr sz="2200" dirty="0">
                <a:latin typeface="Arial"/>
                <a:cs typeface="Arial"/>
              </a:rPr>
              <a:t>resuelta</a:t>
            </a:r>
            <a:r>
              <a:rPr sz="2200" spc="20" dirty="0">
                <a:latin typeface="Arial"/>
                <a:cs typeface="Arial"/>
              </a:rPr>
              <a:t> </a:t>
            </a:r>
            <a:r>
              <a:rPr sz="2200" dirty="0">
                <a:latin typeface="Arial"/>
                <a:cs typeface="Arial"/>
              </a:rPr>
              <a:t>por</a:t>
            </a:r>
            <a:r>
              <a:rPr sz="2200" spc="15" dirty="0">
                <a:latin typeface="Arial"/>
                <a:cs typeface="Arial"/>
              </a:rPr>
              <a:t> </a:t>
            </a:r>
            <a:r>
              <a:rPr sz="2200" dirty="0">
                <a:latin typeface="Arial"/>
                <a:cs typeface="Arial"/>
              </a:rPr>
              <a:t>los</a:t>
            </a:r>
            <a:r>
              <a:rPr sz="2200" spc="20" dirty="0">
                <a:latin typeface="Arial"/>
                <a:cs typeface="Arial"/>
              </a:rPr>
              <a:t> </a:t>
            </a:r>
            <a:r>
              <a:rPr sz="2200" dirty="0">
                <a:latin typeface="Arial"/>
                <a:cs typeface="Arial"/>
              </a:rPr>
              <a:t>miembros</a:t>
            </a:r>
            <a:r>
              <a:rPr sz="2200" spc="15" dirty="0">
                <a:latin typeface="Arial"/>
                <a:cs typeface="Arial"/>
              </a:rPr>
              <a:t> </a:t>
            </a:r>
            <a:r>
              <a:rPr sz="2200" dirty="0">
                <a:latin typeface="Arial"/>
                <a:cs typeface="Arial"/>
              </a:rPr>
              <a:t>restantes</a:t>
            </a:r>
            <a:r>
              <a:rPr sz="2200" spc="20" dirty="0">
                <a:latin typeface="Arial"/>
                <a:cs typeface="Arial"/>
              </a:rPr>
              <a:t> </a:t>
            </a:r>
            <a:r>
              <a:rPr sz="2200" spc="-25" dirty="0">
                <a:latin typeface="Arial"/>
                <a:cs typeface="Arial"/>
              </a:rPr>
              <a:t>del </a:t>
            </a:r>
            <a:r>
              <a:rPr sz="2200" dirty="0">
                <a:latin typeface="Tahoma"/>
                <a:cs typeface="Tahoma"/>
              </a:rPr>
              <a:t>órgano</a:t>
            </a:r>
            <a:r>
              <a:rPr sz="2200" spc="70" dirty="0">
                <a:latin typeface="Tahoma"/>
                <a:cs typeface="Tahoma"/>
              </a:rPr>
              <a:t> </a:t>
            </a:r>
            <a:r>
              <a:rPr sz="2200" dirty="0">
                <a:latin typeface="Tahoma"/>
                <a:cs typeface="Tahoma"/>
              </a:rPr>
              <a:t>colegiado,</a:t>
            </a:r>
            <a:r>
              <a:rPr sz="2200" spc="75" dirty="0">
                <a:latin typeface="Tahoma"/>
                <a:cs typeface="Tahoma"/>
              </a:rPr>
              <a:t> </a:t>
            </a:r>
            <a:r>
              <a:rPr sz="2200" dirty="0">
                <a:latin typeface="Tahoma"/>
                <a:cs typeface="Tahoma"/>
              </a:rPr>
              <a:t>si</a:t>
            </a:r>
            <a:r>
              <a:rPr sz="2200" spc="70" dirty="0">
                <a:latin typeface="Tahoma"/>
                <a:cs typeface="Tahoma"/>
              </a:rPr>
              <a:t> </a:t>
            </a:r>
            <a:r>
              <a:rPr sz="2200" dirty="0">
                <a:latin typeface="Tahoma"/>
                <a:cs typeface="Tahoma"/>
              </a:rPr>
              <a:t>los</a:t>
            </a:r>
            <a:r>
              <a:rPr sz="2200" spc="70" dirty="0">
                <a:latin typeface="Tahoma"/>
                <a:cs typeface="Tahoma"/>
              </a:rPr>
              <a:t> </a:t>
            </a:r>
            <a:r>
              <a:rPr sz="2200" dirty="0">
                <a:latin typeface="Tahoma"/>
                <a:cs typeface="Tahoma"/>
              </a:rPr>
              <a:t>hubiere</a:t>
            </a:r>
            <a:r>
              <a:rPr sz="2200" spc="75" dirty="0">
                <a:latin typeface="Tahoma"/>
                <a:cs typeface="Tahoma"/>
              </a:rPr>
              <a:t> </a:t>
            </a:r>
            <a:r>
              <a:rPr sz="2200" dirty="0">
                <a:latin typeface="Tahoma"/>
                <a:cs typeface="Tahoma"/>
              </a:rPr>
              <a:t>suficientes</a:t>
            </a:r>
            <a:r>
              <a:rPr sz="2200" spc="70" dirty="0">
                <a:latin typeface="Tahoma"/>
                <a:cs typeface="Tahoma"/>
              </a:rPr>
              <a:t> </a:t>
            </a:r>
            <a:r>
              <a:rPr sz="2200" spc="50" dirty="0">
                <a:latin typeface="Tahoma"/>
                <a:cs typeface="Tahoma"/>
              </a:rPr>
              <a:t>para</a:t>
            </a:r>
            <a:r>
              <a:rPr sz="2200" spc="75" dirty="0">
                <a:latin typeface="Tahoma"/>
                <a:cs typeface="Tahoma"/>
              </a:rPr>
              <a:t> </a:t>
            </a:r>
            <a:r>
              <a:rPr sz="2200" spc="-10" dirty="0">
                <a:latin typeface="Tahoma"/>
                <a:cs typeface="Tahoma"/>
              </a:rPr>
              <a:t>formar</a:t>
            </a:r>
            <a:r>
              <a:rPr sz="2200" spc="70" dirty="0">
                <a:latin typeface="Tahoma"/>
                <a:cs typeface="Tahoma"/>
              </a:rPr>
              <a:t> </a:t>
            </a:r>
            <a:r>
              <a:rPr sz="2200" spc="-10" dirty="0">
                <a:latin typeface="Tahoma"/>
                <a:cs typeface="Tahoma"/>
              </a:rPr>
              <a:t>quórum; </a:t>
            </a:r>
            <a:r>
              <a:rPr sz="2200" dirty="0">
                <a:latin typeface="Arial"/>
                <a:cs typeface="Arial"/>
              </a:rPr>
              <a:t>de</a:t>
            </a:r>
            <a:r>
              <a:rPr sz="2200" spc="35" dirty="0">
                <a:latin typeface="Arial"/>
                <a:cs typeface="Arial"/>
              </a:rPr>
              <a:t> </a:t>
            </a:r>
            <a:r>
              <a:rPr sz="2200" dirty="0">
                <a:latin typeface="Arial"/>
                <a:cs typeface="Arial"/>
              </a:rPr>
              <a:t>lo</a:t>
            </a:r>
            <a:r>
              <a:rPr sz="2200" spc="35" dirty="0">
                <a:latin typeface="Arial"/>
                <a:cs typeface="Arial"/>
              </a:rPr>
              <a:t> </a:t>
            </a:r>
            <a:r>
              <a:rPr sz="2200" dirty="0">
                <a:latin typeface="Arial"/>
                <a:cs typeface="Arial"/>
              </a:rPr>
              <a:t>contrario,</a:t>
            </a:r>
            <a:r>
              <a:rPr sz="2200" spc="40" dirty="0">
                <a:latin typeface="Arial"/>
                <a:cs typeface="Arial"/>
              </a:rPr>
              <a:t> </a:t>
            </a:r>
            <a:r>
              <a:rPr sz="2200" dirty="0">
                <a:latin typeface="Arial"/>
                <a:cs typeface="Arial"/>
              </a:rPr>
              <a:t>resolverá</a:t>
            </a:r>
            <a:r>
              <a:rPr sz="2200" spc="35" dirty="0">
                <a:latin typeface="Arial"/>
                <a:cs typeface="Arial"/>
              </a:rPr>
              <a:t> </a:t>
            </a:r>
            <a:r>
              <a:rPr sz="2200" dirty="0">
                <a:latin typeface="Arial"/>
                <a:cs typeface="Arial"/>
              </a:rPr>
              <a:t>el</a:t>
            </a:r>
            <a:r>
              <a:rPr sz="2200" spc="40" dirty="0">
                <a:latin typeface="Arial"/>
                <a:cs typeface="Arial"/>
              </a:rPr>
              <a:t> </a:t>
            </a:r>
            <a:r>
              <a:rPr sz="2200" dirty="0">
                <a:latin typeface="Arial"/>
                <a:cs typeface="Arial"/>
              </a:rPr>
              <a:t>superior</a:t>
            </a:r>
            <a:r>
              <a:rPr sz="2200" spc="35" dirty="0">
                <a:latin typeface="Arial"/>
                <a:cs typeface="Arial"/>
              </a:rPr>
              <a:t> </a:t>
            </a:r>
            <a:r>
              <a:rPr sz="2200" dirty="0">
                <a:latin typeface="Arial"/>
                <a:cs typeface="Arial"/>
              </a:rPr>
              <a:t>del</a:t>
            </a:r>
            <a:r>
              <a:rPr sz="2200" spc="40" dirty="0">
                <a:latin typeface="Arial"/>
                <a:cs typeface="Arial"/>
              </a:rPr>
              <a:t> </a:t>
            </a:r>
            <a:r>
              <a:rPr sz="2200" spc="-10" dirty="0">
                <a:latin typeface="Arial"/>
                <a:cs typeface="Arial"/>
              </a:rPr>
              <a:t>órgano.</a:t>
            </a:r>
            <a:endParaRPr sz="2200" dirty="0">
              <a:latin typeface="Arial"/>
              <a:cs typeface="Arial"/>
            </a:endParaRPr>
          </a:p>
        </p:txBody>
      </p:sp>
      <p:sp>
        <p:nvSpPr>
          <p:cNvPr id="12" name="object 12"/>
          <p:cNvSpPr txBox="1"/>
          <p:nvPr/>
        </p:nvSpPr>
        <p:spPr>
          <a:xfrm>
            <a:off x="6131434" y="4808467"/>
            <a:ext cx="8701804" cy="689932"/>
          </a:xfrm>
          <a:prstGeom prst="rect">
            <a:avLst/>
          </a:prstGeom>
        </p:spPr>
        <p:txBody>
          <a:bodyPr vert="horz" wrap="square" lIns="0" tIns="12700" rIns="0" bIns="0" rtlCol="0">
            <a:spAutoFit/>
          </a:bodyPr>
          <a:lstStyle/>
          <a:p>
            <a:pPr marL="12700" marR="5080">
              <a:lnSpc>
                <a:spcPct val="100000"/>
              </a:lnSpc>
              <a:spcBef>
                <a:spcPts val="100"/>
              </a:spcBef>
            </a:pPr>
            <a:r>
              <a:rPr sz="2200" dirty="0">
                <a:latin typeface="Arial"/>
                <a:cs typeface="Arial"/>
              </a:rPr>
              <a:t>Si</a:t>
            </a:r>
            <a:r>
              <a:rPr sz="2200" spc="60" dirty="0">
                <a:latin typeface="Arial"/>
                <a:cs typeface="Arial"/>
              </a:rPr>
              <a:t> </a:t>
            </a:r>
            <a:r>
              <a:rPr sz="2200" dirty="0">
                <a:latin typeface="Arial"/>
                <a:cs typeface="Arial"/>
              </a:rPr>
              <a:t>se</a:t>
            </a:r>
            <a:r>
              <a:rPr sz="2200" spc="65" dirty="0">
                <a:latin typeface="Arial"/>
                <a:cs typeface="Arial"/>
              </a:rPr>
              <a:t> </a:t>
            </a:r>
            <a:r>
              <a:rPr sz="2200" dirty="0">
                <a:latin typeface="Arial"/>
                <a:cs typeface="Arial"/>
              </a:rPr>
              <a:t>declara</a:t>
            </a:r>
            <a:r>
              <a:rPr sz="2200" spc="60" dirty="0">
                <a:latin typeface="Arial"/>
                <a:cs typeface="Arial"/>
              </a:rPr>
              <a:t> </a:t>
            </a:r>
            <a:r>
              <a:rPr sz="2200" dirty="0">
                <a:latin typeface="Arial"/>
                <a:cs typeface="Arial"/>
              </a:rPr>
              <a:t>con</a:t>
            </a:r>
            <a:r>
              <a:rPr sz="2200" spc="65" dirty="0">
                <a:latin typeface="Arial"/>
                <a:cs typeface="Arial"/>
              </a:rPr>
              <a:t> </a:t>
            </a:r>
            <a:r>
              <a:rPr sz="2200" dirty="0">
                <a:latin typeface="Arial"/>
                <a:cs typeface="Arial"/>
              </a:rPr>
              <a:t>lugar,</a:t>
            </a:r>
            <a:r>
              <a:rPr sz="2200" spc="60" dirty="0">
                <a:latin typeface="Arial"/>
                <a:cs typeface="Arial"/>
              </a:rPr>
              <a:t> </a:t>
            </a:r>
            <a:r>
              <a:rPr sz="2200" dirty="0">
                <a:latin typeface="Arial"/>
                <a:cs typeface="Arial"/>
              </a:rPr>
              <a:t>conocerá</a:t>
            </a:r>
            <a:r>
              <a:rPr sz="2200" spc="65" dirty="0">
                <a:latin typeface="Arial"/>
                <a:cs typeface="Arial"/>
              </a:rPr>
              <a:t> </a:t>
            </a:r>
            <a:r>
              <a:rPr sz="2200" dirty="0">
                <a:latin typeface="Arial"/>
                <a:cs typeface="Arial"/>
              </a:rPr>
              <a:t>el</a:t>
            </a:r>
            <a:r>
              <a:rPr sz="2200" spc="60" dirty="0">
                <a:latin typeface="Arial"/>
                <a:cs typeface="Arial"/>
              </a:rPr>
              <a:t> </a:t>
            </a:r>
            <a:r>
              <a:rPr sz="2200" dirty="0">
                <a:latin typeface="Arial"/>
                <a:cs typeface="Arial"/>
              </a:rPr>
              <a:t>mismo</a:t>
            </a:r>
            <a:r>
              <a:rPr sz="2200" spc="65" dirty="0">
                <a:latin typeface="Arial"/>
                <a:cs typeface="Arial"/>
              </a:rPr>
              <a:t> </a:t>
            </a:r>
            <a:r>
              <a:rPr sz="2200" dirty="0">
                <a:latin typeface="Arial"/>
                <a:cs typeface="Arial"/>
              </a:rPr>
              <a:t>órgano</a:t>
            </a:r>
            <a:r>
              <a:rPr sz="2200" spc="60" dirty="0">
                <a:latin typeface="Arial"/>
                <a:cs typeface="Arial"/>
              </a:rPr>
              <a:t> </a:t>
            </a:r>
            <a:r>
              <a:rPr sz="2200" dirty="0">
                <a:latin typeface="Arial"/>
                <a:cs typeface="Arial"/>
              </a:rPr>
              <a:t>integrado</a:t>
            </a:r>
            <a:r>
              <a:rPr sz="2200" spc="65" dirty="0">
                <a:latin typeface="Arial"/>
                <a:cs typeface="Arial"/>
              </a:rPr>
              <a:t> </a:t>
            </a:r>
            <a:r>
              <a:rPr sz="2200" spc="-25" dirty="0">
                <a:latin typeface="Arial"/>
                <a:cs typeface="Arial"/>
              </a:rPr>
              <a:t>con </a:t>
            </a:r>
            <a:r>
              <a:rPr sz="2200" spc="-10" dirty="0">
                <a:latin typeface="Arial"/>
                <a:cs typeface="Arial"/>
              </a:rPr>
              <a:t>suplentes</a:t>
            </a:r>
            <a:r>
              <a:rPr sz="2000" spc="-10" dirty="0">
                <a:latin typeface="Arial"/>
                <a:cs typeface="Arial"/>
              </a:rPr>
              <a:t>.</a:t>
            </a:r>
            <a:endParaRPr sz="2000" dirty="0">
              <a:latin typeface="Arial"/>
              <a:cs typeface="Arial"/>
            </a:endParaRPr>
          </a:p>
        </p:txBody>
      </p:sp>
      <p:sp>
        <p:nvSpPr>
          <p:cNvPr id="13" name="object 13"/>
          <p:cNvSpPr txBox="1"/>
          <p:nvPr/>
        </p:nvSpPr>
        <p:spPr>
          <a:xfrm>
            <a:off x="7277066" y="5418411"/>
            <a:ext cx="6972334" cy="830997"/>
          </a:xfrm>
          <a:prstGeom prst="rect">
            <a:avLst/>
          </a:prstGeom>
        </p:spPr>
        <p:txBody>
          <a:bodyPr vert="horz" wrap="square" lIns="0" tIns="152400" rIns="0" bIns="0" rtlCol="0">
            <a:spAutoFit/>
          </a:bodyPr>
          <a:lstStyle/>
          <a:p>
            <a:pPr marL="190500" marR="363220">
              <a:lnSpc>
                <a:spcPct val="100000"/>
              </a:lnSpc>
              <a:spcBef>
                <a:spcPts val="1200"/>
              </a:spcBef>
            </a:pPr>
            <a:r>
              <a:rPr sz="2200" dirty="0">
                <a:latin typeface="Arial"/>
                <a:cs typeface="Arial"/>
              </a:rPr>
              <a:t>Es</a:t>
            </a:r>
            <a:r>
              <a:rPr sz="2200" spc="-30" dirty="0">
                <a:latin typeface="Arial"/>
                <a:cs typeface="Arial"/>
              </a:rPr>
              <a:t> </a:t>
            </a:r>
            <a:r>
              <a:rPr sz="2200" dirty="0">
                <a:latin typeface="Arial"/>
                <a:cs typeface="Arial"/>
              </a:rPr>
              <a:t>importante</a:t>
            </a:r>
            <a:r>
              <a:rPr sz="2200" spc="-25" dirty="0">
                <a:latin typeface="Arial"/>
                <a:cs typeface="Arial"/>
              </a:rPr>
              <a:t> </a:t>
            </a:r>
            <a:r>
              <a:rPr sz="2200" dirty="0">
                <a:latin typeface="Arial"/>
                <a:cs typeface="Arial"/>
              </a:rPr>
              <a:t>señalar</a:t>
            </a:r>
            <a:r>
              <a:rPr sz="2200" spc="-25" dirty="0">
                <a:latin typeface="Arial"/>
                <a:cs typeface="Arial"/>
              </a:rPr>
              <a:t> </a:t>
            </a:r>
            <a:r>
              <a:rPr sz="2200" dirty="0">
                <a:latin typeface="Arial"/>
                <a:cs typeface="Arial"/>
              </a:rPr>
              <a:t>que</a:t>
            </a:r>
            <a:r>
              <a:rPr sz="2200" spc="-25" dirty="0">
                <a:latin typeface="Arial"/>
                <a:cs typeface="Arial"/>
              </a:rPr>
              <a:t> </a:t>
            </a:r>
            <a:r>
              <a:rPr sz="2200" dirty="0">
                <a:latin typeface="Arial"/>
                <a:cs typeface="Arial"/>
              </a:rPr>
              <a:t>el</a:t>
            </a:r>
            <a:r>
              <a:rPr sz="2200" spc="-25" dirty="0">
                <a:latin typeface="Arial"/>
                <a:cs typeface="Arial"/>
              </a:rPr>
              <a:t> </a:t>
            </a:r>
            <a:r>
              <a:rPr sz="2200" dirty="0">
                <a:latin typeface="Arial"/>
                <a:cs typeface="Arial"/>
              </a:rPr>
              <a:t>motivo</a:t>
            </a:r>
            <a:r>
              <a:rPr sz="2200" spc="-25" dirty="0">
                <a:latin typeface="Arial"/>
                <a:cs typeface="Arial"/>
              </a:rPr>
              <a:t> </a:t>
            </a:r>
            <a:r>
              <a:rPr sz="2200" dirty="0">
                <a:latin typeface="Arial"/>
                <a:cs typeface="Arial"/>
              </a:rPr>
              <a:t>de</a:t>
            </a:r>
            <a:r>
              <a:rPr sz="2200" spc="-25" dirty="0">
                <a:latin typeface="Arial"/>
                <a:cs typeface="Arial"/>
              </a:rPr>
              <a:t> </a:t>
            </a:r>
            <a:r>
              <a:rPr sz="2200" spc="-10" dirty="0">
                <a:latin typeface="Arial"/>
                <a:cs typeface="Arial"/>
              </a:rPr>
              <a:t>abstención </a:t>
            </a:r>
            <a:r>
              <a:rPr sz="2200" dirty="0">
                <a:latin typeface="Arial"/>
                <a:cs typeface="Arial"/>
              </a:rPr>
              <a:t>de</a:t>
            </a:r>
            <a:r>
              <a:rPr sz="2200" spc="5" dirty="0">
                <a:latin typeface="Arial"/>
                <a:cs typeface="Arial"/>
              </a:rPr>
              <a:t> </a:t>
            </a:r>
            <a:r>
              <a:rPr sz="2200" dirty="0">
                <a:latin typeface="Arial"/>
                <a:cs typeface="Arial"/>
              </a:rPr>
              <a:t>un</a:t>
            </a:r>
            <a:r>
              <a:rPr sz="2200" spc="10" dirty="0">
                <a:latin typeface="Arial"/>
                <a:cs typeface="Arial"/>
              </a:rPr>
              <a:t> </a:t>
            </a:r>
            <a:r>
              <a:rPr sz="2200" dirty="0">
                <a:latin typeface="Arial"/>
                <a:cs typeface="Arial"/>
              </a:rPr>
              <a:t>miembro</a:t>
            </a:r>
            <a:r>
              <a:rPr sz="2200" spc="5" dirty="0">
                <a:latin typeface="Arial"/>
                <a:cs typeface="Arial"/>
              </a:rPr>
              <a:t> </a:t>
            </a:r>
            <a:r>
              <a:rPr sz="2200" dirty="0">
                <a:latin typeface="Arial"/>
                <a:cs typeface="Arial"/>
              </a:rPr>
              <a:t>no</a:t>
            </a:r>
            <a:r>
              <a:rPr sz="2200" spc="10" dirty="0">
                <a:latin typeface="Arial"/>
                <a:cs typeface="Arial"/>
              </a:rPr>
              <a:t> </a:t>
            </a:r>
            <a:r>
              <a:rPr sz="2200" dirty="0">
                <a:latin typeface="Arial"/>
                <a:cs typeface="Arial"/>
              </a:rPr>
              <a:t>se</a:t>
            </a:r>
            <a:r>
              <a:rPr sz="2200" spc="10" dirty="0">
                <a:latin typeface="Arial"/>
                <a:cs typeface="Arial"/>
              </a:rPr>
              <a:t> </a:t>
            </a:r>
            <a:r>
              <a:rPr sz="2200" dirty="0">
                <a:latin typeface="Arial"/>
                <a:cs typeface="Arial"/>
              </a:rPr>
              <a:t>hace</a:t>
            </a:r>
            <a:r>
              <a:rPr sz="2200" spc="5" dirty="0">
                <a:latin typeface="Arial"/>
                <a:cs typeface="Arial"/>
              </a:rPr>
              <a:t> </a:t>
            </a:r>
            <a:r>
              <a:rPr sz="2200" dirty="0">
                <a:latin typeface="Arial"/>
                <a:cs typeface="Arial"/>
              </a:rPr>
              <a:t>extensivo</a:t>
            </a:r>
            <a:r>
              <a:rPr sz="2200" spc="10" dirty="0">
                <a:latin typeface="Arial"/>
                <a:cs typeface="Arial"/>
              </a:rPr>
              <a:t> </a:t>
            </a:r>
            <a:r>
              <a:rPr sz="2200" dirty="0">
                <a:latin typeface="Arial"/>
                <a:cs typeface="Arial"/>
              </a:rPr>
              <a:t>a</a:t>
            </a:r>
            <a:r>
              <a:rPr sz="2200" spc="10" dirty="0">
                <a:latin typeface="Arial"/>
                <a:cs typeface="Arial"/>
              </a:rPr>
              <a:t> </a:t>
            </a:r>
            <a:r>
              <a:rPr sz="2200" dirty="0">
                <a:latin typeface="Arial"/>
                <a:cs typeface="Arial"/>
              </a:rPr>
              <a:t>los</a:t>
            </a:r>
            <a:r>
              <a:rPr sz="2200" spc="5" dirty="0">
                <a:latin typeface="Arial"/>
                <a:cs typeface="Arial"/>
              </a:rPr>
              <a:t> </a:t>
            </a:r>
            <a:r>
              <a:rPr sz="2200" spc="-10" dirty="0">
                <a:latin typeface="Arial"/>
                <a:cs typeface="Arial"/>
              </a:rPr>
              <a:t>demás.</a:t>
            </a:r>
            <a:endParaRPr sz="2200" dirty="0">
              <a:latin typeface="Arial"/>
              <a:cs typeface="Arial"/>
            </a:endParaRPr>
          </a:p>
        </p:txBody>
      </p:sp>
      <p:sp>
        <p:nvSpPr>
          <p:cNvPr id="35" name="object 35"/>
          <p:cNvSpPr txBox="1"/>
          <p:nvPr/>
        </p:nvSpPr>
        <p:spPr>
          <a:xfrm>
            <a:off x="1431799" y="1379244"/>
            <a:ext cx="12287250" cy="421640"/>
          </a:xfrm>
          <a:prstGeom prst="rect">
            <a:avLst/>
          </a:prstGeom>
        </p:spPr>
        <p:txBody>
          <a:bodyPr vert="horz" wrap="square" lIns="0" tIns="12700" rIns="0" bIns="0" rtlCol="0">
            <a:spAutoFit/>
          </a:bodyPr>
          <a:lstStyle/>
          <a:p>
            <a:pPr marL="12700">
              <a:lnSpc>
                <a:spcPct val="100000"/>
              </a:lnSpc>
              <a:spcBef>
                <a:spcPts val="100"/>
              </a:spcBef>
            </a:pPr>
            <a:r>
              <a:rPr sz="2600" b="1" spc="60" dirty="0">
                <a:latin typeface="Century Gothic"/>
                <a:cs typeface="Century Gothic"/>
              </a:rPr>
              <a:t>Deber</a:t>
            </a:r>
            <a:r>
              <a:rPr sz="2600" b="1" spc="85" dirty="0">
                <a:latin typeface="Century Gothic"/>
                <a:cs typeface="Century Gothic"/>
              </a:rPr>
              <a:t> </a:t>
            </a:r>
            <a:r>
              <a:rPr sz="2600" b="1" spc="50" dirty="0">
                <a:latin typeface="Century Gothic"/>
                <a:cs typeface="Century Gothic"/>
              </a:rPr>
              <a:t>de</a:t>
            </a:r>
            <a:r>
              <a:rPr sz="2600" b="1" spc="85" dirty="0">
                <a:latin typeface="Century Gothic"/>
                <a:cs typeface="Century Gothic"/>
              </a:rPr>
              <a:t> </a:t>
            </a:r>
            <a:r>
              <a:rPr sz="2600" b="1" spc="80" dirty="0">
                <a:latin typeface="Century Gothic"/>
                <a:cs typeface="Century Gothic"/>
              </a:rPr>
              <a:t>abstención</a:t>
            </a:r>
            <a:r>
              <a:rPr sz="2600" b="1" spc="90" dirty="0">
                <a:latin typeface="Century Gothic"/>
                <a:cs typeface="Century Gothic"/>
              </a:rPr>
              <a:t> </a:t>
            </a:r>
            <a:r>
              <a:rPr sz="2600" b="1" spc="50" dirty="0">
                <a:latin typeface="Century Gothic"/>
                <a:cs typeface="Century Gothic"/>
              </a:rPr>
              <a:t>de</a:t>
            </a:r>
            <a:r>
              <a:rPr sz="2600" b="1" spc="85" dirty="0">
                <a:latin typeface="Century Gothic"/>
                <a:cs typeface="Century Gothic"/>
              </a:rPr>
              <a:t> </a:t>
            </a:r>
            <a:r>
              <a:rPr sz="2600" b="1" spc="125" dirty="0">
                <a:latin typeface="Century Gothic"/>
                <a:cs typeface="Century Gothic"/>
              </a:rPr>
              <a:t>las</a:t>
            </a:r>
            <a:r>
              <a:rPr sz="2600" b="1" spc="90" dirty="0">
                <a:latin typeface="Century Gothic"/>
                <a:cs typeface="Century Gothic"/>
              </a:rPr>
              <a:t> </a:t>
            </a:r>
            <a:r>
              <a:rPr sz="2600" b="1" spc="85" dirty="0">
                <a:latin typeface="Century Gothic"/>
                <a:cs typeface="Century Gothic"/>
              </a:rPr>
              <a:t>personas </a:t>
            </a:r>
            <a:r>
              <a:rPr sz="2600" b="1" spc="65" dirty="0">
                <a:latin typeface="Century Gothic"/>
                <a:cs typeface="Century Gothic"/>
              </a:rPr>
              <a:t>que</a:t>
            </a:r>
            <a:r>
              <a:rPr sz="2600" b="1" spc="85" dirty="0">
                <a:latin typeface="Century Gothic"/>
                <a:cs typeface="Century Gothic"/>
              </a:rPr>
              <a:t> </a:t>
            </a:r>
            <a:r>
              <a:rPr sz="2600" b="1" spc="90" dirty="0">
                <a:latin typeface="Century Gothic"/>
                <a:cs typeface="Century Gothic"/>
              </a:rPr>
              <a:t>integran </a:t>
            </a:r>
            <a:r>
              <a:rPr sz="2600" b="1" spc="85" dirty="0">
                <a:latin typeface="Century Gothic"/>
                <a:cs typeface="Century Gothic"/>
              </a:rPr>
              <a:t>órganos </a:t>
            </a:r>
            <a:r>
              <a:rPr sz="2600" b="1" spc="70" dirty="0">
                <a:latin typeface="Century Gothic"/>
                <a:cs typeface="Century Gothic"/>
              </a:rPr>
              <a:t>colegiados.</a:t>
            </a:r>
            <a:endParaRPr sz="2600" dirty="0">
              <a:latin typeface="Century Gothic"/>
              <a:cs typeface="Century Gothic"/>
            </a:endParaRPr>
          </a:p>
        </p:txBody>
      </p:sp>
      <p:sp>
        <p:nvSpPr>
          <p:cNvPr id="36" name="object 36"/>
          <p:cNvSpPr/>
          <p:nvPr/>
        </p:nvSpPr>
        <p:spPr>
          <a:xfrm>
            <a:off x="3314700" y="741603"/>
            <a:ext cx="12230100" cy="267335"/>
          </a:xfrm>
          <a:custGeom>
            <a:avLst/>
            <a:gdLst/>
            <a:ahLst/>
            <a:cxnLst/>
            <a:rect l="l" t="t" r="r" b="b"/>
            <a:pathLst>
              <a:path w="12230100" h="267334">
                <a:moveTo>
                  <a:pt x="12230100" y="0"/>
                </a:moveTo>
                <a:lnTo>
                  <a:pt x="12222899" y="0"/>
                </a:lnTo>
                <a:lnTo>
                  <a:pt x="0" y="0"/>
                </a:lnTo>
                <a:lnTo>
                  <a:pt x="0" y="267296"/>
                </a:lnTo>
                <a:lnTo>
                  <a:pt x="12222899" y="267296"/>
                </a:lnTo>
                <a:lnTo>
                  <a:pt x="12230100" y="267296"/>
                </a:lnTo>
                <a:lnTo>
                  <a:pt x="12230100" y="0"/>
                </a:lnTo>
                <a:close/>
              </a:path>
            </a:pathLst>
          </a:custGeom>
          <a:solidFill>
            <a:srgbClr val="8FB5E1"/>
          </a:solidFill>
        </p:spPr>
        <p:txBody>
          <a:bodyPr wrap="square" lIns="0" tIns="0" rIns="0" bIns="0" rtlCol="0"/>
          <a:lstStyle/>
          <a:p>
            <a:endParaRPr/>
          </a:p>
        </p:txBody>
      </p:sp>
      <p:sp>
        <p:nvSpPr>
          <p:cNvPr id="37" name="object 37"/>
          <p:cNvSpPr txBox="1">
            <a:spLocks noGrp="1"/>
          </p:cNvSpPr>
          <p:nvPr>
            <p:ph type="title"/>
          </p:nvPr>
        </p:nvSpPr>
        <p:spPr>
          <a:xfrm>
            <a:off x="625459" y="252957"/>
            <a:ext cx="383540" cy="1122680"/>
          </a:xfrm>
          <a:prstGeom prst="rect">
            <a:avLst/>
          </a:prstGeom>
        </p:spPr>
        <p:txBody>
          <a:bodyPr vert="horz" wrap="square" lIns="0" tIns="12700" rIns="0" bIns="0" rtlCol="0">
            <a:spAutoFit/>
          </a:bodyPr>
          <a:lstStyle/>
          <a:p>
            <a:pPr marL="12700">
              <a:lnSpc>
                <a:spcPct val="100000"/>
              </a:lnSpc>
              <a:spcBef>
                <a:spcPts val="100"/>
              </a:spcBef>
            </a:pPr>
            <a:r>
              <a:rPr sz="7200" spc="-50" dirty="0">
                <a:solidFill>
                  <a:srgbClr val="F7A707"/>
                </a:solidFill>
                <a:latin typeface="Impact"/>
                <a:cs typeface="Impact"/>
              </a:rPr>
              <a:t>7</a:t>
            </a:r>
            <a:endParaRPr sz="7200">
              <a:latin typeface="Impact"/>
              <a:cs typeface="Impact"/>
            </a:endParaRPr>
          </a:p>
        </p:txBody>
      </p:sp>
      <p:sp>
        <p:nvSpPr>
          <p:cNvPr id="38" name="object 38"/>
          <p:cNvSpPr txBox="1"/>
          <p:nvPr/>
        </p:nvSpPr>
        <p:spPr>
          <a:xfrm>
            <a:off x="1164501" y="667538"/>
            <a:ext cx="2133600" cy="299720"/>
          </a:xfrm>
          <a:prstGeom prst="rect">
            <a:avLst/>
          </a:prstGeom>
        </p:spPr>
        <p:txBody>
          <a:bodyPr vert="horz" wrap="square" lIns="0" tIns="12700" rIns="0" bIns="0" rtlCol="0">
            <a:spAutoFit/>
          </a:bodyPr>
          <a:lstStyle/>
          <a:p>
            <a:pPr marL="12700">
              <a:lnSpc>
                <a:spcPct val="100000"/>
              </a:lnSpc>
              <a:spcBef>
                <a:spcPts val="100"/>
              </a:spcBef>
            </a:pPr>
            <a:r>
              <a:rPr sz="1800" spc="-55" dirty="0">
                <a:solidFill>
                  <a:srgbClr val="575756"/>
                </a:solidFill>
                <a:latin typeface="Tahoma"/>
                <a:cs typeface="Tahoma"/>
              </a:rPr>
              <a:t>El </a:t>
            </a:r>
            <a:r>
              <a:rPr sz="1800" spc="-145" dirty="0">
                <a:solidFill>
                  <a:srgbClr val="575756"/>
                </a:solidFill>
                <a:latin typeface="Tahoma"/>
                <a:cs typeface="Tahoma"/>
              </a:rPr>
              <a:t>deber</a:t>
            </a:r>
            <a:r>
              <a:rPr sz="1800" spc="-50" dirty="0">
                <a:solidFill>
                  <a:srgbClr val="575756"/>
                </a:solidFill>
                <a:latin typeface="Tahoma"/>
                <a:cs typeface="Tahoma"/>
              </a:rPr>
              <a:t> </a:t>
            </a:r>
            <a:r>
              <a:rPr sz="1800" spc="-135" dirty="0">
                <a:solidFill>
                  <a:srgbClr val="575756"/>
                </a:solidFill>
                <a:latin typeface="Tahoma"/>
                <a:cs typeface="Tahoma"/>
              </a:rPr>
              <a:t>de</a:t>
            </a:r>
            <a:r>
              <a:rPr sz="1800" spc="-50" dirty="0">
                <a:solidFill>
                  <a:srgbClr val="575756"/>
                </a:solidFill>
                <a:latin typeface="Tahoma"/>
                <a:cs typeface="Tahoma"/>
              </a:rPr>
              <a:t> </a:t>
            </a:r>
            <a:r>
              <a:rPr sz="1800" spc="-75" dirty="0">
                <a:solidFill>
                  <a:srgbClr val="575756"/>
                </a:solidFill>
                <a:latin typeface="Tahoma"/>
                <a:cs typeface="Tahoma"/>
              </a:rPr>
              <a:t>abstención.</a:t>
            </a:r>
            <a:endParaRPr sz="1800">
              <a:latin typeface="Tahoma"/>
              <a:cs typeface="Tahoma"/>
            </a:endParaRPr>
          </a:p>
        </p:txBody>
      </p:sp>
      <p:sp>
        <p:nvSpPr>
          <p:cNvPr id="19" name="CuadroTexto 18">
            <a:extLst>
              <a:ext uri="{FF2B5EF4-FFF2-40B4-BE49-F238E27FC236}">
                <a16:creationId xmlns:a16="http://schemas.microsoft.com/office/drawing/2014/main" id="{80CD6C4B-5114-4F3A-8623-4E6BCA614093}"/>
              </a:ext>
            </a:extLst>
          </p:cNvPr>
          <p:cNvSpPr txBox="1"/>
          <p:nvPr/>
        </p:nvSpPr>
        <p:spPr>
          <a:xfrm>
            <a:off x="6060329" y="6469661"/>
            <a:ext cx="8752694" cy="369332"/>
          </a:xfrm>
          <a:prstGeom prst="rect">
            <a:avLst/>
          </a:prstGeom>
          <a:noFill/>
        </p:spPr>
        <p:txBody>
          <a:bodyPr wrap="square">
            <a:spAutoFit/>
          </a:bodyPr>
          <a:lstStyle/>
          <a:p>
            <a:pPr marL="12700">
              <a:lnSpc>
                <a:spcPct val="100000"/>
              </a:lnSpc>
              <a:spcBef>
                <a:spcPts val="100"/>
              </a:spcBef>
            </a:pPr>
            <a:r>
              <a:rPr lang="es-MX" sz="1800" b="1" spc="70" dirty="0">
                <a:latin typeface="Century Gothic"/>
                <a:cs typeface="Century Gothic"/>
              </a:rPr>
              <a:t>Abstención</a:t>
            </a:r>
            <a:r>
              <a:rPr lang="es-MX" sz="1800" b="1" spc="85" dirty="0">
                <a:latin typeface="Century Gothic"/>
                <a:cs typeface="Century Gothic"/>
              </a:rPr>
              <a:t> </a:t>
            </a:r>
            <a:r>
              <a:rPr lang="es-MX" sz="1800" b="1" spc="50" dirty="0">
                <a:latin typeface="Century Gothic"/>
                <a:cs typeface="Century Gothic"/>
              </a:rPr>
              <a:t>de</a:t>
            </a:r>
            <a:r>
              <a:rPr lang="es-MX" sz="1800" b="1" spc="85" dirty="0">
                <a:latin typeface="Century Gothic"/>
                <a:cs typeface="Century Gothic"/>
              </a:rPr>
              <a:t> </a:t>
            </a:r>
            <a:r>
              <a:rPr lang="es-MX" sz="1800" b="1" spc="80" dirty="0">
                <a:latin typeface="Century Gothic"/>
                <a:cs typeface="Century Gothic"/>
              </a:rPr>
              <a:t>representantes</a:t>
            </a:r>
            <a:r>
              <a:rPr lang="es-MX" sz="1800" b="1" spc="85" dirty="0">
                <a:latin typeface="Century Gothic"/>
                <a:cs typeface="Century Gothic"/>
              </a:rPr>
              <a:t> sectoriales </a:t>
            </a:r>
            <a:r>
              <a:rPr lang="es-MX" sz="1800" b="1" spc="110" dirty="0">
                <a:latin typeface="Century Gothic"/>
                <a:cs typeface="Century Gothic"/>
              </a:rPr>
              <a:t>(Posición</a:t>
            </a:r>
            <a:r>
              <a:rPr lang="es-MX" sz="1800" b="1" spc="85" dirty="0">
                <a:latin typeface="Century Gothic"/>
                <a:cs typeface="Century Gothic"/>
              </a:rPr>
              <a:t> </a:t>
            </a:r>
            <a:r>
              <a:rPr lang="es-MX" sz="1800" b="1" spc="50" dirty="0">
                <a:latin typeface="Century Gothic"/>
                <a:cs typeface="Century Gothic"/>
              </a:rPr>
              <a:t>de</a:t>
            </a:r>
            <a:r>
              <a:rPr lang="es-MX" sz="1800" b="1" spc="85" dirty="0">
                <a:latin typeface="Century Gothic"/>
                <a:cs typeface="Century Gothic"/>
              </a:rPr>
              <a:t> </a:t>
            </a:r>
            <a:r>
              <a:rPr lang="es-MX" sz="1800" b="1" spc="114" dirty="0">
                <a:latin typeface="Century Gothic"/>
                <a:cs typeface="Century Gothic"/>
              </a:rPr>
              <a:t>la</a:t>
            </a:r>
            <a:r>
              <a:rPr lang="es-MX" sz="1800" b="1" spc="85" dirty="0">
                <a:latin typeface="Century Gothic"/>
                <a:cs typeface="Century Gothic"/>
              </a:rPr>
              <a:t> </a:t>
            </a:r>
            <a:r>
              <a:rPr lang="es-MX" sz="1800" b="1" spc="140" dirty="0">
                <a:latin typeface="Century Gothic"/>
                <a:cs typeface="Century Gothic"/>
              </a:rPr>
              <a:t>PGR).</a:t>
            </a:r>
            <a:endParaRPr lang="es-MX" sz="1800" dirty="0">
              <a:latin typeface="Century Gothic"/>
              <a:cs typeface="Century Gothic"/>
            </a:endParaRPr>
          </a:p>
        </p:txBody>
      </p:sp>
      <p:sp>
        <p:nvSpPr>
          <p:cNvPr id="20" name="object 20">
            <a:extLst>
              <a:ext uri="{FF2B5EF4-FFF2-40B4-BE49-F238E27FC236}">
                <a16:creationId xmlns:a16="http://schemas.microsoft.com/office/drawing/2014/main" id="{44ADBC75-A926-4C41-B0B3-599355C87E51}"/>
              </a:ext>
            </a:extLst>
          </p:cNvPr>
          <p:cNvSpPr txBox="1"/>
          <p:nvPr/>
        </p:nvSpPr>
        <p:spPr>
          <a:xfrm>
            <a:off x="861597" y="7485324"/>
            <a:ext cx="3866261" cy="936154"/>
          </a:xfrm>
          <a:prstGeom prst="rect">
            <a:avLst/>
          </a:prstGeom>
        </p:spPr>
        <p:txBody>
          <a:bodyPr vert="horz" wrap="square" lIns="0" tIns="12700" rIns="0" bIns="0" rtlCol="0">
            <a:spAutoFit/>
          </a:bodyPr>
          <a:lstStyle/>
          <a:p>
            <a:pPr marL="12700" marR="5080">
              <a:lnSpc>
                <a:spcPct val="100000"/>
              </a:lnSpc>
              <a:spcBef>
                <a:spcPts val="100"/>
              </a:spcBef>
            </a:pPr>
            <a:r>
              <a:rPr sz="2000" dirty="0">
                <a:latin typeface="Century Gothic"/>
                <a:cs typeface="Century Gothic"/>
              </a:rPr>
              <a:t>Posición</a:t>
            </a:r>
            <a:r>
              <a:rPr sz="2000" spc="150" dirty="0">
                <a:latin typeface="Century Gothic"/>
                <a:cs typeface="Century Gothic"/>
              </a:rPr>
              <a:t> </a:t>
            </a:r>
            <a:r>
              <a:rPr sz="2000" dirty="0">
                <a:latin typeface="Century Gothic"/>
                <a:cs typeface="Century Gothic"/>
              </a:rPr>
              <a:t>consultiva</a:t>
            </a:r>
            <a:r>
              <a:rPr sz="2000" spc="155" dirty="0">
                <a:latin typeface="Century Gothic"/>
                <a:cs typeface="Century Gothic"/>
              </a:rPr>
              <a:t> </a:t>
            </a:r>
            <a:r>
              <a:rPr sz="2000" dirty="0">
                <a:latin typeface="Century Gothic"/>
                <a:cs typeface="Century Gothic"/>
              </a:rPr>
              <a:t>de</a:t>
            </a:r>
            <a:r>
              <a:rPr sz="2000" spc="155" dirty="0">
                <a:latin typeface="Century Gothic"/>
                <a:cs typeface="Century Gothic"/>
              </a:rPr>
              <a:t> </a:t>
            </a:r>
            <a:r>
              <a:rPr sz="2000" spc="40" dirty="0">
                <a:latin typeface="Century Gothic"/>
                <a:cs typeface="Century Gothic"/>
              </a:rPr>
              <a:t>la </a:t>
            </a:r>
            <a:r>
              <a:rPr sz="2000" spc="-60" dirty="0">
                <a:latin typeface="Century Gothic"/>
                <a:cs typeface="Century Gothic"/>
              </a:rPr>
              <a:t>PGR</a:t>
            </a:r>
            <a:r>
              <a:rPr sz="2000" spc="30" dirty="0">
                <a:latin typeface="Century Gothic"/>
                <a:cs typeface="Century Gothic"/>
              </a:rPr>
              <a:t> </a:t>
            </a:r>
            <a:r>
              <a:rPr sz="2000" dirty="0">
                <a:latin typeface="Century Gothic"/>
                <a:cs typeface="Century Gothic"/>
              </a:rPr>
              <a:t>(dictámenes</a:t>
            </a:r>
            <a:r>
              <a:rPr sz="2000" spc="35" dirty="0">
                <a:latin typeface="Century Gothic"/>
                <a:cs typeface="Century Gothic"/>
              </a:rPr>
              <a:t> </a:t>
            </a:r>
            <a:r>
              <a:rPr sz="2000" spc="-110" dirty="0">
                <a:latin typeface="Century Gothic"/>
                <a:cs typeface="Century Gothic"/>
              </a:rPr>
              <a:t>C-</a:t>
            </a:r>
            <a:r>
              <a:rPr sz="2000" spc="-25" dirty="0">
                <a:latin typeface="Century Gothic"/>
                <a:cs typeface="Century Gothic"/>
              </a:rPr>
              <a:t>80- </a:t>
            </a:r>
            <a:r>
              <a:rPr sz="2000" dirty="0">
                <a:latin typeface="Century Gothic"/>
                <a:cs typeface="Century Gothic"/>
              </a:rPr>
              <a:t>2023,</a:t>
            </a:r>
            <a:r>
              <a:rPr sz="2000" spc="-65" dirty="0">
                <a:latin typeface="Century Gothic"/>
                <a:cs typeface="Century Gothic"/>
              </a:rPr>
              <a:t> </a:t>
            </a:r>
            <a:r>
              <a:rPr sz="2000" spc="-60" dirty="0">
                <a:latin typeface="Century Gothic"/>
                <a:cs typeface="Century Gothic"/>
              </a:rPr>
              <a:t>C-</a:t>
            </a:r>
            <a:r>
              <a:rPr sz="2000" spc="-50" dirty="0">
                <a:latin typeface="Century Gothic"/>
                <a:cs typeface="Century Gothic"/>
              </a:rPr>
              <a:t>245-</a:t>
            </a:r>
            <a:r>
              <a:rPr sz="2000" spc="-10" dirty="0">
                <a:latin typeface="Century Gothic"/>
                <a:cs typeface="Century Gothic"/>
              </a:rPr>
              <a:t>2005,</a:t>
            </a:r>
            <a:r>
              <a:rPr sz="2000" spc="-60" dirty="0">
                <a:latin typeface="Century Gothic"/>
                <a:cs typeface="Century Gothic"/>
              </a:rPr>
              <a:t> </a:t>
            </a:r>
            <a:r>
              <a:rPr sz="2000" spc="-110" dirty="0">
                <a:latin typeface="Century Gothic"/>
                <a:cs typeface="Century Gothic"/>
              </a:rPr>
              <a:t>C-</a:t>
            </a:r>
            <a:r>
              <a:rPr sz="2000" spc="-25" dirty="0">
                <a:latin typeface="Century Gothic"/>
                <a:cs typeface="Century Gothic"/>
              </a:rPr>
              <a:t>81-</a:t>
            </a:r>
            <a:r>
              <a:rPr sz="2000" dirty="0">
                <a:latin typeface="Century Gothic"/>
                <a:cs typeface="Century Gothic"/>
              </a:rPr>
              <a:t>2020</a:t>
            </a:r>
            <a:r>
              <a:rPr sz="2000" spc="20" dirty="0">
                <a:latin typeface="Century Gothic"/>
                <a:cs typeface="Century Gothic"/>
              </a:rPr>
              <a:t> </a:t>
            </a:r>
            <a:r>
              <a:rPr sz="2000" spc="95" dirty="0">
                <a:latin typeface="Century Gothic"/>
                <a:cs typeface="Century Gothic"/>
              </a:rPr>
              <a:t>y</a:t>
            </a:r>
            <a:r>
              <a:rPr sz="2000" spc="20" dirty="0">
                <a:latin typeface="Century Gothic"/>
                <a:cs typeface="Century Gothic"/>
              </a:rPr>
              <a:t> </a:t>
            </a:r>
            <a:r>
              <a:rPr sz="2000" spc="-40" dirty="0">
                <a:latin typeface="Century Gothic"/>
                <a:cs typeface="Century Gothic"/>
              </a:rPr>
              <a:t>OJ-</a:t>
            </a:r>
            <a:r>
              <a:rPr sz="2000" spc="-35" dirty="0">
                <a:latin typeface="Century Gothic"/>
                <a:cs typeface="Century Gothic"/>
              </a:rPr>
              <a:t>153-</a:t>
            </a:r>
            <a:r>
              <a:rPr sz="2000" spc="-10" dirty="0">
                <a:latin typeface="Century Gothic"/>
                <a:cs typeface="Century Gothic"/>
              </a:rPr>
              <a:t>2005).</a:t>
            </a:r>
            <a:endParaRPr sz="2000" dirty="0">
              <a:latin typeface="Century Gothic"/>
              <a:cs typeface="Century Gothic"/>
            </a:endParaRPr>
          </a:p>
        </p:txBody>
      </p:sp>
      <p:sp>
        <p:nvSpPr>
          <p:cNvPr id="21" name="object 18">
            <a:extLst>
              <a:ext uri="{FF2B5EF4-FFF2-40B4-BE49-F238E27FC236}">
                <a16:creationId xmlns:a16="http://schemas.microsoft.com/office/drawing/2014/main" id="{18AFE9BB-EF75-4310-B6F1-51AB995CEA4C}"/>
              </a:ext>
            </a:extLst>
          </p:cNvPr>
          <p:cNvSpPr txBox="1"/>
          <p:nvPr/>
        </p:nvSpPr>
        <p:spPr>
          <a:xfrm>
            <a:off x="5161290" y="6920568"/>
            <a:ext cx="4828268" cy="2287806"/>
          </a:xfrm>
          <a:prstGeom prst="rect">
            <a:avLst/>
          </a:prstGeom>
          <a:solidFill>
            <a:srgbClr val="E3EAF8"/>
          </a:solidFill>
        </p:spPr>
        <p:txBody>
          <a:bodyPr vert="horz" wrap="square" lIns="0" tIns="71120" rIns="0" bIns="0" rtlCol="0">
            <a:spAutoFit/>
          </a:bodyPr>
          <a:lstStyle/>
          <a:p>
            <a:pPr marL="181610" marR="179705">
              <a:lnSpc>
                <a:spcPct val="100000"/>
              </a:lnSpc>
              <a:spcBef>
                <a:spcPts val="560"/>
              </a:spcBef>
            </a:pPr>
            <a:r>
              <a:rPr dirty="0">
                <a:latin typeface="Century Gothic"/>
                <a:cs typeface="Century Gothic"/>
              </a:rPr>
              <a:t>El</a:t>
            </a:r>
            <a:r>
              <a:rPr spc="-15" dirty="0">
                <a:latin typeface="Century Gothic"/>
                <a:cs typeface="Century Gothic"/>
              </a:rPr>
              <a:t> </a:t>
            </a:r>
            <a:r>
              <a:rPr dirty="0">
                <a:latin typeface="Century Gothic"/>
                <a:cs typeface="Century Gothic"/>
              </a:rPr>
              <a:t>directivo</a:t>
            </a:r>
            <a:r>
              <a:rPr spc="-15" dirty="0">
                <a:latin typeface="Century Gothic"/>
                <a:cs typeface="Century Gothic"/>
              </a:rPr>
              <a:t> </a:t>
            </a:r>
            <a:r>
              <a:rPr dirty="0">
                <a:latin typeface="Century Gothic"/>
                <a:cs typeface="Century Gothic"/>
              </a:rPr>
              <a:t>debe</a:t>
            </a:r>
            <a:r>
              <a:rPr spc="-15" dirty="0">
                <a:latin typeface="Century Gothic"/>
                <a:cs typeface="Century Gothic"/>
              </a:rPr>
              <a:t> </a:t>
            </a:r>
            <a:r>
              <a:rPr dirty="0">
                <a:latin typeface="Century Gothic"/>
                <a:cs typeface="Century Gothic"/>
              </a:rPr>
              <a:t>abstenerse</a:t>
            </a:r>
            <a:r>
              <a:rPr spc="-15" dirty="0">
                <a:latin typeface="Century Gothic"/>
                <a:cs typeface="Century Gothic"/>
              </a:rPr>
              <a:t> </a:t>
            </a:r>
            <a:r>
              <a:rPr dirty="0">
                <a:latin typeface="Century Gothic"/>
                <a:cs typeface="Century Gothic"/>
              </a:rPr>
              <a:t>respecto</a:t>
            </a:r>
            <a:r>
              <a:rPr spc="-15" dirty="0">
                <a:latin typeface="Century Gothic"/>
                <a:cs typeface="Century Gothic"/>
              </a:rPr>
              <a:t> </a:t>
            </a:r>
            <a:r>
              <a:rPr dirty="0">
                <a:latin typeface="Century Gothic"/>
                <a:cs typeface="Century Gothic"/>
              </a:rPr>
              <a:t>a</a:t>
            </a:r>
            <a:r>
              <a:rPr spc="-15" dirty="0">
                <a:latin typeface="Century Gothic"/>
                <a:cs typeface="Century Gothic"/>
              </a:rPr>
              <a:t> </a:t>
            </a:r>
            <a:r>
              <a:rPr spc="35" dirty="0">
                <a:latin typeface="Century Gothic"/>
                <a:cs typeface="Century Gothic"/>
              </a:rPr>
              <a:t>los </a:t>
            </a:r>
            <a:r>
              <a:rPr dirty="0">
                <a:latin typeface="Century Gothic"/>
                <a:cs typeface="Century Gothic"/>
              </a:rPr>
              <a:t>asuntos</a:t>
            </a:r>
            <a:r>
              <a:rPr spc="85" dirty="0">
                <a:latin typeface="Century Gothic"/>
                <a:cs typeface="Century Gothic"/>
              </a:rPr>
              <a:t> </a:t>
            </a:r>
            <a:r>
              <a:rPr dirty="0">
                <a:latin typeface="Century Gothic"/>
                <a:cs typeface="Century Gothic"/>
              </a:rPr>
              <a:t>que</a:t>
            </a:r>
            <a:r>
              <a:rPr spc="90" dirty="0">
                <a:latin typeface="Century Gothic"/>
                <a:cs typeface="Century Gothic"/>
              </a:rPr>
              <a:t> </a:t>
            </a:r>
            <a:r>
              <a:rPr dirty="0">
                <a:latin typeface="Century Gothic"/>
                <a:cs typeface="Century Gothic"/>
              </a:rPr>
              <a:t>le</a:t>
            </a:r>
            <a:r>
              <a:rPr spc="85" dirty="0">
                <a:latin typeface="Century Gothic"/>
                <a:cs typeface="Century Gothic"/>
              </a:rPr>
              <a:t> </a:t>
            </a:r>
            <a:r>
              <a:rPr dirty="0">
                <a:latin typeface="Century Gothic"/>
                <a:cs typeface="Century Gothic"/>
              </a:rPr>
              <a:t>puedan</a:t>
            </a:r>
            <a:r>
              <a:rPr spc="90" dirty="0">
                <a:latin typeface="Century Gothic"/>
                <a:cs typeface="Century Gothic"/>
              </a:rPr>
              <a:t> </a:t>
            </a:r>
            <a:r>
              <a:rPr dirty="0">
                <a:latin typeface="Century Gothic"/>
                <a:cs typeface="Century Gothic"/>
              </a:rPr>
              <a:t>generar</a:t>
            </a:r>
            <a:r>
              <a:rPr spc="85" dirty="0">
                <a:latin typeface="Century Gothic"/>
                <a:cs typeface="Century Gothic"/>
              </a:rPr>
              <a:t> </a:t>
            </a:r>
            <a:r>
              <a:rPr dirty="0">
                <a:latin typeface="Century Gothic"/>
                <a:cs typeface="Century Gothic"/>
              </a:rPr>
              <a:t>un</a:t>
            </a:r>
            <a:r>
              <a:rPr spc="90" dirty="0">
                <a:latin typeface="Century Gothic"/>
                <a:cs typeface="Century Gothic"/>
              </a:rPr>
              <a:t> </a:t>
            </a:r>
            <a:r>
              <a:rPr spc="-10" dirty="0">
                <a:latin typeface="Century Gothic"/>
                <a:cs typeface="Century Gothic"/>
              </a:rPr>
              <a:t>beneficio </a:t>
            </a:r>
            <a:r>
              <a:rPr dirty="0">
                <a:latin typeface="Century Gothic"/>
                <a:cs typeface="Century Gothic"/>
              </a:rPr>
              <a:t>directo</a:t>
            </a:r>
            <a:r>
              <a:rPr spc="110" dirty="0">
                <a:latin typeface="Century Gothic"/>
                <a:cs typeface="Century Gothic"/>
              </a:rPr>
              <a:t> </a:t>
            </a:r>
            <a:r>
              <a:rPr dirty="0">
                <a:latin typeface="Century Gothic"/>
                <a:cs typeface="Century Gothic"/>
              </a:rPr>
              <a:t>para</a:t>
            </a:r>
            <a:r>
              <a:rPr spc="114" dirty="0">
                <a:latin typeface="Century Gothic"/>
                <a:cs typeface="Century Gothic"/>
              </a:rPr>
              <a:t> </a:t>
            </a:r>
            <a:r>
              <a:rPr spc="80" dirty="0">
                <a:latin typeface="Century Gothic"/>
                <a:cs typeface="Century Gothic"/>
              </a:rPr>
              <a:t>sí</a:t>
            </a:r>
            <a:r>
              <a:rPr spc="114" dirty="0">
                <a:latin typeface="Century Gothic"/>
                <a:cs typeface="Century Gothic"/>
              </a:rPr>
              <a:t> </a:t>
            </a:r>
            <a:r>
              <a:rPr dirty="0">
                <a:latin typeface="Century Gothic"/>
                <a:cs typeface="Century Gothic"/>
              </a:rPr>
              <a:t>mismo,</a:t>
            </a:r>
            <a:r>
              <a:rPr spc="114" dirty="0">
                <a:latin typeface="Century Gothic"/>
                <a:cs typeface="Century Gothic"/>
              </a:rPr>
              <a:t> </a:t>
            </a:r>
            <a:r>
              <a:rPr spc="60" dirty="0">
                <a:latin typeface="Century Gothic"/>
                <a:cs typeface="Century Gothic"/>
              </a:rPr>
              <a:t>sus</a:t>
            </a:r>
            <a:r>
              <a:rPr spc="110" dirty="0">
                <a:latin typeface="Century Gothic"/>
                <a:cs typeface="Century Gothic"/>
              </a:rPr>
              <a:t> </a:t>
            </a:r>
            <a:r>
              <a:rPr dirty="0">
                <a:latin typeface="Century Gothic"/>
                <a:cs typeface="Century Gothic"/>
              </a:rPr>
              <a:t>familiares</a:t>
            </a:r>
            <a:r>
              <a:rPr spc="114" dirty="0">
                <a:latin typeface="Century Gothic"/>
                <a:cs typeface="Century Gothic"/>
              </a:rPr>
              <a:t> </a:t>
            </a:r>
            <a:r>
              <a:rPr spc="-50" dirty="0">
                <a:latin typeface="Century Gothic"/>
                <a:cs typeface="Century Gothic"/>
              </a:rPr>
              <a:t>o </a:t>
            </a:r>
            <a:r>
              <a:rPr dirty="0">
                <a:latin typeface="Century Gothic"/>
                <a:cs typeface="Century Gothic"/>
              </a:rPr>
              <a:t>allegados</a:t>
            </a:r>
            <a:r>
              <a:rPr spc="135" dirty="0">
                <a:latin typeface="Century Gothic"/>
                <a:cs typeface="Century Gothic"/>
              </a:rPr>
              <a:t> </a:t>
            </a:r>
            <a:r>
              <a:rPr spc="80" dirty="0">
                <a:latin typeface="Century Gothic"/>
                <a:cs typeface="Century Gothic"/>
              </a:rPr>
              <a:t>y</a:t>
            </a:r>
            <a:r>
              <a:rPr spc="140" dirty="0">
                <a:latin typeface="Century Gothic"/>
                <a:cs typeface="Century Gothic"/>
              </a:rPr>
              <a:t> </a:t>
            </a:r>
            <a:r>
              <a:rPr dirty="0">
                <a:latin typeface="Century Gothic"/>
                <a:cs typeface="Century Gothic"/>
              </a:rPr>
              <a:t>en</a:t>
            </a:r>
            <a:r>
              <a:rPr spc="135" dirty="0">
                <a:latin typeface="Century Gothic"/>
                <a:cs typeface="Century Gothic"/>
              </a:rPr>
              <a:t> </a:t>
            </a:r>
            <a:r>
              <a:rPr dirty="0">
                <a:latin typeface="Century Gothic"/>
                <a:cs typeface="Century Gothic"/>
              </a:rPr>
              <a:t>aquellas</a:t>
            </a:r>
            <a:r>
              <a:rPr spc="135" dirty="0">
                <a:latin typeface="Century Gothic"/>
                <a:cs typeface="Century Gothic"/>
              </a:rPr>
              <a:t> </a:t>
            </a:r>
            <a:r>
              <a:rPr dirty="0">
                <a:latin typeface="Century Gothic"/>
                <a:cs typeface="Century Gothic"/>
              </a:rPr>
              <a:t>situaciones</a:t>
            </a:r>
            <a:r>
              <a:rPr spc="140" dirty="0">
                <a:latin typeface="Century Gothic"/>
                <a:cs typeface="Century Gothic"/>
              </a:rPr>
              <a:t> </a:t>
            </a:r>
            <a:r>
              <a:rPr dirty="0">
                <a:latin typeface="Century Gothic"/>
                <a:cs typeface="Century Gothic"/>
              </a:rPr>
              <a:t>en</a:t>
            </a:r>
            <a:r>
              <a:rPr spc="135" dirty="0">
                <a:latin typeface="Century Gothic"/>
                <a:cs typeface="Century Gothic"/>
              </a:rPr>
              <a:t> </a:t>
            </a:r>
            <a:r>
              <a:rPr spc="30" dirty="0">
                <a:latin typeface="Century Gothic"/>
                <a:cs typeface="Century Gothic"/>
              </a:rPr>
              <a:t>las </a:t>
            </a:r>
            <a:r>
              <a:rPr dirty="0">
                <a:latin typeface="Century Gothic"/>
                <a:cs typeface="Century Gothic"/>
              </a:rPr>
              <a:t>que</a:t>
            </a:r>
            <a:r>
              <a:rPr spc="70" dirty="0">
                <a:latin typeface="Century Gothic"/>
                <a:cs typeface="Century Gothic"/>
              </a:rPr>
              <a:t> </a:t>
            </a:r>
            <a:r>
              <a:rPr dirty="0">
                <a:latin typeface="Century Gothic"/>
                <a:cs typeface="Century Gothic"/>
              </a:rPr>
              <a:t>deba</a:t>
            </a:r>
            <a:r>
              <a:rPr spc="75" dirty="0">
                <a:latin typeface="Century Gothic"/>
                <a:cs typeface="Century Gothic"/>
              </a:rPr>
              <a:t> </a:t>
            </a:r>
            <a:r>
              <a:rPr dirty="0">
                <a:latin typeface="Century Gothic"/>
                <a:cs typeface="Century Gothic"/>
              </a:rPr>
              <a:t>decidir</a:t>
            </a:r>
            <a:r>
              <a:rPr spc="75" dirty="0">
                <a:latin typeface="Century Gothic"/>
                <a:cs typeface="Century Gothic"/>
              </a:rPr>
              <a:t> </a:t>
            </a:r>
            <a:r>
              <a:rPr dirty="0">
                <a:latin typeface="Century Gothic"/>
                <a:cs typeface="Century Gothic"/>
              </a:rPr>
              <a:t>sobre</a:t>
            </a:r>
            <a:r>
              <a:rPr spc="75" dirty="0">
                <a:latin typeface="Century Gothic"/>
                <a:cs typeface="Century Gothic"/>
              </a:rPr>
              <a:t> </a:t>
            </a:r>
            <a:r>
              <a:rPr dirty="0">
                <a:latin typeface="Century Gothic"/>
                <a:cs typeface="Century Gothic"/>
              </a:rPr>
              <a:t>casos</a:t>
            </a:r>
            <a:r>
              <a:rPr spc="75" dirty="0">
                <a:latin typeface="Century Gothic"/>
                <a:cs typeface="Century Gothic"/>
              </a:rPr>
              <a:t> </a:t>
            </a:r>
            <a:r>
              <a:rPr dirty="0">
                <a:latin typeface="Century Gothic"/>
                <a:cs typeface="Century Gothic"/>
              </a:rPr>
              <a:t>concretos</a:t>
            </a:r>
            <a:r>
              <a:rPr spc="75" dirty="0">
                <a:latin typeface="Century Gothic"/>
                <a:cs typeface="Century Gothic"/>
              </a:rPr>
              <a:t> </a:t>
            </a:r>
            <a:r>
              <a:rPr spc="-25" dirty="0">
                <a:latin typeface="Century Gothic"/>
                <a:cs typeface="Century Gothic"/>
              </a:rPr>
              <a:t>que </a:t>
            </a:r>
            <a:r>
              <a:rPr spc="60" dirty="0">
                <a:latin typeface="Century Gothic"/>
                <a:cs typeface="Century Gothic"/>
              </a:rPr>
              <a:t>los</a:t>
            </a:r>
            <a:r>
              <a:rPr spc="30" dirty="0">
                <a:latin typeface="Century Gothic"/>
                <a:cs typeface="Century Gothic"/>
              </a:rPr>
              <a:t> </a:t>
            </a:r>
            <a:r>
              <a:rPr dirty="0">
                <a:latin typeface="Century Gothic"/>
                <a:cs typeface="Century Gothic"/>
              </a:rPr>
              <a:t>coloquen</a:t>
            </a:r>
            <a:r>
              <a:rPr spc="30" dirty="0">
                <a:latin typeface="Century Gothic"/>
                <a:cs typeface="Century Gothic"/>
              </a:rPr>
              <a:t> </a:t>
            </a:r>
            <a:r>
              <a:rPr dirty="0">
                <a:latin typeface="Century Gothic"/>
                <a:cs typeface="Century Gothic"/>
              </a:rPr>
              <a:t>en</a:t>
            </a:r>
            <a:r>
              <a:rPr spc="30" dirty="0">
                <a:latin typeface="Century Gothic"/>
                <a:cs typeface="Century Gothic"/>
              </a:rPr>
              <a:t> </a:t>
            </a:r>
            <a:r>
              <a:rPr dirty="0">
                <a:latin typeface="Century Gothic"/>
                <a:cs typeface="Century Gothic"/>
              </a:rPr>
              <a:t>situación</a:t>
            </a:r>
            <a:r>
              <a:rPr spc="30" dirty="0">
                <a:latin typeface="Century Gothic"/>
                <a:cs typeface="Century Gothic"/>
              </a:rPr>
              <a:t> </a:t>
            </a:r>
            <a:r>
              <a:rPr dirty="0">
                <a:latin typeface="Century Gothic"/>
                <a:cs typeface="Century Gothic"/>
              </a:rPr>
              <a:t>de</a:t>
            </a:r>
            <a:r>
              <a:rPr spc="30" dirty="0">
                <a:latin typeface="Century Gothic"/>
                <a:cs typeface="Century Gothic"/>
              </a:rPr>
              <a:t> </a:t>
            </a:r>
            <a:r>
              <a:rPr dirty="0">
                <a:latin typeface="Century Gothic"/>
                <a:cs typeface="Century Gothic"/>
              </a:rPr>
              <a:t>conflicto</a:t>
            </a:r>
            <a:r>
              <a:rPr spc="30" dirty="0">
                <a:latin typeface="Century Gothic"/>
                <a:cs typeface="Century Gothic"/>
              </a:rPr>
              <a:t> </a:t>
            </a:r>
            <a:r>
              <a:rPr spc="-25" dirty="0">
                <a:latin typeface="Century Gothic"/>
                <a:cs typeface="Century Gothic"/>
              </a:rPr>
              <a:t>de </a:t>
            </a:r>
            <a:r>
              <a:rPr spc="-10" dirty="0">
                <a:latin typeface="Century Gothic"/>
                <a:cs typeface="Century Gothic"/>
              </a:rPr>
              <a:t>intereses.</a:t>
            </a:r>
            <a:endParaRPr dirty="0">
              <a:latin typeface="Century Gothic"/>
              <a:cs typeface="Century Gothic"/>
            </a:endParaRPr>
          </a:p>
        </p:txBody>
      </p:sp>
      <p:sp>
        <p:nvSpPr>
          <p:cNvPr id="22" name="object 19">
            <a:extLst>
              <a:ext uri="{FF2B5EF4-FFF2-40B4-BE49-F238E27FC236}">
                <a16:creationId xmlns:a16="http://schemas.microsoft.com/office/drawing/2014/main" id="{A4146F0C-6EBF-4C19-8C04-454D026C8521}"/>
              </a:ext>
            </a:extLst>
          </p:cNvPr>
          <p:cNvSpPr txBox="1"/>
          <p:nvPr/>
        </p:nvSpPr>
        <p:spPr>
          <a:xfrm>
            <a:off x="10243694" y="6922916"/>
            <a:ext cx="5066584" cy="2650726"/>
          </a:xfrm>
          <a:prstGeom prst="rect">
            <a:avLst/>
          </a:prstGeom>
          <a:solidFill>
            <a:srgbClr val="E1EFDF"/>
          </a:solidFill>
        </p:spPr>
        <p:txBody>
          <a:bodyPr vert="horz" wrap="square" lIns="0" tIns="156210" rIns="0" bIns="0" rtlCol="0">
            <a:spAutoFit/>
          </a:bodyPr>
          <a:lstStyle/>
          <a:p>
            <a:pPr marL="181610" marR="581660" algn="just">
              <a:lnSpc>
                <a:spcPct val="100000"/>
              </a:lnSpc>
              <a:spcBef>
                <a:spcPts val="1230"/>
              </a:spcBef>
            </a:pPr>
            <a:r>
              <a:rPr dirty="0">
                <a:latin typeface="Century Gothic"/>
                <a:cs typeface="Century Gothic"/>
              </a:rPr>
              <a:t>No</a:t>
            </a:r>
            <a:r>
              <a:rPr spc="30" dirty="0">
                <a:latin typeface="Century Gothic"/>
                <a:cs typeface="Century Gothic"/>
              </a:rPr>
              <a:t> </a:t>
            </a:r>
            <a:r>
              <a:rPr dirty="0">
                <a:latin typeface="Century Gothic"/>
                <a:cs typeface="Century Gothic"/>
              </a:rPr>
              <a:t>se</a:t>
            </a:r>
            <a:r>
              <a:rPr spc="35" dirty="0">
                <a:latin typeface="Century Gothic"/>
                <a:cs typeface="Century Gothic"/>
              </a:rPr>
              <a:t> </a:t>
            </a:r>
            <a:r>
              <a:rPr dirty="0">
                <a:latin typeface="Century Gothic"/>
                <a:cs typeface="Century Gothic"/>
              </a:rPr>
              <a:t>configura</a:t>
            </a:r>
            <a:r>
              <a:rPr spc="35" dirty="0">
                <a:latin typeface="Century Gothic"/>
                <a:cs typeface="Century Gothic"/>
              </a:rPr>
              <a:t> </a:t>
            </a:r>
            <a:r>
              <a:rPr dirty="0">
                <a:latin typeface="Century Gothic"/>
                <a:cs typeface="Century Gothic"/>
              </a:rPr>
              <a:t>motivo</a:t>
            </a:r>
            <a:r>
              <a:rPr spc="35" dirty="0">
                <a:latin typeface="Century Gothic"/>
                <a:cs typeface="Century Gothic"/>
              </a:rPr>
              <a:t> </a:t>
            </a:r>
            <a:r>
              <a:rPr dirty="0">
                <a:latin typeface="Century Gothic"/>
                <a:cs typeface="Century Gothic"/>
              </a:rPr>
              <a:t>de</a:t>
            </a:r>
            <a:r>
              <a:rPr spc="35" dirty="0">
                <a:latin typeface="Century Gothic"/>
                <a:cs typeface="Century Gothic"/>
              </a:rPr>
              <a:t> </a:t>
            </a:r>
            <a:r>
              <a:rPr spc="-10" dirty="0">
                <a:latin typeface="Century Gothic"/>
                <a:cs typeface="Century Gothic"/>
              </a:rPr>
              <a:t>abstención, </a:t>
            </a:r>
            <a:r>
              <a:rPr dirty="0">
                <a:latin typeface="Century Gothic"/>
                <a:cs typeface="Century Gothic"/>
              </a:rPr>
              <a:t>mientras</a:t>
            </a:r>
            <a:r>
              <a:rPr spc="30" dirty="0">
                <a:latin typeface="Century Gothic"/>
                <a:cs typeface="Century Gothic"/>
              </a:rPr>
              <a:t> </a:t>
            </a:r>
            <a:r>
              <a:rPr dirty="0">
                <a:latin typeface="Century Gothic"/>
                <a:cs typeface="Century Gothic"/>
              </a:rPr>
              <a:t>se</a:t>
            </a:r>
            <a:r>
              <a:rPr spc="30" dirty="0">
                <a:latin typeface="Century Gothic"/>
                <a:cs typeface="Century Gothic"/>
              </a:rPr>
              <a:t> </a:t>
            </a:r>
            <a:r>
              <a:rPr spc="-30" dirty="0">
                <a:latin typeface="Century Gothic"/>
                <a:cs typeface="Century Gothic"/>
              </a:rPr>
              <a:t>trate</a:t>
            </a:r>
            <a:r>
              <a:rPr spc="30" dirty="0">
                <a:latin typeface="Century Gothic"/>
                <a:cs typeface="Century Gothic"/>
              </a:rPr>
              <a:t> </a:t>
            </a:r>
            <a:r>
              <a:rPr dirty="0">
                <a:latin typeface="Century Gothic"/>
                <a:cs typeface="Century Gothic"/>
              </a:rPr>
              <a:t>de</a:t>
            </a:r>
            <a:r>
              <a:rPr spc="30" dirty="0">
                <a:latin typeface="Century Gothic"/>
                <a:cs typeface="Century Gothic"/>
              </a:rPr>
              <a:t> </a:t>
            </a:r>
            <a:r>
              <a:rPr dirty="0">
                <a:latin typeface="Century Gothic"/>
                <a:cs typeface="Century Gothic"/>
              </a:rPr>
              <a:t>acuerdos</a:t>
            </a:r>
            <a:r>
              <a:rPr spc="35" dirty="0">
                <a:latin typeface="Century Gothic"/>
                <a:cs typeface="Century Gothic"/>
              </a:rPr>
              <a:t> </a:t>
            </a:r>
            <a:r>
              <a:rPr dirty="0">
                <a:latin typeface="Century Gothic"/>
                <a:cs typeface="Century Gothic"/>
              </a:rPr>
              <a:t>de</a:t>
            </a:r>
            <a:r>
              <a:rPr spc="30" dirty="0">
                <a:latin typeface="Century Gothic"/>
                <a:cs typeface="Century Gothic"/>
              </a:rPr>
              <a:t> </a:t>
            </a:r>
            <a:r>
              <a:rPr spc="-10" dirty="0">
                <a:latin typeface="Century Gothic"/>
                <a:cs typeface="Century Gothic"/>
              </a:rPr>
              <a:t>alcance </a:t>
            </a:r>
            <a:r>
              <a:rPr dirty="0">
                <a:latin typeface="Century Gothic"/>
                <a:cs typeface="Century Gothic"/>
              </a:rPr>
              <a:t>general</a:t>
            </a:r>
            <a:r>
              <a:rPr spc="70" dirty="0">
                <a:latin typeface="Century Gothic"/>
                <a:cs typeface="Century Gothic"/>
              </a:rPr>
              <a:t> </a:t>
            </a:r>
            <a:r>
              <a:rPr dirty="0">
                <a:latin typeface="Century Gothic"/>
                <a:cs typeface="Century Gothic"/>
              </a:rPr>
              <a:t>aplicables</a:t>
            </a:r>
            <a:r>
              <a:rPr spc="75" dirty="0">
                <a:latin typeface="Century Gothic"/>
                <a:cs typeface="Century Gothic"/>
              </a:rPr>
              <a:t> </a:t>
            </a:r>
            <a:r>
              <a:rPr dirty="0">
                <a:latin typeface="Century Gothic"/>
                <a:cs typeface="Century Gothic"/>
              </a:rPr>
              <a:t>a</a:t>
            </a:r>
            <a:r>
              <a:rPr spc="75" dirty="0">
                <a:latin typeface="Century Gothic"/>
                <a:cs typeface="Century Gothic"/>
              </a:rPr>
              <a:t> </a:t>
            </a:r>
            <a:r>
              <a:rPr dirty="0">
                <a:latin typeface="Century Gothic"/>
                <a:cs typeface="Century Gothic"/>
              </a:rPr>
              <a:t>todo</a:t>
            </a:r>
            <a:r>
              <a:rPr spc="75" dirty="0">
                <a:latin typeface="Century Gothic"/>
                <a:cs typeface="Century Gothic"/>
              </a:rPr>
              <a:t> </a:t>
            </a:r>
            <a:r>
              <a:rPr dirty="0">
                <a:latin typeface="Century Gothic"/>
                <a:cs typeface="Century Gothic"/>
              </a:rPr>
              <a:t>el</a:t>
            </a:r>
            <a:r>
              <a:rPr spc="75" dirty="0">
                <a:latin typeface="Century Gothic"/>
                <a:cs typeface="Century Gothic"/>
              </a:rPr>
              <a:t> </a:t>
            </a:r>
            <a:r>
              <a:rPr dirty="0">
                <a:latin typeface="Century Gothic"/>
                <a:cs typeface="Century Gothic"/>
              </a:rPr>
              <a:t>sector</a:t>
            </a:r>
            <a:r>
              <a:rPr spc="75" dirty="0">
                <a:latin typeface="Century Gothic"/>
                <a:cs typeface="Century Gothic"/>
              </a:rPr>
              <a:t> </a:t>
            </a:r>
            <a:r>
              <a:rPr spc="-25" dirty="0">
                <a:latin typeface="Century Gothic"/>
                <a:cs typeface="Century Gothic"/>
              </a:rPr>
              <a:t>que </a:t>
            </a:r>
            <a:r>
              <a:rPr dirty="0">
                <a:latin typeface="Century Gothic"/>
                <a:cs typeface="Century Gothic"/>
              </a:rPr>
              <a:t>representan</a:t>
            </a:r>
            <a:r>
              <a:rPr spc="80" dirty="0">
                <a:latin typeface="Century Gothic"/>
                <a:cs typeface="Century Gothic"/>
              </a:rPr>
              <a:t> </a:t>
            </a:r>
            <a:r>
              <a:rPr dirty="0">
                <a:latin typeface="Century Gothic"/>
                <a:cs typeface="Century Gothic"/>
              </a:rPr>
              <a:t>o</a:t>
            </a:r>
            <a:r>
              <a:rPr spc="80" dirty="0">
                <a:latin typeface="Century Gothic"/>
                <a:cs typeface="Century Gothic"/>
              </a:rPr>
              <a:t> </a:t>
            </a:r>
            <a:r>
              <a:rPr dirty="0">
                <a:latin typeface="Century Gothic"/>
                <a:cs typeface="Century Gothic"/>
              </a:rPr>
              <a:t>a</a:t>
            </a:r>
            <a:r>
              <a:rPr spc="80" dirty="0">
                <a:latin typeface="Century Gothic"/>
                <a:cs typeface="Century Gothic"/>
              </a:rPr>
              <a:t> </a:t>
            </a:r>
            <a:r>
              <a:rPr dirty="0">
                <a:latin typeface="Century Gothic"/>
                <a:cs typeface="Century Gothic"/>
              </a:rPr>
              <a:t>una</a:t>
            </a:r>
            <a:r>
              <a:rPr spc="80" dirty="0">
                <a:latin typeface="Century Gothic"/>
                <a:cs typeface="Century Gothic"/>
              </a:rPr>
              <a:t> </a:t>
            </a:r>
            <a:r>
              <a:rPr dirty="0">
                <a:latin typeface="Century Gothic"/>
                <a:cs typeface="Century Gothic"/>
              </a:rPr>
              <a:t>generalidad</a:t>
            </a:r>
            <a:r>
              <a:rPr spc="85" dirty="0">
                <a:latin typeface="Century Gothic"/>
                <a:cs typeface="Century Gothic"/>
              </a:rPr>
              <a:t> </a:t>
            </a:r>
            <a:r>
              <a:rPr spc="-25" dirty="0">
                <a:latin typeface="Century Gothic"/>
                <a:cs typeface="Century Gothic"/>
              </a:rPr>
              <a:t>de </a:t>
            </a:r>
            <a:r>
              <a:rPr dirty="0">
                <a:latin typeface="Century Gothic"/>
                <a:cs typeface="Century Gothic"/>
              </a:rPr>
              <a:t>destinatarios,</a:t>
            </a:r>
            <a:r>
              <a:rPr spc="114" dirty="0">
                <a:latin typeface="Century Gothic"/>
                <a:cs typeface="Century Gothic"/>
              </a:rPr>
              <a:t> </a:t>
            </a:r>
            <a:r>
              <a:rPr dirty="0">
                <a:latin typeface="Century Gothic"/>
                <a:cs typeface="Century Gothic"/>
              </a:rPr>
              <a:t>decisiones</a:t>
            </a:r>
            <a:r>
              <a:rPr spc="120" dirty="0">
                <a:latin typeface="Century Gothic"/>
                <a:cs typeface="Century Gothic"/>
              </a:rPr>
              <a:t> </a:t>
            </a:r>
            <a:r>
              <a:rPr spc="-10" dirty="0">
                <a:latin typeface="Century Gothic"/>
                <a:cs typeface="Century Gothic"/>
              </a:rPr>
              <a:t>“macro”</a:t>
            </a:r>
            <a:r>
              <a:rPr spc="120" dirty="0">
                <a:latin typeface="Century Gothic"/>
                <a:cs typeface="Century Gothic"/>
              </a:rPr>
              <a:t> </a:t>
            </a:r>
            <a:r>
              <a:rPr spc="-25" dirty="0">
                <a:latin typeface="Century Gothic"/>
                <a:cs typeface="Century Gothic"/>
              </a:rPr>
              <a:t>que </a:t>
            </a:r>
            <a:r>
              <a:rPr spc="-10" dirty="0">
                <a:latin typeface="Century Gothic"/>
                <a:cs typeface="Century Gothic"/>
              </a:rPr>
              <a:t>afectarán</a:t>
            </a:r>
            <a:r>
              <a:rPr spc="-30" dirty="0">
                <a:latin typeface="Century Gothic"/>
                <a:cs typeface="Century Gothic"/>
              </a:rPr>
              <a:t> </a:t>
            </a:r>
            <a:r>
              <a:rPr dirty="0">
                <a:latin typeface="Century Gothic"/>
                <a:cs typeface="Century Gothic"/>
              </a:rPr>
              <a:t>objetivamente</a:t>
            </a:r>
            <a:r>
              <a:rPr spc="-30" dirty="0">
                <a:latin typeface="Century Gothic"/>
                <a:cs typeface="Century Gothic"/>
              </a:rPr>
              <a:t> </a:t>
            </a:r>
            <a:r>
              <a:rPr dirty="0">
                <a:latin typeface="Century Gothic"/>
                <a:cs typeface="Century Gothic"/>
              </a:rPr>
              <a:t>a</a:t>
            </a:r>
            <a:r>
              <a:rPr spc="-25" dirty="0">
                <a:latin typeface="Century Gothic"/>
                <a:cs typeface="Century Gothic"/>
              </a:rPr>
              <a:t> </a:t>
            </a:r>
            <a:r>
              <a:rPr dirty="0">
                <a:latin typeface="Century Gothic"/>
                <a:cs typeface="Century Gothic"/>
              </a:rPr>
              <a:t>todos</a:t>
            </a:r>
            <a:r>
              <a:rPr spc="-30" dirty="0">
                <a:latin typeface="Century Gothic"/>
                <a:cs typeface="Century Gothic"/>
              </a:rPr>
              <a:t> </a:t>
            </a:r>
            <a:r>
              <a:rPr spc="-10" dirty="0">
                <a:latin typeface="Century Gothic"/>
                <a:cs typeface="Century Gothic"/>
              </a:rPr>
              <a:t>aquellos </a:t>
            </a:r>
            <a:r>
              <a:rPr dirty="0">
                <a:latin typeface="Century Gothic"/>
                <a:cs typeface="Century Gothic"/>
              </a:rPr>
              <a:t>que</a:t>
            </a:r>
            <a:r>
              <a:rPr spc="25" dirty="0">
                <a:latin typeface="Century Gothic"/>
                <a:cs typeface="Century Gothic"/>
              </a:rPr>
              <a:t> </a:t>
            </a:r>
            <a:r>
              <a:rPr dirty="0">
                <a:latin typeface="Century Gothic"/>
                <a:cs typeface="Century Gothic"/>
              </a:rPr>
              <a:t>se</a:t>
            </a:r>
            <a:r>
              <a:rPr spc="25" dirty="0">
                <a:latin typeface="Century Gothic"/>
                <a:cs typeface="Century Gothic"/>
              </a:rPr>
              <a:t> </a:t>
            </a:r>
            <a:r>
              <a:rPr dirty="0">
                <a:latin typeface="Century Gothic"/>
                <a:cs typeface="Century Gothic"/>
              </a:rPr>
              <a:t>encuentren</a:t>
            </a:r>
            <a:r>
              <a:rPr spc="30" dirty="0">
                <a:latin typeface="Century Gothic"/>
                <a:cs typeface="Century Gothic"/>
              </a:rPr>
              <a:t> </a:t>
            </a:r>
            <a:r>
              <a:rPr dirty="0">
                <a:latin typeface="Century Gothic"/>
                <a:cs typeface="Century Gothic"/>
              </a:rPr>
              <a:t>en</a:t>
            </a:r>
            <a:r>
              <a:rPr spc="25" dirty="0">
                <a:latin typeface="Century Gothic"/>
                <a:cs typeface="Century Gothic"/>
              </a:rPr>
              <a:t> </a:t>
            </a:r>
            <a:r>
              <a:rPr spc="60" dirty="0">
                <a:latin typeface="Century Gothic"/>
                <a:cs typeface="Century Gothic"/>
              </a:rPr>
              <a:t>los</a:t>
            </a:r>
            <a:r>
              <a:rPr spc="25" dirty="0">
                <a:latin typeface="Century Gothic"/>
                <a:cs typeface="Century Gothic"/>
              </a:rPr>
              <a:t> </a:t>
            </a:r>
            <a:r>
              <a:rPr dirty="0">
                <a:latin typeface="Century Gothic"/>
                <a:cs typeface="Century Gothic"/>
              </a:rPr>
              <a:t>supuestos</a:t>
            </a:r>
            <a:r>
              <a:rPr spc="30" dirty="0">
                <a:latin typeface="Century Gothic"/>
                <a:cs typeface="Century Gothic"/>
              </a:rPr>
              <a:t> </a:t>
            </a:r>
            <a:r>
              <a:rPr spc="-25" dirty="0">
                <a:latin typeface="Century Gothic"/>
                <a:cs typeface="Century Gothic"/>
              </a:rPr>
              <a:t>que </a:t>
            </a:r>
            <a:r>
              <a:rPr dirty="0">
                <a:latin typeface="Century Gothic"/>
                <a:cs typeface="Century Gothic"/>
              </a:rPr>
              <a:t>sustenten</a:t>
            </a:r>
            <a:r>
              <a:rPr spc="-5" dirty="0">
                <a:latin typeface="Century Gothic"/>
                <a:cs typeface="Century Gothic"/>
              </a:rPr>
              <a:t> </a:t>
            </a:r>
            <a:r>
              <a:rPr dirty="0">
                <a:latin typeface="Century Gothic"/>
                <a:cs typeface="Century Gothic"/>
              </a:rPr>
              <a:t>la </a:t>
            </a:r>
            <a:r>
              <a:rPr spc="-10" dirty="0">
                <a:latin typeface="Century Gothic"/>
                <a:cs typeface="Century Gothic"/>
              </a:rPr>
              <a:t>decisión.</a:t>
            </a:r>
            <a:endParaRPr dirty="0">
              <a:latin typeface="Century Gothic"/>
              <a:cs typeface="Century Gothic"/>
            </a:endParaRPr>
          </a:p>
        </p:txBody>
      </p:sp>
      <p:pic>
        <p:nvPicPr>
          <p:cNvPr id="15" name="Imagen 14">
            <a:extLst>
              <a:ext uri="{FF2B5EF4-FFF2-40B4-BE49-F238E27FC236}">
                <a16:creationId xmlns:a16="http://schemas.microsoft.com/office/drawing/2014/main" id="{BB26176B-0E8E-4D69-A7D5-54E888C12BE9}"/>
              </a:ext>
            </a:extLst>
          </p:cNvPr>
          <p:cNvPicPr>
            <a:picLocks noChangeAspect="1"/>
          </p:cNvPicPr>
          <p:nvPr/>
        </p:nvPicPr>
        <p:blipFill>
          <a:blip r:embed="rId3"/>
          <a:stretch>
            <a:fillRect/>
          </a:stretch>
        </p:blipFill>
        <p:spPr>
          <a:xfrm>
            <a:off x="4552092" y="6847153"/>
            <a:ext cx="710123" cy="704901"/>
          </a:xfrm>
          <a:prstGeom prst="rect">
            <a:avLst/>
          </a:prstGeom>
        </p:spPr>
      </p:pic>
      <p:sp>
        <p:nvSpPr>
          <p:cNvPr id="25" name="object 4">
            <a:extLst>
              <a:ext uri="{FF2B5EF4-FFF2-40B4-BE49-F238E27FC236}">
                <a16:creationId xmlns:a16="http://schemas.microsoft.com/office/drawing/2014/main" id="{2892C64D-C6DE-4C46-AC22-4BDD13475A27}"/>
              </a:ext>
            </a:extLst>
          </p:cNvPr>
          <p:cNvSpPr/>
          <p:nvPr/>
        </p:nvSpPr>
        <p:spPr>
          <a:xfrm>
            <a:off x="9634496" y="8814997"/>
            <a:ext cx="710123" cy="622021"/>
          </a:xfrm>
          <a:custGeom>
            <a:avLst/>
            <a:gdLst/>
            <a:ahLst/>
            <a:cxnLst/>
            <a:rect l="l" t="t" r="r" b="b"/>
            <a:pathLst>
              <a:path w="827404" h="827404">
                <a:moveTo>
                  <a:pt x="413562" y="0"/>
                </a:moveTo>
                <a:lnTo>
                  <a:pt x="365334" y="2782"/>
                </a:lnTo>
                <a:lnTo>
                  <a:pt x="318739" y="10922"/>
                </a:lnTo>
                <a:lnTo>
                  <a:pt x="274088" y="24110"/>
                </a:lnTo>
                <a:lnTo>
                  <a:pt x="231691" y="42036"/>
                </a:lnTo>
                <a:lnTo>
                  <a:pt x="191860" y="64388"/>
                </a:lnTo>
                <a:lnTo>
                  <a:pt x="154903" y="90857"/>
                </a:lnTo>
                <a:lnTo>
                  <a:pt x="121132" y="121132"/>
                </a:lnTo>
                <a:lnTo>
                  <a:pt x="90857" y="154903"/>
                </a:lnTo>
                <a:lnTo>
                  <a:pt x="64388" y="191860"/>
                </a:lnTo>
                <a:lnTo>
                  <a:pt x="42036" y="231691"/>
                </a:lnTo>
                <a:lnTo>
                  <a:pt x="24110" y="274088"/>
                </a:lnTo>
                <a:lnTo>
                  <a:pt x="10922" y="318739"/>
                </a:lnTo>
                <a:lnTo>
                  <a:pt x="2782" y="365334"/>
                </a:lnTo>
                <a:lnTo>
                  <a:pt x="0" y="413562"/>
                </a:lnTo>
                <a:lnTo>
                  <a:pt x="2782" y="461793"/>
                </a:lnTo>
                <a:lnTo>
                  <a:pt x="10922" y="508390"/>
                </a:lnTo>
                <a:lnTo>
                  <a:pt x="24110" y="553042"/>
                </a:lnTo>
                <a:lnTo>
                  <a:pt x="42036" y="595439"/>
                </a:lnTo>
                <a:lnTo>
                  <a:pt x="64388" y="635271"/>
                </a:lnTo>
                <a:lnTo>
                  <a:pt x="90857" y="672227"/>
                </a:lnTo>
                <a:lnTo>
                  <a:pt x="121132" y="705997"/>
                </a:lnTo>
                <a:lnTo>
                  <a:pt x="154903" y="736272"/>
                </a:lnTo>
                <a:lnTo>
                  <a:pt x="191860" y="762740"/>
                </a:lnTo>
                <a:lnTo>
                  <a:pt x="231691" y="785091"/>
                </a:lnTo>
                <a:lnTo>
                  <a:pt x="274088" y="803016"/>
                </a:lnTo>
                <a:lnTo>
                  <a:pt x="318739" y="816203"/>
                </a:lnTo>
                <a:lnTo>
                  <a:pt x="365334" y="824343"/>
                </a:lnTo>
                <a:lnTo>
                  <a:pt x="413562" y="827125"/>
                </a:lnTo>
                <a:lnTo>
                  <a:pt x="461791" y="824343"/>
                </a:lnTo>
                <a:lnTo>
                  <a:pt x="508386" y="816203"/>
                </a:lnTo>
                <a:lnTo>
                  <a:pt x="553037" y="803016"/>
                </a:lnTo>
                <a:lnTo>
                  <a:pt x="595433" y="785091"/>
                </a:lnTo>
                <a:lnTo>
                  <a:pt x="635265" y="762740"/>
                </a:lnTo>
                <a:lnTo>
                  <a:pt x="672222" y="736272"/>
                </a:lnTo>
                <a:lnTo>
                  <a:pt x="705992" y="705997"/>
                </a:lnTo>
                <a:lnTo>
                  <a:pt x="736268" y="672227"/>
                </a:lnTo>
                <a:lnTo>
                  <a:pt x="762736" y="635271"/>
                </a:lnTo>
                <a:lnTo>
                  <a:pt x="785089" y="595439"/>
                </a:lnTo>
                <a:lnTo>
                  <a:pt x="803014" y="553042"/>
                </a:lnTo>
                <a:lnTo>
                  <a:pt x="816202" y="508390"/>
                </a:lnTo>
                <a:lnTo>
                  <a:pt x="824343" y="461793"/>
                </a:lnTo>
                <a:lnTo>
                  <a:pt x="827125" y="413562"/>
                </a:lnTo>
                <a:lnTo>
                  <a:pt x="824343" y="365334"/>
                </a:lnTo>
                <a:lnTo>
                  <a:pt x="816202" y="318739"/>
                </a:lnTo>
                <a:lnTo>
                  <a:pt x="803014" y="274088"/>
                </a:lnTo>
                <a:lnTo>
                  <a:pt x="785089" y="231691"/>
                </a:lnTo>
                <a:lnTo>
                  <a:pt x="762736" y="191860"/>
                </a:lnTo>
                <a:lnTo>
                  <a:pt x="736268" y="154903"/>
                </a:lnTo>
                <a:lnTo>
                  <a:pt x="705992" y="121132"/>
                </a:lnTo>
                <a:lnTo>
                  <a:pt x="672222" y="90857"/>
                </a:lnTo>
                <a:lnTo>
                  <a:pt x="635265" y="64388"/>
                </a:lnTo>
                <a:lnTo>
                  <a:pt x="595433" y="42036"/>
                </a:lnTo>
                <a:lnTo>
                  <a:pt x="553037" y="24110"/>
                </a:lnTo>
                <a:lnTo>
                  <a:pt x="508386" y="10922"/>
                </a:lnTo>
                <a:lnTo>
                  <a:pt x="461791" y="2782"/>
                </a:lnTo>
                <a:lnTo>
                  <a:pt x="413562" y="0"/>
                </a:lnTo>
                <a:close/>
              </a:path>
            </a:pathLst>
          </a:custGeom>
          <a:solidFill>
            <a:srgbClr val="29A951"/>
          </a:solidFill>
        </p:spPr>
        <p:txBody>
          <a:bodyPr wrap="square" lIns="0" tIns="0" rIns="0" bIns="0" rtlCol="0"/>
          <a:lstStyle/>
          <a:p>
            <a:endParaRPr/>
          </a:p>
        </p:txBody>
      </p:sp>
      <p:sp>
        <p:nvSpPr>
          <p:cNvPr id="16" name="CuadroTexto 15">
            <a:extLst>
              <a:ext uri="{FF2B5EF4-FFF2-40B4-BE49-F238E27FC236}">
                <a16:creationId xmlns:a16="http://schemas.microsoft.com/office/drawing/2014/main" id="{93F904C7-041D-430A-A711-D1331BB0CFB3}"/>
              </a:ext>
            </a:extLst>
          </p:cNvPr>
          <p:cNvSpPr txBox="1"/>
          <p:nvPr/>
        </p:nvSpPr>
        <p:spPr>
          <a:xfrm>
            <a:off x="4702084" y="6838993"/>
            <a:ext cx="459206" cy="646331"/>
          </a:xfrm>
          <a:prstGeom prst="rect">
            <a:avLst/>
          </a:prstGeom>
          <a:noFill/>
        </p:spPr>
        <p:txBody>
          <a:bodyPr wrap="square" rtlCol="0">
            <a:spAutoFit/>
          </a:bodyPr>
          <a:lstStyle/>
          <a:p>
            <a:r>
              <a:rPr lang="es-CR" sz="3600" dirty="0">
                <a:solidFill>
                  <a:schemeClr val="bg1"/>
                </a:solidFill>
              </a:rPr>
              <a:t>1</a:t>
            </a:r>
          </a:p>
        </p:txBody>
      </p:sp>
      <p:sp>
        <p:nvSpPr>
          <p:cNvPr id="27" name="CuadroTexto 26">
            <a:extLst>
              <a:ext uri="{FF2B5EF4-FFF2-40B4-BE49-F238E27FC236}">
                <a16:creationId xmlns:a16="http://schemas.microsoft.com/office/drawing/2014/main" id="{4C373EF7-A2C0-4DA4-AE80-C76AEC34DC99}"/>
              </a:ext>
            </a:extLst>
          </p:cNvPr>
          <p:cNvSpPr txBox="1"/>
          <p:nvPr/>
        </p:nvSpPr>
        <p:spPr>
          <a:xfrm>
            <a:off x="9792380" y="8702986"/>
            <a:ext cx="459206" cy="646331"/>
          </a:xfrm>
          <a:prstGeom prst="rect">
            <a:avLst/>
          </a:prstGeom>
          <a:noFill/>
        </p:spPr>
        <p:txBody>
          <a:bodyPr wrap="square" rtlCol="0">
            <a:spAutoFit/>
          </a:bodyPr>
          <a:lstStyle/>
          <a:p>
            <a:r>
              <a:rPr lang="es-CR" sz="3600" dirty="0">
                <a:solidFill>
                  <a:schemeClr val="bg1"/>
                </a:solidFill>
              </a:rPr>
              <a:t>2</a:t>
            </a:r>
          </a:p>
        </p:txBody>
      </p:sp>
    </p:spTree>
  </p:cSld>
  <p:clrMapOvr>
    <a:masterClrMapping/>
  </p:clrMapOvr>
  <p:transition>
    <p:pull dir="r"/>
  </p:transition>
</p:sld>
</file>

<file path=ppt/slides/slide3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 name="object 2"/>
          <p:cNvPicPr/>
          <p:nvPr/>
        </p:nvPicPr>
        <p:blipFill>
          <a:blip r:embed="rId2" cstate="print"/>
          <a:stretch>
            <a:fillRect/>
          </a:stretch>
        </p:blipFill>
        <p:spPr>
          <a:xfrm>
            <a:off x="0" y="8636000"/>
            <a:ext cx="12676505" cy="1422400"/>
          </a:xfrm>
          <a:prstGeom prst="rect">
            <a:avLst/>
          </a:prstGeom>
        </p:spPr>
      </p:pic>
      <p:grpSp>
        <p:nvGrpSpPr>
          <p:cNvPr id="3" name="object 3"/>
          <p:cNvGrpSpPr/>
          <p:nvPr/>
        </p:nvGrpSpPr>
        <p:grpSpPr>
          <a:xfrm>
            <a:off x="685800" y="2851150"/>
            <a:ext cx="5190490" cy="5190490"/>
            <a:chOff x="685800" y="2851150"/>
            <a:chExt cx="5190490" cy="5190490"/>
          </a:xfrm>
          <a:solidFill>
            <a:schemeClr val="accent1">
              <a:lumMod val="60000"/>
              <a:lumOff val="40000"/>
            </a:schemeClr>
          </a:solidFill>
        </p:grpSpPr>
        <p:sp>
          <p:nvSpPr>
            <p:cNvPr id="4" name="object 4"/>
            <p:cNvSpPr/>
            <p:nvPr/>
          </p:nvSpPr>
          <p:spPr>
            <a:xfrm>
              <a:off x="701040" y="2866390"/>
              <a:ext cx="5175250" cy="5175250"/>
            </a:xfrm>
            <a:custGeom>
              <a:avLst/>
              <a:gdLst/>
              <a:ahLst/>
              <a:cxnLst/>
              <a:rect l="l" t="t" r="r" b="b"/>
              <a:pathLst>
                <a:path w="5175250" h="5175250">
                  <a:moveTo>
                    <a:pt x="5175250" y="0"/>
                  </a:moveTo>
                  <a:lnTo>
                    <a:pt x="0" y="0"/>
                  </a:lnTo>
                  <a:lnTo>
                    <a:pt x="0" y="5175250"/>
                  </a:lnTo>
                  <a:lnTo>
                    <a:pt x="5175250" y="5175250"/>
                  </a:lnTo>
                  <a:lnTo>
                    <a:pt x="5175250" y="0"/>
                  </a:lnTo>
                  <a:close/>
                </a:path>
              </a:pathLst>
            </a:custGeom>
            <a:grpFill/>
          </p:spPr>
          <p:txBody>
            <a:bodyPr wrap="square" lIns="0" tIns="0" rIns="0" bIns="0" rtlCol="0"/>
            <a:lstStyle/>
            <a:p>
              <a:endParaRPr/>
            </a:p>
          </p:txBody>
        </p:sp>
        <p:sp>
          <p:nvSpPr>
            <p:cNvPr id="5" name="object 5"/>
            <p:cNvSpPr/>
            <p:nvPr/>
          </p:nvSpPr>
          <p:spPr>
            <a:xfrm>
              <a:off x="736600" y="2901950"/>
              <a:ext cx="4927600" cy="4927600"/>
            </a:xfrm>
            <a:custGeom>
              <a:avLst/>
              <a:gdLst/>
              <a:ahLst/>
              <a:cxnLst/>
              <a:rect l="l" t="t" r="r" b="b"/>
              <a:pathLst>
                <a:path w="4927600" h="4927600">
                  <a:moveTo>
                    <a:pt x="2463800" y="4927600"/>
                  </a:moveTo>
                  <a:lnTo>
                    <a:pt x="2512286" y="4927132"/>
                  </a:lnTo>
                  <a:lnTo>
                    <a:pt x="2560544" y="4925735"/>
                  </a:lnTo>
                  <a:lnTo>
                    <a:pt x="2608566" y="4923417"/>
                  </a:lnTo>
                  <a:lnTo>
                    <a:pt x="2656344" y="4920187"/>
                  </a:lnTo>
                  <a:lnTo>
                    <a:pt x="2703868" y="4916053"/>
                  </a:lnTo>
                  <a:lnTo>
                    <a:pt x="2751130" y="4911024"/>
                  </a:lnTo>
                  <a:lnTo>
                    <a:pt x="2798122" y="4905108"/>
                  </a:lnTo>
                  <a:lnTo>
                    <a:pt x="2844835" y="4898314"/>
                  </a:lnTo>
                  <a:lnTo>
                    <a:pt x="2891260" y="4890651"/>
                  </a:lnTo>
                  <a:lnTo>
                    <a:pt x="2937389" y="4882127"/>
                  </a:lnTo>
                  <a:lnTo>
                    <a:pt x="2983214" y="4872750"/>
                  </a:lnTo>
                  <a:lnTo>
                    <a:pt x="3028725" y="4862529"/>
                  </a:lnTo>
                  <a:lnTo>
                    <a:pt x="3073915" y="4851473"/>
                  </a:lnTo>
                  <a:lnTo>
                    <a:pt x="3118774" y="4839591"/>
                  </a:lnTo>
                  <a:lnTo>
                    <a:pt x="3163294" y="4826890"/>
                  </a:lnTo>
                  <a:lnTo>
                    <a:pt x="3207467" y="4813380"/>
                  </a:lnTo>
                  <a:lnTo>
                    <a:pt x="3251284" y="4799068"/>
                  </a:lnTo>
                  <a:lnTo>
                    <a:pt x="3294736" y="4783964"/>
                  </a:lnTo>
                  <a:lnTo>
                    <a:pt x="3337816" y="4768077"/>
                  </a:lnTo>
                  <a:lnTo>
                    <a:pt x="3380513" y="4751413"/>
                  </a:lnTo>
                  <a:lnTo>
                    <a:pt x="3422820" y="4733983"/>
                  </a:lnTo>
                  <a:lnTo>
                    <a:pt x="3464729" y="4715795"/>
                  </a:lnTo>
                  <a:lnTo>
                    <a:pt x="3506230" y="4696857"/>
                  </a:lnTo>
                  <a:lnTo>
                    <a:pt x="3547315" y="4677178"/>
                  </a:lnTo>
                  <a:lnTo>
                    <a:pt x="3587976" y="4656766"/>
                  </a:lnTo>
                  <a:lnTo>
                    <a:pt x="3628203" y="4635630"/>
                  </a:lnTo>
                  <a:lnTo>
                    <a:pt x="3667989" y="4613779"/>
                  </a:lnTo>
                  <a:lnTo>
                    <a:pt x="3707325" y="4591221"/>
                  </a:lnTo>
                  <a:lnTo>
                    <a:pt x="3746202" y="4567964"/>
                  </a:lnTo>
                  <a:lnTo>
                    <a:pt x="3784612" y="4544018"/>
                  </a:lnTo>
                  <a:lnTo>
                    <a:pt x="3822546" y="4519390"/>
                  </a:lnTo>
                  <a:lnTo>
                    <a:pt x="3859996" y="4494090"/>
                  </a:lnTo>
                  <a:lnTo>
                    <a:pt x="3896953" y="4468126"/>
                  </a:lnTo>
                  <a:lnTo>
                    <a:pt x="3933408" y="4441506"/>
                  </a:lnTo>
                  <a:lnTo>
                    <a:pt x="3969353" y="4414239"/>
                  </a:lnTo>
                  <a:lnTo>
                    <a:pt x="4004779" y="4386333"/>
                  </a:lnTo>
                  <a:lnTo>
                    <a:pt x="4039679" y="4357798"/>
                  </a:lnTo>
                  <a:lnTo>
                    <a:pt x="4074042" y="4328641"/>
                  </a:lnTo>
                  <a:lnTo>
                    <a:pt x="4107862" y="4298872"/>
                  </a:lnTo>
                  <a:lnTo>
                    <a:pt x="4141128" y="4268498"/>
                  </a:lnTo>
                  <a:lnTo>
                    <a:pt x="4173833" y="4237529"/>
                  </a:lnTo>
                  <a:lnTo>
                    <a:pt x="4205968" y="4205973"/>
                  </a:lnTo>
                  <a:lnTo>
                    <a:pt x="4237525" y="4173838"/>
                  </a:lnTo>
                  <a:lnTo>
                    <a:pt x="4268494" y="4141133"/>
                  </a:lnTo>
                  <a:lnTo>
                    <a:pt x="4298868" y="4107867"/>
                  </a:lnTo>
                  <a:lnTo>
                    <a:pt x="4328637" y="4074048"/>
                  </a:lnTo>
                  <a:lnTo>
                    <a:pt x="4357794" y="4039684"/>
                  </a:lnTo>
                  <a:lnTo>
                    <a:pt x="4386329" y="4004785"/>
                  </a:lnTo>
                  <a:lnTo>
                    <a:pt x="4414235" y="3969358"/>
                  </a:lnTo>
                  <a:lnTo>
                    <a:pt x="4441502" y="3933413"/>
                  </a:lnTo>
                  <a:lnTo>
                    <a:pt x="4468122" y="3896958"/>
                  </a:lnTo>
                  <a:lnTo>
                    <a:pt x="4494087" y="3860001"/>
                  </a:lnTo>
                  <a:lnTo>
                    <a:pt x="4519387" y="3822552"/>
                  </a:lnTo>
                  <a:lnTo>
                    <a:pt x="4544015" y="3784618"/>
                  </a:lnTo>
                  <a:lnTo>
                    <a:pt x="4567961" y="3746208"/>
                  </a:lnTo>
                  <a:lnTo>
                    <a:pt x="4591218" y="3707331"/>
                  </a:lnTo>
                  <a:lnTo>
                    <a:pt x="4613776" y="3667995"/>
                  </a:lnTo>
                  <a:lnTo>
                    <a:pt x="4635628" y="3628209"/>
                  </a:lnTo>
                  <a:lnTo>
                    <a:pt x="4656764" y="3587981"/>
                  </a:lnTo>
                  <a:lnTo>
                    <a:pt x="4677175" y="3547321"/>
                  </a:lnTo>
                  <a:lnTo>
                    <a:pt x="4696855" y="3506235"/>
                  </a:lnTo>
                  <a:lnTo>
                    <a:pt x="4715793" y="3464734"/>
                  </a:lnTo>
                  <a:lnTo>
                    <a:pt x="4733981" y="3422826"/>
                  </a:lnTo>
                  <a:lnTo>
                    <a:pt x="4751412" y="3380518"/>
                  </a:lnTo>
                  <a:lnTo>
                    <a:pt x="4768075" y="3337821"/>
                  </a:lnTo>
                  <a:lnTo>
                    <a:pt x="4783963" y="3294742"/>
                  </a:lnTo>
                  <a:lnTo>
                    <a:pt x="4799067" y="3251289"/>
                  </a:lnTo>
                  <a:lnTo>
                    <a:pt x="4813379" y="3207472"/>
                  </a:lnTo>
                  <a:lnTo>
                    <a:pt x="4826889" y="3163299"/>
                  </a:lnTo>
                  <a:lnTo>
                    <a:pt x="4839590" y="3118778"/>
                  </a:lnTo>
                  <a:lnTo>
                    <a:pt x="4851473" y="3073919"/>
                  </a:lnTo>
                  <a:lnTo>
                    <a:pt x="4862529" y="3028729"/>
                  </a:lnTo>
                  <a:lnTo>
                    <a:pt x="4872749" y="2983218"/>
                  </a:lnTo>
                  <a:lnTo>
                    <a:pt x="4882126" y="2937393"/>
                  </a:lnTo>
                  <a:lnTo>
                    <a:pt x="4890651" y="2891263"/>
                  </a:lnTo>
                  <a:lnTo>
                    <a:pt x="4898314" y="2844838"/>
                  </a:lnTo>
                  <a:lnTo>
                    <a:pt x="4905108" y="2798125"/>
                  </a:lnTo>
                  <a:lnTo>
                    <a:pt x="4911024" y="2751132"/>
                  </a:lnTo>
                  <a:lnTo>
                    <a:pt x="4916053" y="2703870"/>
                  </a:lnTo>
                  <a:lnTo>
                    <a:pt x="4920187" y="2656345"/>
                  </a:lnTo>
                  <a:lnTo>
                    <a:pt x="4923417" y="2608567"/>
                  </a:lnTo>
                  <a:lnTo>
                    <a:pt x="4925735" y="2560545"/>
                  </a:lnTo>
                  <a:lnTo>
                    <a:pt x="4927132" y="2512286"/>
                  </a:lnTo>
                  <a:lnTo>
                    <a:pt x="4927600" y="2463800"/>
                  </a:lnTo>
                  <a:lnTo>
                    <a:pt x="4927132" y="2415313"/>
                  </a:lnTo>
                  <a:lnTo>
                    <a:pt x="4925735" y="2367054"/>
                  </a:lnTo>
                  <a:lnTo>
                    <a:pt x="4923417" y="2319032"/>
                  </a:lnTo>
                  <a:lnTo>
                    <a:pt x="4920187" y="2271254"/>
                  </a:lnTo>
                  <a:lnTo>
                    <a:pt x="4916053" y="2223729"/>
                  </a:lnTo>
                  <a:lnTo>
                    <a:pt x="4911024" y="2176467"/>
                  </a:lnTo>
                  <a:lnTo>
                    <a:pt x="4905108" y="2129474"/>
                  </a:lnTo>
                  <a:lnTo>
                    <a:pt x="4898314" y="2082761"/>
                  </a:lnTo>
                  <a:lnTo>
                    <a:pt x="4890651" y="2036336"/>
                  </a:lnTo>
                  <a:lnTo>
                    <a:pt x="4882126" y="1990206"/>
                  </a:lnTo>
                  <a:lnTo>
                    <a:pt x="4872749" y="1944381"/>
                  </a:lnTo>
                  <a:lnTo>
                    <a:pt x="4862529" y="1898870"/>
                  </a:lnTo>
                  <a:lnTo>
                    <a:pt x="4851473" y="1853680"/>
                  </a:lnTo>
                  <a:lnTo>
                    <a:pt x="4839590" y="1808821"/>
                  </a:lnTo>
                  <a:lnTo>
                    <a:pt x="4826889" y="1764300"/>
                  </a:lnTo>
                  <a:lnTo>
                    <a:pt x="4813379" y="1720127"/>
                  </a:lnTo>
                  <a:lnTo>
                    <a:pt x="4799067" y="1676310"/>
                  </a:lnTo>
                  <a:lnTo>
                    <a:pt x="4783963" y="1632857"/>
                  </a:lnTo>
                  <a:lnTo>
                    <a:pt x="4768075" y="1589778"/>
                  </a:lnTo>
                  <a:lnTo>
                    <a:pt x="4751412" y="1547081"/>
                  </a:lnTo>
                  <a:lnTo>
                    <a:pt x="4733981" y="1504773"/>
                  </a:lnTo>
                  <a:lnTo>
                    <a:pt x="4715793" y="1462865"/>
                  </a:lnTo>
                  <a:lnTo>
                    <a:pt x="4696855" y="1421364"/>
                  </a:lnTo>
                  <a:lnTo>
                    <a:pt x="4677175" y="1380278"/>
                  </a:lnTo>
                  <a:lnTo>
                    <a:pt x="4656764" y="1339618"/>
                  </a:lnTo>
                  <a:lnTo>
                    <a:pt x="4635628" y="1299390"/>
                  </a:lnTo>
                  <a:lnTo>
                    <a:pt x="4613776" y="1259604"/>
                  </a:lnTo>
                  <a:lnTo>
                    <a:pt x="4591218" y="1220268"/>
                  </a:lnTo>
                  <a:lnTo>
                    <a:pt x="4567961" y="1181391"/>
                  </a:lnTo>
                  <a:lnTo>
                    <a:pt x="4544015" y="1142981"/>
                  </a:lnTo>
                  <a:lnTo>
                    <a:pt x="4519387" y="1105047"/>
                  </a:lnTo>
                  <a:lnTo>
                    <a:pt x="4494087" y="1067598"/>
                  </a:lnTo>
                  <a:lnTo>
                    <a:pt x="4468122" y="1030641"/>
                  </a:lnTo>
                  <a:lnTo>
                    <a:pt x="4441502" y="994186"/>
                  </a:lnTo>
                  <a:lnTo>
                    <a:pt x="4414235" y="958241"/>
                  </a:lnTo>
                  <a:lnTo>
                    <a:pt x="4386329" y="922814"/>
                  </a:lnTo>
                  <a:lnTo>
                    <a:pt x="4357794" y="887915"/>
                  </a:lnTo>
                  <a:lnTo>
                    <a:pt x="4328637" y="853551"/>
                  </a:lnTo>
                  <a:lnTo>
                    <a:pt x="4298868" y="819732"/>
                  </a:lnTo>
                  <a:lnTo>
                    <a:pt x="4268494" y="786466"/>
                  </a:lnTo>
                  <a:lnTo>
                    <a:pt x="4237525" y="753761"/>
                  </a:lnTo>
                  <a:lnTo>
                    <a:pt x="4205968" y="721626"/>
                  </a:lnTo>
                  <a:lnTo>
                    <a:pt x="4173833" y="690070"/>
                  </a:lnTo>
                  <a:lnTo>
                    <a:pt x="4141128" y="659101"/>
                  </a:lnTo>
                  <a:lnTo>
                    <a:pt x="4107862" y="628727"/>
                  </a:lnTo>
                  <a:lnTo>
                    <a:pt x="4074042" y="598958"/>
                  </a:lnTo>
                  <a:lnTo>
                    <a:pt x="4039679" y="569801"/>
                  </a:lnTo>
                  <a:lnTo>
                    <a:pt x="4004779" y="541266"/>
                  </a:lnTo>
                  <a:lnTo>
                    <a:pt x="3969353" y="513360"/>
                  </a:lnTo>
                  <a:lnTo>
                    <a:pt x="3933408" y="486093"/>
                  </a:lnTo>
                  <a:lnTo>
                    <a:pt x="3896953" y="459473"/>
                  </a:lnTo>
                  <a:lnTo>
                    <a:pt x="3859996" y="433509"/>
                  </a:lnTo>
                  <a:lnTo>
                    <a:pt x="3822546" y="408209"/>
                  </a:lnTo>
                  <a:lnTo>
                    <a:pt x="3784612" y="383581"/>
                  </a:lnTo>
                  <a:lnTo>
                    <a:pt x="3746202" y="359635"/>
                  </a:lnTo>
                  <a:lnTo>
                    <a:pt x="3707325" y="336378"/>
                  </a:lnTo>
                  <a:lnTo>
                    <a:pt x="3667989" y="313820"/>
                  </a:lnTo>
                  <a:lnTo>
                    <a:pt x="3628203" y="291969"/>
                  </a:lnTo>
                  <a:lnTo>
                    <a:pt x="3587976" y="270833"/>
                  </a:lnTo>
                  <a:lnTo>
                    <a:pt x="3547315" y="250421"/>
                  </a:lnTo>
                  <a:lnTo>
                    <a:pt x="3506230" y="230742"/>
                  </a:lnTo>
                  <a:lnTo>
                    <a:pt x="3464729" y="211804"/>
                  </a:lnTo>
                  <a:lnTo>
                    <a:pt x="3422820" y="193616"/>
                  </a:lnTo>
                  <a:lnTo>
                    <a:pt x="3380513" y="176186"/>
                  </a:lnTo>
                  <a:lnTo>
                    <a:pt x="3337816" y="159522"/>
                  </a:lnTo>
                  <a:lnTo>
                    <a:pt x="3294736" y="143635"/>
                  </a:lnTo>
                  <a:lnTo>
                    <a:pt x="3251284" y="128531"/>
                  </a:lnTo>
                  <a:lnTo>
                    <a:pt x="3207467" y="114219"/>
                  </a:lnTo>
                  <a:lnTo>
                    <a:pt x="3163294" y="100709"/>
                  </a:lnTo>
                  <a:lnTo>
                    <a:pt x="3118774" y="88008"/>
                  </a:lnTo>
                  <a:lnTo>
                    <a:pt x="3073915" y="76126"/>
                  </a:lnTo>
                  <a:lnTo>
                    <a:pt x="3028725" y="65070"/>
                  </a:lnTo>
                  <a:lnTo>
                    <a:pt x="2983214" y="54849"/>
                  </a:lnTo>
                  <a:lnTo>
                    <a:pt x="2937389" y="45472"/>
                  </a:lnTo>
                  <a:lnTo>
                    <a:pt x="2891260" y="36948"/>
                  </a:lnTo>
                  <a:lnTo>
                    <a:pt x="2844835" y="29285"/>
                  </a:lnTo>
                  <a:lnTo>
                    <a:pt x="2798122" y="22491"/>
                  </a:lnTo>
                  <a:lnTo>
                    <a:pt x="2751130" y="16575"/>
                  </a:lnTo>
                  <a:lnTo>
                    <a:pt x="2703868" y="11546"/>
                  </a:lnTo>
                  <a:lnTo>
                    <a:pt x="2656344" y="7412"/>
                  </a:lnTo>
                  <a:lnTo>
                    <a:pt x="2608566" y="4182"/>
                  </a:lnTo>
                  <a:lnTo>
                    <a:pt x="2560544" y="1864"/>
                  </a:lnTo>
                  <a:lnTo>
                    <a:pt x="2512286" y="467"/>
                  </a:lnTo>
                  <a:lnTo>
                    <a:pt x="2463800" y="0"/>
                  </a:lnTo>
                  <a:lnTo>
                    <a:pt x="2415313" y="467"/>
                  </a:lnTo>
                  <a:lnTo>
                    <a:pt x="2367055" y="1864"/>
                  </a:lnTo>
                  <a:lnTo>
                    <a:pt x="2319033" y="4182"/>
                  </a:lnTo>
                  <a:lnTo>
                    <a:pt x="2271255" y="7412"/>
                  </a:lnTo>
                  <a:lnTo>
                    <a:pt x="2223731" y="11546"/>
                  </a:lnTo>
                  <a:lnTo>
                    <a:pt x="2176469" y="16575"/>
                  </a:lnTo>
                  <a:lnTo>
                    <a:pt x="2129477" y="22491"/>
                  </a:lnTo>
                  <a:lnTo>
                    <a:pt x="2082764" y="29285"/>
                  </a:lnTo>
                  <a:lnTo>
                    <a:pt x="2036339" y="36948"/>
                  </a:lnTo>
                  <a:lnTo>
                    <a:pt x="1990210" y="45472"/>
                  </a:lnTo>
                  <a:lnTo>
                    <a:pt x="1944385" y="54849"/>
                  </a:lnTo>
                  <a:lnTo>
                    <a:pt x="1898874" y="65070"/>
                  </a:lnTo>
                  <a:lnTo>
                    <a:pt x="1853684" y="76126"/>
                  </a:lnTo>
                  <a:lnTo>
                    <a:pt x="1808825" y="88008"/>
                  </a:lnTo>
                  <a:lnTo>
                    <a:pt x="1764305" y="100709"/>
                  </a:lnTo>
                  <a:lnTo>
                    <a:pt x="1720132" y="114219"/>
                  </a:lnTo>
                  <a:lnTo>
                    <a:pt x="1676315" y="128531"/>
                  </a:lnTo>
                  <a:lnTo>
                    <a:pt x="1632863" y="143635"/>
                  </a:lnTo>
                  <a:lnTo>
                    <a:pt x="1589783" y="159522"/>
                  </a:lnTo>
                  <a:lnTo>
                    <a:pt x="1547086" y="176186"/>
                  </a:lnTo>
                  <a:lnTo>
                    <a:pt x="1504779" y="193616"/>
                  </a:lnTo>
                  <a:lnTo>
                    <a:pt x="1462870" y="211804"/>
                  </a:lnTo>
                  <a:lnTo>
                    <a:pt x="1421369" y="230742"/>
                  </a:lnTo>
                  <a:lnTo>
                    <a:pt x="1380284" y="250421"/>
                  </a:lnTo>
                  <a:lnTo>
                    <a:pt x="1339623" y="270833"/>
                  </a:lnTo>
                  <a:lnTo>
                    <a:pt x="1299396" y="291969"/>
                  </a:lnTo>
                  <a:lnTo>
                    <a:pt x="1259610" y="313820"/>
                  </a:lnTo>
                  <a:lnTo>
                    <a:pt x="1220274" y="336378"/>
                  </a:lnTo>
                  <a:lnTo>
                    <a:pt x="1181397" y="359635"/>
                  </a:lnTo>
                  <a:lnTo>
                    <a:pt x="1142987" y="383581"/>
                  </a:lnTo>
                  <a:lnTo>
                    <a:pt x="1105053" y="408209"/>
                  </a:lnTo>
                  <a:lnTo>
                    <a:pt x="1067603" y="433509"/>
                  </a:lnTo>
                  <a:lnTo>
                    <a:pt x="1030646" y="459473"/>
                  </a:lnTo>
                  <a:lnTo>
                    <a:pt x="994191" y="486093"/>
                  </a:lnTo>
                  <a:lnTo>
                    <a:pt x="958246" y="513360"/>
                  </a:lnTo>
                  <a:lnTo>
                    <a:pt x="922820" y="541266"/>
                  </a:lnTo>
                  <a:lnTo>
                    <a:pt x="887920" y="569801"/>
                  </a:lnTo>
                  <a:lnTo>
                    <a:pt x="853557" y="598958"/>
                  </a:lnTo>
                  <a:lnTo>
                    <a:pt x="819737" y="628727"/>
                  </a:lnTo>
                  <a:lnTo>
                    <a:pt x="786471" y="659101"/>
                  </a:lnTo>
                  <a:lnTo>
                    <a:pt x="753766" y="690070"/>
                  </a:lnTo>
                  <a:lnTo>
                    <a:pt x="721631" y="721626"/>
                  </a:lnTo>
                  <a:lnTo>
                    <a:pt x="690074" y="753761"/>
                  </a:lnTo>
                  <a:lnTo>
                    <a:pt x="659105" y="786466"/>
                  </a:lnTo>
                  <a:lnTo>
                    <a:pt x="628731" y="819732"/>
                  </a:lnTo>
                  <a:lnTo>
                    <a:pt x="598962" y="853551"/>
                  </a:lnTo>
                  <a:lnTo>
                    <a:pt x="569805" y="887915"/>
                  </a:lnTo>
                  <a:lnTo>
                    <a:pt x="541270" y="922814"/>
                  </a:lnTo>
                  <a:lnTo>
                    <a:pt x="513364" y="958241"/>
                  </a:lnTo>
                  <a:lnTo>
                    <a:pt x="486097" y="994186"/>
                  </a:lnTo>
                  <a:lnTo>
                    <a:pt x="459477" y="1030641"/>
                  </a:lnTo>
                  <a:lnTo>
                    <a:pt x="433512" y="1067598"/>
                  </a:lnTo>
                  <a:lnTo>
                    <a:pt x="408212" y="1105047"/>
                  </a:lnTo>
                  <a:lnTo>
                    <a:pt x="383584" y="1142981"/>
                  </a:lnTo>
                  <a:lnTo>
                    <a:pt x="359638" y="1181391"/>
                  </a:lnTo>
                  <a:lnTo>
                    <a:pt x="336381" y="1220268"/>
                  </a:lnTo>
                  <a:lnTo>
                    <a:pt x="313823" y="1259604"/>
                  </a:lnTo>
                  <a:lnTo>
                    <a:pt x="291971" y="1299390"/>
                  </a:lnTo>
                  <a:lnTo>
                    <a:pt x="270835" y="1339618"/>
                  </a:lnTo>
                  <a:lnTo>
                    <a:pt x="250424" y="1380278"/>
                  </a:lnTo>
                  <a:lnTo>
                    <a:pt x="230744" y="1421364"/>
                  </a:lnTo>
                  <a:lnTo>
                    <a:pt x="211806" y="1462865"/>
                  </a:lnTo>
                  <a:lnTo>
                    <a:pt x="193618" y="1504773"/>
                  </a:lnTo>
                  <a:lnTo>
                    <a:pt x="176187" y="1547081"/>
                  </a:lnTo>
                  <a:lnTo>
                    <a:pt x="159524" y="1589778"/>
                  </a:lnTo>
                  <a:lnTo>
                    <a:pt x="143636" y="1632857"/>
                  </a:lnTo>
                  <a:lnTo>
                    <a:pt x="128532" y="1676310"/>
                  </a:lnTo>
                  <a:lnTo>
                    <a:pt x="114220" y="1720127"/>
                  </a:lnTo>
                  <a:lnTo>
                    <a:pt x="100710" y="1764300"/>
                  </a:lnTo>
                  <a:lnTo>
                    <a:pt x="88009" y="1808821"/>
                  </a:lnTo>
                  <a:lnTo>
                    <a:pt x="76126" y="1853680"/>
                  </a:lnTo>
                  <a:lnTo>
                    <a:pt x="65070" y="1898870"/>
                  </a:lnTo>
                  <a:lnTo>
                    <a:pt x="54850" y="1944381"/>
                  </a:lnTo>
                  <a:lnTo>
                    <a:pt x="45473" y="1990206"/>
                  </a:lnTo>
                  <a:lnTo>
                    <a:pt x="36948" y="2036336"/>
                  </a:lnTo>
                  <a:lnTo>
                    <a:pt x="29285" y="2082761"/>
                  </a:lnTo>
                  <a:lnTo>
                    <a:pt x="22491" y="2129474"/>
                  </a:lnTo>
                  <a:lnTo>
                    <a:pt x="16575" y="2176467"/>
                  </a:lnTo>
                  <a:lnTo>
                    <a:pt x="11546" y="2223729"/>
                  </a:lnTo>
                  <a:lnTo>
                    <a:pt x="7412" y="2271254"/>
                  </a:lnTo>
                  <a:lnTo>
                    <a:pt x="4182" y="2319032"/>
                  </a:lnTo>
                  <a:lnTo>
                    <a:pt x="1864" y="2367054"/>
                  </a:lnTo>
                  <a:lnTo>
                    <a:pt x="467" y="2415313"/>
                  </a:lnTo>
                  <a:lnTo>
                    <a:pt x="0" y="2463800"/>
                  </a:lnTo>
                  <a:lnTo>
                    <a:pt x="467" y="2512286"/>
                  </a:lnTo>
                  <a:lnTo>
                    <a:pt x="1864" y="2560545"/>
                  </a:lnTo>
                  <a:lnTo>
                    <a:pt x="4182" y="2608567"/>
                  </a:lnTo>
                  <a:lnTo>
                    <a:pt x="7412" y="2656345"/>
                  </a:lnTo>
                  <a:lnTo>
                    <a:pt x="11546" y="2703870"/>
                  </a:lnTo>
                  <a:lnTo>
                    <a:pt x="16575" y="2751132"/>
                  </a:lnTo>
                  <a:lnTo>
                    <a:pt x="22491" y="2798125"/>
                  </a:lnTo>
                  <a:lnTo>
                    <a:pt x="29285" y="2844838"/>
                  </a:lnTo>
                  <a:lnTo>
                    <a:pt x="36948" y="2891263"/>
                  </a:lnTo>
                  <a:lnTo>
                    <a:pt x="45473" y="2937393"/>
                  </a:lnTo>
                  <a:lnTo>
                    <a:pt x="54850" y="2983218"/>
                  </a:lnTo>
                  <a:lnTo>
                    <a:pt x="65070" y="3028729"/>
                  </a:lnTo>
                  <a:lnTo>
                    <a:pt x="76126" y="3073919"/>
                  </a:lnTo>
                  <a:lnTo>
                    <a:pt x="88009" y="3118778"/>
                  </a:lnTo>
                  <a:lnTo>
                    <a:pt x="100710" y="3163299"/>
                  </a:lnTo>
                  <a:lnTo>
                    <a:pt x="114220" y="3207472"/>
                  </a:lnTo>
                  <a:lnTo>
                    <a:pt x="128532" y="3251289"/>
                  </a:lnTo>
                  <a:lnTo>
                    <a:pt x="143636" y="3294742"/>
                  </a:lnTo>
                  <a:lnTo>
                    <a:pt x="159524" y="3337821"/>
                  </a:lnTo>
                  <a:lnTo>
                    <a:pt x="176187" y="3380518"/>
                  </a:lnTo>
                  <a:lnTo>
                    <a:pt x="193618" y="3422826"/>
                  </a:lnTo>
                  <a:lnTo>
                    <a:pt x="211806" y="3464734"/>
                  </a:lnTo>
                  <a:lnTo>
                    <a:pt x="230744" y="3506235"/>
                  </a:lnTo>
                  <a:lnTo>
                    <a:pt x="250424" y="3547321"/>
                  </a:lnTo>
                  <a:lnTo>
                    <a:pt x="270835" y="3587981"/>
                  </a:lnTo>
                  <a:lnTo>
                    <a:pt x="291971" y="3628209"/>
                  </a:lnTo>
                  <a:lnTo>
                    <a:pt x="313823" y="3667995"/>
                  </a:lnTo>
                  <a:lnTo>
                    <a:pt x="336381" y="3707331"/>
                  </a:lnTo>
                  <a:lnTo>
                    <a:pt x="359638" y="3746208"/>
                  </a:lnTo>
                  <a:lnTo>
                    <a:pt x="383584" y="3784618"/>
                  </a:lnTo>
                  <a:lnTo>
                    <a:pt x="408212" y="3822552"/>
                  </a:lnTo>
                  <a:lnTo>
                    <a:pt x="433512" y="3860001"/>
                  </a:lnTo>
                  <a:lnTo>
                    <a:pt x="459477" y="3896958"/>
                  </a:lnTo>
                  <a:lnTo>
                    <a:pt x="486097" y="3933413"/>
                  </a:lnTo>
                  <a:lnTo>
                    <a:pt x="513364" y="3969358"/>
                  </a:lnTo>
                  <a:lnTo>
                    <a:pt x="541270" y="4004785"/>
                  </a:lnTo>
                  <a:lnTo>
                    <a:pt x="569805" y="4039684"/>
                  </a:lnTo>
                  <a:lnTo>
                    <a:pt x="598962" y="4074048"/>
                  </a:lnTo>
                  <a:lnTo>
                    <a:pt x="628731" y="4107867"/>
                  </a:lnTo>
                  <a:lnTo>
                    <a:pt x="659105" y="4141133"/>
                  </a:lnTo>
                  <a:lnTo>
                    <a:pt x="690074" y="4173838"/>
                  </a:lnTo>
                  <a:lnTo>
                    <a:pt x="721631" y="4205973"/>
                  </a:lnTo>
                  <a:lnTo>
                    <a:pt x="753766" y="4237529"/>
                  </a:lnTo>
                  <a:lnTo>
                    <a:pt x="786471" y="4268498"/>
                  </a:lnTo>
                  <a:lnTo>
                    <a:pt x="819737" y="4298872"/>
                  </a:lnTo>
                  <a:lnTo>
                    <a:pt x="853557" y="4328641"/>
                  </a:lnTo>
                  <a:lnTo>
                    <a:pt x="887920" y="4357798"/>
                  </a:lnTo>
                  <a:lnTo>
                    <a:pt x="922820" y="4386333"/>
                  </a:lnTo>
                  <a:lnTo>
                    <a:pt x="958246" y="4414239"/>
                  </a:lnTo>
                  <a:lnTo>
                    <a:pt x="994191" y="4441506"/>
                  </a:lnTo>
                  <a:lnTo>
                    <a:pt x="1030646" y="4468126"/>
                  </a:lnTo>
                  <a:lnTo>
                    <a:pt x="1067603" y="4494090"/>
                  </a:lnTo>
                  <a:lnTo>
                    <a:pt x="1105053" y="4519390"/>
                  </a:lnTo>
                  <a:lnTo>
                    <a:pt x="1142987" y="4544018"/>
                  </a:lnTo>
                  <a:lnTo>
                    <a:pt x="1181397" y="4567964"/>
                  </a:lnTo>
                  <a:lnTo>
                    <a:pt x="1220274" y="4591221"/>
                  </a:lnTo>
                  <a:lnTo>
                    <a:pt x="1259610" y="4613779"/>
                  </a:lnTo>
                  <a:lnTo>
                    <a:pt x="1299396" y="4635630"/>
                  </a:lnTo>
                  <a:lnTo>
                    <a:pt x="1339623" y="4656766"/>
                  </a:lnTo>
                  <a:lnTo>
                    <a:pt x="1380284" y="4677178"/>
                  </a:lnTo>
                  <a:lnTo>
                    <a:pt x="1421369" y="4696857"/>
                  </a:lnTo>
                  <a:lnTo>
                    <a:pt x="1462870" y="4715795"/>
                  </a:lnTo>
                  <a:lnTo>
                    <a:pt x="1504779" y="4733983"/>
                  </a:lnTo>
                  <a:lnTo>
                    <a:pt x="1547086" y="4751413"/>
                  </a:lnTo>
                  <a:lnTo>
                    <a:pt x="1589783" y="4768077"/>
                  </a:lnTo>
                  <a:lnTo>
                    <a:pt x="1632863" y="4783964"/>
                  </a:lnTo>
                  <a:lnTo>
                    <a:pt x="1676315" y="4799068"/>
                  </a:lnTo>
                  <a:lnTo>
                    <a:pt x="1720132" y="4813380"/>
                  </a:lnTo>
                  <a:lnTo>
                    <a:pt x="1764305" y="4826890"/>
                  </a:lnTo>
                  <a:lnTo>
                    <a:pt x="1808825" y="4839591"/>
                  </a:lnTo>
                  <a:lnTo>
                    <a:pt x="1853684" y="4851473"/>
                  </a:lnTo>
                  <a:lnTo>
                    <a:pt x="1898874" y="4862529"/>
                  </a:lnTo>
                  <a:lnTo>
                    <a:pt x="1944385" y="4872750"/>
                  </a:lnTo>
                  <a:lnTo>
                    <a:pt x="1990210" y="4882127"/>
                  </a:lnTo>
                  <a:lnTo>
                    <a:pt x="2036339" y="4890651"/>
                  </a:lnTo>
                  <a:lnTo>
                    <a:pt x="2082764" y="4898314"/>
                  </a:lnTo>
                  <a:lnTo>
                    <a:pt x="2129477" y="4905108"/>
                  </a:lnTo>
                  <a:lnTo>
                    <a:pt x="2176469" y="4911024"/>
                  </a:lnTo>
                  <a:lnTo>
                    <a:pt x="2223731" y="4916053"/>
                  </a:lnTo>
                  <a:lnTo>
                    <a:pt x="2271255" y="4920187"/>
                  </a:lnTo>
                  <a:lnTo>
                    <a:pt x="2319033" y="4923417"/>
                  </a:lnTo>
                  <a:lnTo>
                    <a:pt x="2367055" y="4925735"/>
                  </a:lnTo>
                  <a:lnTo>
                    <a:pt x="2415313" y="4927132"/>
                  </a:lnTo>
                  <a:lnTo>
                    <a:pt x="2463800" y="4927600"/>
                  </a:lnTo>
                  <a:close/>
                </a:path>
              </a:pathLst>
            </a:custGeom>
            <a:grpFill/>
            <a:ln w="101600">
              <a:solidFill>
                <a:srgbClr val="FEDEB1"/>
              </a:solidFill>
            </a:ln>
          </p:spPr>
          <p:txBody>
            <a:bodyPr wrap="square" lIns="0" tIns="0" rIns="0" bIns="0" rtlCol="0"/>
            <a:lstStyle/>
            <a:p>
              <a:endParaRPr/>
            </a:p>
          </p:txBody>
        </p:sp>
      </p:grpSp>
      <p:sp>
        <p:nvSpPr>
          <p:cNvPr id="6" name="object 6"/>
          <p:cNvSpPr txBox="1"/>
          <p:nvPr/>
        </p:nvSpPr>
        <p:spPr>
          <a:xfrm>
            <a:off x="701040" y="2866389"/>
            <a:ext cx="5175250" cy="5175250"/>
          </a:xfrm>
          <a:prstGeom prst="rect">
            <a:avLst/>
          </a:prstGeom>
        </p:spPr>
        <p:txBody>
          <a:bodyPr vert="horz" wrap="square" lIns="0" tIns="0" rIns="0" bIns="0" rtlCol="0">
            <a:spAutoFit/>
          </a:bodyPr>
          <a:lstStyle/>
          <a:p>
            <a:pPr>
              <a:lnSpc>
                <a:spcPct val="100000"/>
              </a:lnSpc>
            </a:pPr>
            <a:endParaRPr sz="3000" dirty="0">
              <a:latin typeface="Times New Roman"/>
              <a:cs typeface="Times New Roman"/>
            </a:endParaRPr>
          </a:p>
          <a:p>
            <a:pPr>
              <a:lnSpc>
                <a:spcPct val="100000"/>
              </a:lnSpc>
              <a:spcBef>
                <a:spcPts val="2840"/>
              </a:spcBef>
            </a:pPr>
            <a:endParaRPr sz="3000" dirty="0">
              <a:latin typeface="Times New Roman"/>
              <a:cs typeface="Times New Roman"/>
            </a:endParaRPr>
          </a:p>
          <a:p>
            <a:pPr marL="929640" marR="1393190">
              <a:lnSpc>
                <a:spcPct val="100000"/>
              </a:lnSpc>
            </a:pPr>
            <a:r>
              <a:rPr sz="3000" b="1" spc="80" dirty="0">
                <a:latin typeface="Century Gothic"/>
                <a:cs typeface="Century Gothic"/>
              </a:rPr>
              <a:t>Constituye </a:t>
            </a:r>
            <a:r>
              <a:rPr sz="3000" b="1" spc="110" dirty="0">
                <a:latin typeface="Century Gothic"/>
                <a:cs typeface="Century Gothic"/>
              </a:rPr>
              <a:t>una</a:t>
            </a:r>
            <a:r>
              <a:rPr sz="3000" b="1" spc="85" dirty="0">
                <a:latin typeface="Century Gothic"/>
                <a:cs typeface="Century Gothic"/>
              </a:rPr>
              <a:t> </a:t>
            </a:r>
            <a:r>
              <a:rPr sz="3000" b="1" spc="75" dirty="0">
                <a:latin typeface="Century Gothic"/>
                <a:cs typeface="Century Gothic"/>
              </a:rPr>
              <a:t>infracción </a:t>
            </a:r>
            <a:r>
              <a:rPr sz="3000" b="1" spc="135" dirty="0">
                <a:latin typeface="Century Gothic"/>
                <a:cs typeface="Century Gothic"/>
              </a:rPr>
              <a:t>al</a:t>
            </a:r>
            <a:r>
              <a:rPr sz="3000" b="1" spc="85" dirty="0">
                <a:latin typeface="Century Gothic"/>
                <a:cs typeface="Century Gothic"/>
              </a:rPr>
              <a:t> </a:t>
            </a:r>
            <a:r>
              <a:rPr sz="3000" b="1" spc="70" dirty="0">
                <a:latin typeface="Century Gothic"/>
                <a:cs typeface="Century Gothic"/>
              </a:rPr>
              <a:t>deber</a:t>
            </a:r>
            <a:r>
              <a:rPr sz="3000" b="1" spc="85" dirty="0">
                <a:latin typeface="Century Gothic"/>
                <a:cs typeface="Century Gothic"/>
              </a:rPr>
              <a:t> </a:t>
            </a:r>
            <a:r>
              <a:rPr sz="3000" b="1" spc="30" dirty="0">
                <a:latin typeface="Century Gothic"/>
                <a:cs typeface="Century Gothic"/>
              </a:rPr>
              <a:t>de</a:t>
            </a:r>
            <a:endParaRPr sz="3000" dirty="0">
              <a:latin typeface="Century Gothic"/>
              <a:cs typeface="Century Gothic"/>
            </a:endParaRPr>
          </a:p>
          <a:p>
            <a:pPr marL="929640" marR="687070">
              <a:lnSpc>
                <a:spcPct val="100000"/>
              </a:lnSpc>
            </a:pPr>
            <a:r>
              <a:rPr sz="3000" b="1" spc="100" dirty="0">
                <a:latin typeface="Century Gothic"/>
                <a:cs typeface="Century Gothic"/>
              </a:rPr>
              <a:t>probidad</a:t>
            </a:r>
            <a:r>
              <a:rPr sz="3000" b="1" spc="80" dirty="0">
                <a:latin typeface="Century Gothic"/>
                <a:cs typeface="Century Gothic"/>
              </a:rPr>
              <a:t> </a:t>
            </a:r>
            <a:r>
              <a:rPr sz="3000" b="1" dirty="0">
                <a:latin typeface="Century Gothic"/>
                <a:cs typeface="Century Gothic"/>
              </a:rPr>
              <a:t>y</a:t>
            </a:r>
            <a:r>
              <a:rPr sz="3000" b="1" spc="80" dirty="0">
                <a:latin typeface="Century Gothic"/>
                <a:cs typeface="Century Gothic"/>
              </a:rPr>
              <a:t> </a:t>
            </a:r>
            <a:r>
              <a:rPr sz="3000" b="1" spc="45" dirty="0">
                <a:latin typeface="Century Gothic"/>
                <a:cs typeface="Century Gothic"/>
              </a:rPr>
              <a:t>puede </a:t>
            </a:r>
            <a:r>
              <a:rPr sz="3000" b="1" spc="65" dirty="0">
                <a:latin typeface="Century Gothic"/>
                <a:cs typeface="Century Gothic"/>
              </a:rPr>
              <a:t>generar:</a:t>
            </a:r>
            <a:endParaRPr sz="3000" dirty="0">
              <a:latin typeface="Century Gothic"/>
              <a:cs typeface="Century Gothic"/>
            </a:endParaRPr>
          </a:p>
        </p:txBody>
      </p:sp>
      <p:sp>
        <p:nvSpPr>
          <p:cNvPr id="7" name="object 7"/>
          <p:cNvSpPr txBox="1"/>
          <p:nvPr/>
        </p:nvSpPr>
        <p:spPr>
          <a:xfrm>
            <a:off x="7126040" y="4212780"/>
            <a:ext cx="7199560" cy="443711"/>
          </a:xfrm>
          <a:prstGeom prst="rect">
            <a:avLst/>
          </a:prstGeom>
        </p:spPr>
        <p:txBody>
          <a:bodyPr vert="horz" wrap="square" lIns="0" tIns="12700" rIns="0" bIns="0" rtlCol="0">
            <a:spAutoFit/>
          </a:bodyPr>
          <a:lstStyle/>
          <a:p>
            <a:pPr marL="12700">
              <a:lnSpc>
                <a:spcPct val="100000"/>
              </a:lnSpc>
              <a:spcBef>
                <a:spcPts val="100"/>
              </a:spcBef>
            </a:pPr>
            <a:r>
              <a:rPr sz="2800" dirty="0">
                <a:latin typeface="Arial"/>
                <a:cs typeface="Arial"/>
              </a:rPr>
              <a:t>Responsabilidad</a:t>
            </a:r>
            <a:r>
              <a:rPr sz="2800" spc="160" dirty="0">
                <a:latin typeface="Arial"/>
                <a:cs typeface="Arial"/>
              </a:rPr>
              <a:t> </a:t>
            </a:r>
            <a:r>
              <a:rPr sz="2800" dirty="0">
                <a:latin typeface="Arial"/>
                <a:cs typeface="Arial"/>
              </a:rPr>
              <a:t>administrativa-</a:t>
            </a:r>
            <a:r>
              <a:rPr sz="2800" spc="165" dirty="0">
                <a:latin typeface="Arial"/>
                <a:cs typeface="Arial"/>
              </a:rPr>
              <a:t> </a:t>
            </a:r>
            <a:r>
              <a:rPr sz="2800" spc="-10" dirty="0">
                <a:latin typeface="Arial"/>
                <a:cs typeface="Arial"/>
              </a:rPr>
              <a:t>disciplinaria.</a:t>
            </a:r>
            <a:endParaRPr sz="2800">
              <a:latin typeface="Arial"/>
              <a:cs typeface="Arial"/>
            </a:endParaRPr>
          </a:p>
        </p:txBody>
      </p:sp>
      <p:sp>
        <p:nvSpPr>
          <p:cNvPr id="8" name="object 8"/>
          <p:cNvSpPr txBox="1"/>
          <p:nvPr/>
        </p:nvSpPr>
        <p:spPr>
          <a:xfrm>
            <a:off x="7081428" y="4883169"/>
            <a:ext cx="8190160" cy="1305486"/>
          </a:xfrm>
          <a:prstGeom prst="rect">
            <a:avLst/>
          </a:prstGeom>
        </p:spPr>
        <p:txBody>
          <a:bodyPr vert="horz" wrap="square" lIns="0" tIns="12700" rIns="0" bIns="0" rtlCol="0">
            <a:spAutoFit/>
          </a:bodyPr>
          <a:lstStyle/>
          <a:p>
            <a:pPr marL="12700" marR="5080">
              <a:lnSpc>
                <a:spcPct val="100000"/>
              </a:lnSpc>
              <a:spcBef>
                <a:spcPts val="100"/>
              </a:spcBef>
            </a:pPr>
            <a:r>
              <a:rPr sz="2800" dirty="0">
                <a:latin typeface="Arial"/>
                <a:cs typeface="Arial"/>
              </a:rPr>
              <a:t>Responsabilidad</a:t>
            </a:r>
            <a:r>
              <a:rPr sz="2800" spc="135" dirty="0">
                <a:latin typeface="Arial"/>
                <a:cs typeface="Arial"/>
              </a:rPr>
              <a:t> </a:t>
            </a:r>
            <a:r>
              <a:rPr sz="2800" dirty="0">
                <a:latin typeface="Arial"/>
                <a:cs typeface="Arial"/>
              </a:rPr>
              <a:t>penal</a:t>
            </a:r>
            <a:r>
              <a:rPr sz="2800" spc="140" dirty="0">
                <a:latin typeface="Arial"/>
                <a:cs typeface="Arial"/>
              </a:rPr>
              <a:t> </a:t>
            </a:r>
            <a:r>
              <a:rPr sz="2800" dirty="0">
                <a:latin typeface="Arial"/>
                <a:cs typeface="Arial"/>
              </a:rPr>
              <a:t>(delito</a:t>
            </a:r>
            <a:r>
              <a:rPr sz="2800" spc="140" dirty="0">
                <a:latin typeface="Arial"/>
                <a:cs typeface="Arial"/>
              </a:rPr>
              <a:t> </a:t>
            </a:r>
            <a:r>
              <a:rPr sz="2800" dirty="0">
                <a:latin typeface="Arial"/>
                <a:cs typeface="Arial"/>
              </a:rPr>
              <a:t>de</a:t>
            </a:r>
            <a:r>
              <a:rPr sz="2800" spc="140" dirty="0">
                <a:latin typeface="Arial"/>
                <a:cs typeface="Arial"/>
              </a:rPr>
              <a:t> </a:t>
            </a:r>
            <a:r>
              <a:rPr sz="2800" dirty="0">
                <a:latin typeface="Arial"/>
                <a:cs typeface="Arial"/>
              </a:rPr>
              <a:t>Incumplimiento</a:t>
            </a:r>
            <a:r>
              <a:rPr sz="2800" spc="140" dirty="0">
                <a:latin typeface="Arial"/>
                <a:cs typeface="Arial"/>
              </a:rPr>
              <a:t> </a:t>
            </a:r>
            <a:r>
              <a:rPr sz="2800" dirty="0">
                <a:latin typeface="Arial"/>
                <a:cs typeface="Arial"/>
              </a:rPr>
              <a:t>de</a:t>
            </a:r>
            <a:r>
              <a:rPr sz="2800" spc="140" dirty="0">
                <a:latin typeface="Arial"/>
                <a:cs typeface="Arial"/>
              </a:rPr>
              <a:t> </a:t>
            </a:r>
            <a:r>
              <a:rPr sz="2800" spc="-10" dirty="0">
                <a:latin typeface="Arial"/>
                <a:cs typeface="Arial"/>
              </a:rPr>
              <a:t>deberes/ </a:t>
            </a:r>
            <a:r>
              <a:rPr sz="2800" dirty="0">
                <a:latin typeface="Arial"/>
                <a:cs typeface="Arial"/>
              </a:rPr>
              <a:t>Legislación</a:t>
            </a:r>
            <a:r>
              <a:rPr sz="2800" spc="105" dirty="0">
                <a:latin typeface="Arial"/>
                <a:cs typeface="Arial"/>
              </a:rPr>
              <a:t> </a:t>
            </a:r>
            <a:r>
              <a:rPr sz="2800" dirty="0">
                <a:latin typeface="Arial"/>
                <a:cs typeface="Arial"/>
              </a:rPr>
              <a:t>en</a:t>
            </a:r>
            <a:r>
              <a:rPr sz="2800" spc="110" dirty="0">
                <a:latin typeface="Arial"/>
                <a:cs typeface="Arial"/>
              </a:rPr>
              <a:t> </a:t>
            </a:r>
            <a:r>
              <a:rPr sz="2800" dirty="0">
                <a:latin typeface="Arial"/>
                <a:cs typeface="Arial"/>
              </a:rPr>
              <a:t>provecho</a:t>
            </a:r>
            <a:r>
              <a:rPr sz="2800" spc="110" dirty="0">
                <a:latin typeface="Arial"/>
                <a:cs typeface="Arial"/>
              </a:rPr>
              <a:t> </a:t>
            </a:r>
            <a:r>
              <a:rPr sz="2800" dirty="0">
                <a:latin typeface="Arial"/>
                <a:cs typeface="Arial"/>
              </a:rPr>
              <a:t>propio</a:t>
            </a:r>
            <a:r>
              <a:rPr sz="2800" spc="110" dirty="0">
                <a:latin typeface="Arial"/>
                <a:cs typeface="Arial"/>
              </a:rPr>
              <a:t> </a:t>
            </a:r>
            <a:r>
              <a:rPr sz="2800" dirty="0">
                <a:latin typeface="Arial"/>
                <a:cs typeface="Arial"/>
              </a:rPr>
              <a:t>u</a:t>
            </a:r>
            <a:r>
              <a:rPr sz="2800" spc="110" dirty="0">
                <a:latin typeface="Arial"/>
                <a:cs typeface="Arial"/>
              </a:rPr>
              <a:t> </a:t>
            </a:r>
            <a:r>
              <a:rPr sz="2800" spc="-10" dirty="0">
                <a:latin typeface="Arial"/>
                <a:cs typeface="Arial"/>
              </a:rPr>
              <a:t>otro).</a:t>
            </a:r>
            <a:endParaRPr sz="2800" dirty="0">
              <a:latin typeface="Arial"/>
              <a:cs typeface="Arial"/>
            </a:endParaRPr>
          </a:p>
        </p:txBody>
      </p:sp>
      <p:sp>
        <p:nvSpPr>
          <p:cNvPr id="9" name="object 9"/>
          <p:cNvSpPr txBox="1"/>
          <p:nvPr/>
        </p:nvSpPr>
        <p:spPr>
          <a:xfrm>
            <a:off x="7126040" y="6201194"/>
            <a:ext cx="6132760" cy="443711"/>
          </a:xfrm>
          <a:prstGeom prst="rect">
            <a:avLst/>
          </a:prstGeom>
        </p:spPr>
        <p:txBody>
          <a:bodyPr vert="horz" wrap="square" lIns="0" tIns="12700" rIns="0" bIns="0" rtlCol="0">
            <a:spAutoFit/>
          </a:bodyPr>
          <a:lstStyle/>
          <a:p>
            <a:pPr marL="12700">
              <a:lnSpc>
                <a:spcPct val="100000"/>
              </a:lnSpc>
              <a:spcBef>
                <a:spcPts val="100"/>
              </a:spcBef>
            </a:pPr>
            <a:r>
              <a:rPr sz="2800" dirty="0">
                <a:latin typeface="Arial"/>
                <a:cs typeface="Arial"/>
              </a:rPr>
              <a:t>Nulidad</a:t>
            </a:r>
            <a:r>
              <a:rPr sz="2800" spc="140" dirty="0">
                <a:latin typeface="Arial"/>
                <a:cs typeface="Arial"/>
              </a:rPr>
              <a:t> </a:t>
            </a:r>
            <a:r>
              <a:rPr sz="2800" dirty="0">
                <a:latin typeface="Arial"/>
                <a:cs typeface="Arial"/>
              </a:rPr>
              <a:t>del</a:t>
            </a:r>
            <a:r>
              <a:rPr sz="2800" spc="140" dirty="0">
                <a:latin typeface="Arial"/>
                <a:cs typeface="Arial"/>
              </a:rPr>
              <a:t> </a:t>
            </a:r>
            <a:r>
              <a:rPr sz="2800" dirty="0">
                <a:latin typeface="Arial"/>
                <a:cs typeface="Arial"/>
              </a:rPr>
              <a:t>acto</a:t>
            </a:r>
            <a:r>
              <a:rPr sz="2800" spc="140" dirty="0">
                <a:latin typeface="Arial"/>
                <a:cs typeface="Arial"/>
              </a:rPr>
              <a:t> </a:t>
            </a:r>
            <a:r>
              <a:rPr sz="2800" spc="-10" dirty="0">
                <a:latin typeface="Arial"/>
                <a:cs typeface="Arial"/>
              </a:rPr>
              <a:t>administrativo.</a:t>
            </a:r>
            <a:endParaRPr sz="2800">
              <a:latin typeface="Arial"/>
              <a:cs typeface="Arial"/>
            </a:endParaRPr>
          </a:p>
        </p:txBody>
      </p:sp>
      <p:grpSp>
        <p:nvGrpSpPr>
          <p:cNvPr id="10" name="object 10"/>
          <p:cNvGrpSpPr/>
          <p:nvPr/>
        </p:nvGrpSpPr>
        <p:grpSpPr>
          <a:xfrm>
            <a:off x="6110039" y="3907605"/>
            <a:ext cx="847090" cy="3086100"/>
            <a:chOff x="6110039" y="3907605"/>
            <a:chExt cx="847090" cy="3086100"/>
          </a:xfrm>
        </p:grpSpPr>
        <p:sp>
          <p:nvSpPr>
            <p:cNvPr id="11" name="object 11"/>
            <p:cNvSpPr/>
            <p:nvPr/>
          </p:nvSpPr>
          <p:spPr>
            <a:xfrm>
              <a:off x="6137749" y="3907605"/>
              <a:ext cx="0" cy="3086100"/>
            </a:xfrm>
            <a:custGeom>
              <a:avLst/>
              <a:gdLst/>
              <a:ahLst/>
              <a:cxnLst/>
              <a:rect l="l" t="t" r="r" b="b"/>
              <a:pathLst>
                <a:path h="3086100">
                  <a:moveTo>
                    <a:pt x="0" y="0"/>
                  </a:moveTo>
                  <a:lnTo>
                    <a:pt x="0" y="3086100"/>
                  </a:lnTo>
                </a:path>
              </a:pathLst>
            </a:custGeom>
            <a:ln w="50800">
              <a:solidFill>
                <a:srgbClr val="2E296E"/>
              </a:solidFill>
            </a:ln>
          </p:spPr>
          <p:txBody>
            <a:bodyPr wrap="square" lIns="0" tIns="0" rIns="0" bIns="0" rtlCol="0"/>
            <a:lstStyle/>
            <a:p>
              <a:endParaRPr/>
            </a:p>
          </p:txBody>
        </p:sp>
        <p:sp>
          <p:nvSpPr>
            <p:cNvPr id="12" name="object 12"/>
            <p:cNvSpPr/>
            <p:nvPr/>
          </p:nvSpPr>
          <p:spPr>
            <a:xfrm>
              <a:off x="6110039" y="4412449"/>
              <a:ext cx="709930" cy="0"/>
            </a:xfrm>
            <a:custGeom>
              <a:avLst/>
              <a:gdLst/>
              <a:ahLst/>
              <a:cxnLst/>
              <a:rect l="l" t="t" r="r" b="b"/>
              <a:pathLst>
                <a:path w="709929">
                  <a:moveTo>
                    <a:pt x="0" y="0"/>
                  </a:moveTo>
                  <a:lnTo>
                    <a:pt x="709714" y="0"/>
                  </a:lnTo>
                </a:path>
              </a:pathLst>
            </a:custGeom>
            <a:ln w="50800">
              <a:solidFill>
                <a:srgbClr val="2E296E"/>
              </a:solidFill>
            </a:ln>
          </p:spPr>
          <p:txBody>
            <a:bodyPr wrap="square" lIns="0" tIns="0" rIns="0" bIns="0" rtlCol="0"/>
            <a:lstStyle/>
            <a:p>
              <a:endParaRPr/>
            </a:p>
          </p:txBody>
        </p:sp>
        <p:sp>
          <p:nvSpPr>
            <p:cNvPr id="13" name="object 13"/>
            <p:cNvSpPr/>
            <p:nvPr/>
          </p:nvSpPr>
          <p:spPr>
            <a:xfrm>
              <a:off x="6110039" y="5396149"/>
              <a:ext cx="709930" cy="0"/>
            </a:xfrm>
            <a:custGeom>
              <a:avLst/>
              <a:gdLst/>
              <a:ahLst/>
              <a:cxnLst/>
              <a:rect l="l" t="t" r="r" b="b"/>
              <a:pathLst>
                <a:path w="709929">
                  <a:moveTo>
                    <a:pt x="0" y="0"/>
                  </a:moveTo>
                  <a:lnTo>
                    <a:pt x="709714" y="0"/>
                  </a:lnTo>
                </a:path>
              </a:pathLst>
            </a:custGeom>
            <a:ln w="50800">
              <a:solidFill>
                <a:srgbClr val="2E296E"/>
              </a:solidFill>
            </a:ln>
          </p:spPr>
          <p:txBody>
            <a:bodyPr wrap="square" lIns="0" tIns="0" rIns="0" bIns="0" rtlCol="0"/>
            <a:lstStyle/>
            <a:p>
              <a:endParaRPr/>
            </a:p>
          </p:txBody>
        </p:sp>
        <p:sp>
          <p:nvSpPr>
            <p:cNvPr id="14" name="object 14"/>
            <p:cNvSpPr/>
            <p:nvPr/>
          </p:nvSpPr>
          <p:spPr>
            <a:xfrm>
              <a:off x="6110039" y="6423050"/>
              <a:ext cx="709930" cy="0"/>
            </a:xfrm>
            <a:custGeom>
              <a:avLst/>
              <a:gdLst/>
              <a:ahLst/>
              <a:cxnLst/>
              <a:rect l="l" t="t" r="r" b="b"/>
              <a:pathLst>
                <a:path w="709929">
                  <a:moveTo>
                    <a:pt x="0" y="0"/>
                  </a:moveTo>
                  <a:lnTo>
                    <a:pt x="709714" y="0"/>
                  </a:lnTo>
                </a:path>
              </a:pathLst>
            </a:custGeom>
            <a:ln w="50800">
              <a:solidFill>
                <a:srgbClr val="2E296E"/>
              </a:solidFill>
            </a:ln>
          </p:spPr>
          <p:txBody>
            <a:bodyPr wrap="square" lIns="0" tIns="0" rIns="0" bIns="0" rtlCol="0"/>
            <a:lstStyle/>
            <a:p>
              <a:endParaRPr/>
            </a:p>
          </p:txBody>
        </p:sp>
        <p:sp>
          <p:nvSpPr>
            <p:cNvPr id="15" name="object 15"/>
            <p:cNvSpPr/>
            <p:nvPr/>
          </p:nvSpPr>
          <p:spPr>
            <a:xfrm>
              <a:off x="6757073" y="4264875"/>
              <a:ext cx="200025" cy="2306320"/>
            </a:xfrm>
            <a:custGeom>
              <a:avLst/>
              <a:gdLst/>
              <a:ahLst/>
              <a:cxnLst/>
              <a:rect l="l" t="t" r="r" b="b"/>
              <a:pathLst>
                <a:path w="200025" h="2306320">
                  <a:moveTo>
                    <a:pt x="199478" y="2010575"/>
                  </a:moveTo>
                  <a:lnTo>
                    <a:pt x="0" y="2010575"/>
                  </a:lnTo>
                  <a:lnTo>
                    <a:pt x="0" y="2305774"/>
                  </a:lnTo>
                  <a:lnTo>
                    <a:pt x="199478" y="2305774"/>
                  </a:lnTo>
                  <a:lnTo>
                    <a:pt x="199478" y="2010575"/>
                  </a:lnTo>
                  <a:close/>
                </a:path>
                <a:path w="200025" h="2306320">
                  <a:moveTo>
                    <a:pt x="199478" y="983691"/>
                  </a:moveTo>
                  <a:lnTo>
                    <a:pt x="0" y="983691"/>
                  </a:lnTo>
                  <a:lnTo>
                    <a:pt x="0" y="1278877"/>
                  </a:lnTo>
                  <a:lnTo>
                    <a:pt x="199478" y="1278877"/>
                  </a:lnTo>
                  <a:lnTo>
                    <a:pt x="199478" y="983691"/>
                  </a:lnTo>
                  <a:close/>
                </a:path>
                <a:path w="200025" h="2306320">
                  <a:moveTo>
                    <a:pt x="199478" y="0"/>
                  </a:moveTo>
                  <a:lnTo>
                    <a:pt x="0" y="0"/>
                  </a:lnTo>
                  <a:lnTo>
                    <a:pt x="0" y="295186"/>
                  </a:lnTo>
                  <a:lnTo>
                    <a:pt x="199478" y="295186"/>
                  </a:lnTo>
                  <a:lnTo>
                    <a:pt x="199478" y="0"/>
                  </a:lnTo>
                  <a:close/>
                </a:path>
              </a:pathLst>
            </a:custGeom>
            <a:solidFill>
              <a:srgbClr val="2E296E"/>
            </a:solidFill>
          </p:spPr>
          <p:txBody>
            <a:bodyPr wrap="square" lIns="0" tIns="0" rIns="0" bIns="0" rtlCol="0"/>
            <a:lstStyle/>
            <a:p>
              <a:endParaRPr/>
            </a:p>
          </p:txBody>
        </p:sp>
      </p:grpSp>
      <p:sp>
        <p:nvSpPr>
          <p:cNvPr id="16" name="object 16"/>
          <p:cNvSpPr txBox="1"/>
          <p:nvPr/>
        </p:nvSpPr>
        <p:spPr>
          <a:xfrm>
            <a:off x="1427300" y="1264944"/>
            <a:ext cx="6867525" cy="421640"/>
          </a:xfrm>
          <a:prstGeom prst="rect">
            <a:avLst/>
          </a:prstGeom>
        </p:spPr>
        <p:txBody>
          <a:bodyPr vert="horz" wrap="square" lIns="0" tIns="12700" rIns="0" bIns="0" rtlCol="0">
            <a:spAutoFit/>
          </a:bodyPr>
          <a:lstStyle/>
          <a:p>
            <a:pPr marL="12700">
              <a:lnSpc>
                <a:spcPct val="100000"/>
              </a:lnSpc>
              <a:spcBef>
                <a:spcPts val="100"/>
              </a:spcBef>
            </a:pPr>
            <a:r>
              <a:rPr sz="2600" b="1" spc="80" dirty="0">
                <a:latin typeface="Century Gothic"/>
                <a:cs typeface="Century Gothic"/>
              </a:rPr>
              <a:t>Incumplimiento</a:t>
            </a:r>
            <a:r>
              <a:rPr sz="2600" b="1" spc="90" dirty="0">
                <a:latin typeface="Century Gothic"/>
                <a:cs typeface="Century Gothic"/>
              </a:rPr>
              <a:t> </a:t>
            </a:r>
            <a:r>
              <a:rPr sz="2600" b="1" spc="114" dirty="0">
                <a:latin typeface="Century Gothic"/>
                <a:cs typeface="Century Gothic"/>
              </a:rPr>
              <a:t>al</a:t>
            </a:r>
            <a:r>
              <a:rPr sz="2600" b="1" spc="90" dirty="0">
                <a:latin typeface="Century Gothic"/>
                <a:cs typeface="Century Gothic"/>
              </a:rPr>
              <a:t> </a:t>
            </a:r>
            <a:r>
              <a:rPr sz="2600" b="1" spc="60" dirty="0">
                <a:latin typeface="Century Gothic"/>
                <a:cs typeface="Century Gothic"/>
              </a:rPr>
              <a:t>deber</a:t>
            </a:r>
            <a:r>
              <a:rPr sz="2600" b="1" spc="95" dirty="0">
                <a:latin typeface="Century Gothic"/>
                <a:cs typeface="Century Gothic"/>
              </a:rPr>
              <a:t> </a:t>
            </a:r>
            <a:r>
              <a:rPr sz="2600" b="1" spc="50" dirty="0">
                <a:latin typeface="Century Gothic"/>
                <a:cs typeface="Century Gothic"/>
              </a:rPr>
              <a:t>de</a:t>
            </a:r>
            <a:r>
              <a:rPr sz="2600" b="1" spc="90" dirty="0">
                <a:latin typeface="Century Gothic"/>
                <a:cs typeface="Century Gothic"/>
              </a:rPr>
              <a:t> </a:t>
            </a:r>
            <a:r>
              <a:rPr sz="2600" b="1" spc="70" dirty="0">
                <a:latin typeface="Century Gothic"/>
                <a:cs typeface="Century Gothic"/>
              </a:rPr>
              <a:t>abstención.</a:t>
            </a:r>
            <a:endParaRPr sz="2600">
              <a:latin typeface="Century Gothic"/>
              <a:cs typeface="Century Gothic"/>
            </a:endParaRPr>
          </a:p>
        </p:txBody>
      </p:sp>
      <p:sp>
        <p:nvSpPr>
          <p:cNvPr id="17" name="object 17"/>
          <p:cNvSpPr/>
          <p:nvPr/>
        </p:nvSpPr>
        <p:spPr>
          <a:xfrm>
            <a:off x="3314700" y="741603"/>
            <a:ext cx="12230100" cy="267335"/>
          </a:xfrm>
          <a:custGeom>
            <a:avLst/>
            <a:gdLst/>
            <a:ahLst/>
            <a:cxnLst/>
            <a:rect l="l" t="t" r="r" b="b"/>
            <a:pathLst>
              <a:path w="12230100" h="267334">
                <a:moveTo>
                  <a:pt x="12230100" y="0"/>
                </a:moveTo>
                <a:lnTo>
                  <a:pt x="0" y="0"/>
                </a:lnTo>
                <a:lnTo>
                  <a:pt x="0" y="267296"/>
                </a:lnTo>
                <a:lnTo>
                  <a:pt x="12230100" y="267296"/>
                </a:lnTo>
                <a:lnTo>
                  <a:pt x="12230100" y="0"/>
                </a:lnTo>
                <a:close/>
              </a:path>
            </a:pathLst>
          </a:custGeom>
          <a:solidFill>
            <a:srgbClr val="8FB5E1"/>
          </a:solidFill>
        </p:spPr>
        <p:txBody>
          <a:bodyPr wrap="square" lIns="0" tIns="0" rIns="0" bIns="0" rtlCol="0"/>
          <a:lstStyle/>
          <a:p>
            <a:endParaRPr/>
          </a:p>
        </p:txBody>
      </p:sp>
      <p:sp>
        <p:nvSpPr>
          <p:cNvPr id="18" name="object 18"/>
          <p:cNvSpPr txBox="1">
            <a:spLocks noGrp="1"/>
          </p:cNvSpPr>
          <p:nvPr>
            <p:ph type="title"/>
          </p:nvPr>
        </p:nvSpPr>
        <p:spPr>
          <a:xfrm>
            <a:off x="625459" y="252957"/>
            <a:ext cx="383540" cy="1122680"/>
          </a:xfrm>
          <a:prstGeom prst="rect">
            <a:avLst/>
          </a:prstGeom>
        </p:spPr>
        <p:txBody>
          <a:bodyPr vert="horz" wrap="square" lIns="0" tIns="12700" rIns="0" bIns="0" rtlCol="0">
            <a:spAutoFit/>
          </a:bodyPr>
          <a:lstStyle/>
          <a:p>
            <a:pPr marL="12700">
              <a:lnSpc>
                <a:spcPct val="100000"/>
              </a:lnSpc>
              <a:spcBef>
                <a:spcPts val="100"/>
              </a:spcBef>
            </a:pPr>
            <a:r>
              <a:rPr sz="7200" spc="-50" dirty="0">
                <a:solidFill>
                  <a:srgbClr val="F7A707"/>
                </a:solidFill>
                <a:latin typeface="Impact"/>
                <a:cs typeface="Impact"/>
              </a:rPr>
              <a:t>7</a:t>
            </a:r>
            <a:endParaRPr sz="7200">
              <a:latin typeface="Impact"/>
              <a:cs typeface="Impact"/>
            </a:endParaRPr>
          </a:p>
        </p:txBody>
      </p:sp>
      <p:sp>
        <p:nvSpPr>
          <p:cNvPr id="19" name="object 19"/>
          <p:cNvSpPr txBox="1"/>
          <p:nvPr/>
        </p:nvSpPr>
        <p:spPr>
          <a:xfrm>
            <a:off x="1164501" y="667538"/>
            <a:ext cx="2133600" cy="299720"/>
          </a:xfrm>
          <a:prstGeom prst="rect">
            <a:avLst/>
          </a:prstGeom>
        </p:spPr>
        <p:txBody>
          <a:bodyPr vert="horz" wrap="square" lIns="0" tIns="12700" rIns="0" bIns="0" rtlCol="0">
            <a:spAutoFit/>
          </a:bodyPr>
          <a:lstStyle/>
          <a:p>
            <a:pPr marL="12700">
              <a:lnSpc>
                <a:spcPct val="100000"/>
              </a:lnSpc>
              <a:spcBef>
                <a:spcPts val="100"/>
              </a:spcBef>
            </a:pPr>
            <a:r>
              <a:rPr sz="1800" spc="-55" dirty="0">
                <a:solidFill>
                  <a:srgbClr val="575756"/>
                </a:solidFill>
                <a:latin typeface="Tahoma"/>
                <a:cs typeface="Tahoma"/>
              </a:rPr>
              <a:t>El </a:t>
            </a:r>
            <a:r>
              <a:rPr sz="1800" spc="-145" dirty="0">
                <a:solidFill>
                  <a:srgbClr val="575756"/>
                </a:solidFill>
                <a:latin typeface="Tahoma"/>
                <a:cs typeface="Tahoma"/>
              </a:rPr>
              <a:t>deber</a:t>
            </a:r>
            <a:r>
              <a:rPr sz="1800" spc="-50" dirty="0">
                <a:solidFill>
                  <a:srgbClr val="575756"/>
                </a:solidFill>
                <a:latin typeface="Tahoma"/>
                <a:cs typeface="Tahoma"/>
              </a:rPr>
              <a:t> </a:t>
            </a:r>
            <a:r>
              <a:rPr sz="1800" spc="-135" dirty="0">
                <a:solidFill>
                  <a:srgbClr val="575756"/>
                </a:solidFill>
                <a:latin typeface="Tahoma"/>
                <a:cs typeface="Tahoma"/>
              </a:rPr>
              <a:t>de</a:t>
            </a:r>
            <a:r>
              <a:rPr sz="1800" spc="-50" dirty="0">
                <a:solidFill>
                  <a:srgbClr val="575756"/>
                </a:solidFill>
                <a:latin typeface="Tahoma"/>
                <a:cs typeface="Tahoma"/>
              </a:rPr>
              <a:t> </a:t>
            </a:r>
            <a:r>
              <a:rPr sz="1800" spc="-75" dirty="0">
                <a:solidFill>
                  <a:srgbClr val="575756"/>
                </a:solidFill>
                <a:latin typeface="Tahoma"/>
                <a:cs typeface="Tahoma"/>
              </a:rPr>
              <a:t>abstención.</a:t>
            </a:r>
            <a:endParaRPr sz="1800">
              <a:latin typeface="Tahoma"/>
              <a:cs typeface="Tahoma"/>
            </a:endParaRPr>
          </a:p>
        </p:txBody>
      </p:sp>
    </p:spTree>
  </p:cSld>
  <p:clrMapOvr>
    <a:masterClrMapping/>
  </p:clrMapOvr>
  <p:transition>
    <p:pull dir="r"/>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Shape 65"/>
        <p:cNvGrpSpPr/>
        <p:nvPr/>
      </p:nvGrpSpPr>
      <p:grpSpPr>
        <a:xfrm>
          <a:off x="0" y="0"/>
          <a:ext cx="0" cy="0"/>
          <a:chOff x="0" y="0"/>
          <a:chExt cx="0" cy="0"/>
        </a:xfrm>
      </p:grpSpPr>
      <p:sp>
        <p:nvSpPr>
          <p:cNvPr id="8" name="Title 7">
            <a:extLst>
              <a:ext uri="{FF2B5EF4-FFF2-40B4-BE49-F238E27FC236}">
                <a16:creationId xmlns:a16="http://schemas.microsoft.com/office/drawing/2014/main" id="{37445646-1E87-6D40-9FB2-521A39F2E560}"/>
              </a:ext>
            </a:extLst>
          </p:cNvPr>
          <p:cNvSpPr>
            <a:spLocks noGrp="1"/>
          </p:cNvSpPr>
          <p:nvPr>
            <p:ph type="title"/>
          </p:nvPr>
        </p:nvSpPr>
        <p:spPr>
          <a:xfrm>
            <a:off x="1812481" y="1273501"/>
            <a:ext cx="12538717" cy="973590"/>
          </a:xfrm>
        </p:spPr>
        <p:txBody>
          <a:bodyPr>
            <a:normAutofit fontScale="90000"/>
          </a:bodyPr>
          <a:lstStyle/>
          <a:p>
            <a:r>
              <a:rPr lang="en-US" dirty="0"/>
              <a:t> </a:t>
            </a:r>
            <a:r>
              <a:rPr lang="en-US" sz="5400" i="1" dirty="0" err="1"/>
              <a:t>Espacio</a:t>
            </a:r>
            <a:r>
              <a:rPr lang="en-US" sz="5400" i="1" dirty="0"/>
              <a:t> para </a:t>
            </a:r>
            <a:r>
              <a:rPr lang="en-US" sz="5400" i="1" dirty="0" err="1"/>
              <a:t>preguntas</a:t>
            </a:r>
            <a:r>
              <a:rPr lang="en-US" sz="5400" i="1" dirty="0"/>
              <a:t/>
            </a:r>
            <a:br>
              <a:rPr lang="en-US" sz="5400" i="1" dirty="0"/>
            </a:br>
            <a:endParaRPr lang="x-none" sz="5400" i="1" dirty="0"/>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05224" y="834692"/>
            <a:ext cx="918000" cy="519780"/>
          </a:xfrm>
          <a:prstGeom prst="rect">
            <a:avLst/>
          </a:prstGeom>
        </p:spPr>
      </p:pic>
      <p:pic>
        <p:nvPicPr>
          <p:cNvPr id="2" name="Imagen 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689361" y="3619623"/>
            <a:ext cx="3236377" cy="4404360"/>
          </a:xfrm>
          <a:prstGeom prst="rect">
            <a:avLst/>
          </a:prstGeom>
        </p:spPr>
      </p:pic>
    </p:spTree>
    <p:extLst>
      <p:ext uri="{BB962C8B-B14F-4D97-AF65-F5344CB8AC3E}">
        <p14:creationId xmlns:p14="http://schemas.microsoft.com/office/powerpoint/2010/main" val="3462306456"/>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texto 2"/>
          <p:cNvSpPr>
            <a:spLocks noGrp="1"/>
          </p:cNvSpPr>
          <p:nvPr>
            <p:ph type="body" idx="1"/>
          </p:nvPr>
        </p:nvSpPr>
        <p:spPr>
          <a:xfrm>
            <a:off x="4891905" y="4169204"/>
            <a:ext cx="8940800" cy="738664"/>
          </a:xfrm>
        </p:spPr>
        <p:txBody>
          <a:bodyPr/>
          <a:lstStyle/>
          <a:p>
            <a:r>
              <a:rPr lang="es-ES" sz="4800" dirty="0" smtClean="0">
                <a:solidFill>
                  <a:schemeClr val="tx1"/>
                </a:solidFill>
              </a:rPr>
              <a:t>RECESO</a:t>
            </a:r>
            <a:endParaRPr lang="es-CR" sz="4800" dirty="0">
              <a:solidFill>
                <a:schemeClr val="tx1"/>
              </a:solidFill>
            </a:endParaRPr>
          </a:p>
        </p:txBody>
      </p:sp>
    </p:spTree>
    <p:extLst>
      <p:ext uri="{BB962C8B-B14F-4D97-AF65-F5344CB8AC3E}">
        <p14:creationId xmlns:p14="http://schemas.microsoft.com/office/powerpoint/2010/main" val="720769427"/>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p:nvPr/>
        </p:nvSpPr>
        <p:spPr>
          <a:xfrm>
            <a:off x="22009" y="0"/>
            <a:ext cx="15523210" cy="10058400"/>
          </a:xfrm>
          <a:custGeom>
            <a:avLst/>
            <a:gdLst/>
            <a:ahLst/>
            <a:cxnLst/>
            <a:rect l="l" t="t" r="r" b="b"/>
            <a:pathLst>
              <a:path w="15523210" h="10058400">
                <a:moveTo>
                  <a:pt x="15522790" y="0"/>
                </a:moveTo>
                <a:lnTo>
                  <a:pt x="0" y="0"/>
                </a:lnTo>
                <a:lnTo>
                  <a:pt x="0" y="10058400"/>
                </a:lnTo>
                <a:lnTo>
                  <a:pt x="15522790" y="10058400"/>
                </a:lnTo>
                <a:lnTo>
                  <a:pt x="15522790" y="0"/>
                </a:lnTo>
                <a:close/>
              </a:path>
            </a:pathLst>
          </a:custGeom>
          <a:solidFill>
            <a:srgbClr val="3970B2"/>
          </a:solidFill>
        </p:spPr>
        <p:txBody>
          <a:bodyPr wrap="square" lIns="0" tIns="0" rIns="0" bIns="0" rtlCol="0"/>
          <a:lstStyle/>
          <a:p>
            <a:endParaRPr/>
          </a:p>
        </p:txBody>
      </p:sp>
      <p:grpSp>
        <p:nvGrpSpPr>
          <p:cNvPr id="3" name="object 3"/>
          <p:cNvGrpSpPr/>
          <p:nvPr/>
        </p:nvGrpSpPr>
        <p:grpSpPr>
          <a:xfrm>
            <a:off x="457200" y="469900"/>
            <a:ext cx="5915025" cy="9588500"/>
            <a:chOff x="457200" y="469900"/>
            <a:chExt cx="5915025" cy="9588500"/>
          </a:xfrm>
        </p:grpSpPr>
        <p:sp>
          <p:nvSpPr>
            <p:cNvPr id="4" name="object 4"/>
            <p:cNvSpPr/>
            <p:nvPr/>
          </p:nvSpPr>
          <p:spPr>
            <a:xfrm>
              <a:off x="457200" y="469900"/>
              <a:ext cx="5915025" cy="9588500"/>
            </a:xfrm>
            <a:custGeom>
              <a:avLst/>
              <a:gdLst/>
              <a:ahLst/>
              <a:cxnLst/>
              <a:rect l="l" t="t" r="r" b="b"/>
              <a:pathLst>
                <a:path w="5915025" h="9588500">
                  <a:moveTo>
                    <a:pt x="2792090" y="0"/>
                  </a:moveTo>
                  <a:lnTo>
                    <a:pt x="0" y="0"/>
                  </a:lnTo>
                  <a:lnTo>
                    <a:pt x="0" y="9588500"/>
                  </a:lnTo>
                  <a:lnTo>
                    <a:pt x="4988337" y="9588500"/>
                  </a:lnTo>
                  <a:lnTo>
                    <a:pt x="5033300" y="9563100"/>
                  </a:lnTo>
                  <a:lnTo>
                    <a:pt x="5077256" y="9550400"/>
                  </a:lnTo>
                  <a:lnTo>
                    <a:pt x="5120204" y="9525000"/>
                  </a:lnTo>
                  <a:lnTo>
                    <a:pt x="5162144" y="9499600"/>
                  </a:lnTo>
                  <a:lnTo>
                    <a:pt x="5203077" y="9474200"/>
                  </a:lnTo>
                  <a:lnTo>
                    <a:pt x="5243002" y="9448800"/>
                  </a:lnTo>
                  <a:lnTo>
                    <a:pt x="5281920" y="9423400"/>
                  </a:lnTo>
                  <a:lnTo>
                    <a:pt x="5319830" y="9398000"/>
                  </a:lnTo>
                  <a:lnTo>
                    <a:pt x="5356733" y="9359900"/>
                  </a:lnTo>
                  <a:lnTo>
                    <a:pt x="5392493" y="9334500"/>
                  </a:lnTo>
                  <a:lnTo>
                    <a:pt x="5426972" y="9296400"/>
                  </a:lnTo>
                  <a:lnTo>
                    <a:pt x="5460170" y="9271000"/>
                  </a:lnTo>
                  <a:lnTo>
                    <a:pt x="5492087" y="9232900"/>
                  </a:lnTo>
                  <a:lnTo>
                    <a:pt x="5522724" y="9194800"/>
                  </a:lnTo>
                  <a:lnTo>
                    <a:pt x="5552079" y="9156700"/>
                  </a:lnTo>
                  <a:lnTo>
                    <a:pt x="5580154" y="9118600"/>
                  </a:lnTo>
                  <a:lnTo>
                    <a:pt x="5606948" y="9080500"/>
                  </a:lnTo>
                  <a:lnTo>
                    <a:pt x="5632462" y="9042400"/>
                  </a:lnTo>
                  <a:lnTo>
                    <a:pt x="5656696" y="9004300"/>
                  </a:lnTo>
                  <a:lnTo>
                    <a:pt x="5679650" y="8953500"/>
                  </a:lnTo>
                  <a:lnTo>
                    <a:pt x="5701324" y="8915400"/>
                  </a:lnTo>
                  <a:lnTo>
                    <a:pt x="5721719" y="8864600"/>
                  </a:lnTo>
                  <a:lnTo>
                    <a:pt x="5740833" y="8813800"/>
                  </a:lnTo>
                  <a:lnTo>
                    <a:pt x="5758668" y="8763000"/>
                  </a:lnTo>
                  <a:lnTo>
                    <a:pt x="5775224" y="8712200"/>
                  </a:lnTo>
                  <a:lnTo>
                    <a:pt x="5790501" y="8661400"/>
                  </a:lnTo>
                  <a:lnTo>
                    <a:pt x="5804298" y="8610600"/>
                  </a:lnTo>
                  <a:lnTo>
                    <a:pt x="5817284" y="8547100"/>
                  </a:lnTo>
                  <a:lnTo>
                    <a:pt x="5823474" y="8521700"/>
                  </a:lnTo>
                  <a:lnTo>
                    <a:pt x="5829461" y="8483600"/>
                  </a:lnTo>
                  <a:lnTo>
                    <a:pt x="5835246" y="8458200"/>
                  </a:lnTo>
                  <a:lnTo>
                    <a:pt x="5840828" y="8420100"/>
                  </a:lnTo>
                  <a:lnTo>
                    <a:pt x="5846207" y="8382000"/>
                  </a:lnTo>
                  <a:lnTo>
                    <a:pt x="5851383" y="8343900"/>
                  </a:lnTo>
                  <a:lnTo>
                    <a:pt x="5856357" y="8293100"/>
                  </a:lnTo>
                  <a:lnTo>
                    <a:pt x="5861129" y="8255000"/>
                  </a:lnTo>
                  <a:lnTo>
                    <a:pt x="5865697" y="8216900"/>
                  </a:lnTo>
                  <a:lnTo>
                    <a:pt x="5870063" y="8166100"/>
                  </a:lnTo>
                  <a:lnTo>
                    <a:pt x="5872838" y="8140700"/>
                  </a:lnTo>
                  <a:lnTo>
                    <a:pt x="2554008" y="8140700"/>
                  </a:lnTo>
                  <a:lnTo>
                    <a:pt x="2554008" y="1676400"/>
                  </a:lnTo>
                  <a:lnTo>
                    <a:pt x="5844515" y="1676400"/>
                  </a:lnTo>
                  <a:lnTo>
                    <a:pt x="5843130" y="1663700"/>
                  </a:lnTo>
                  <a:lnTo>
                    <a:pt x="5834448" y="1612900"/>
                  </a:lnTo>
                  <a:lnTo>
                    <a:pt x="5820267" y="1536700"/>
                  </a:lnTo>
                  <a:lnTo>
                    <a:pt x="5809203" y="1485900"/>
                  </a:lnTo>
                  <a:lnTo>
                    <a:pt x="5796728" y="1435100"/>
                  </a:lnTo>
                  <a:lnTo>
                    <a:pt x="5782843" y="1384300"/>
                  </a:lnTo>
                  <a:lnTo>
                    <a:pt x="5767547" y="1346200"/>
                  </a:lnTo>
                  <a:lnTo>
                    <a:pt x="5750841" y="1295400"/>
                  </a:lnTo>
                  <a:lnTo>
                    <a:pt x="5732725" y="1244600"/>
                  </a:lnTo>
                  <a:lnTo>
                    <a:pt x="5713198" y="1206500"/>
                  </a:lnTo>
                  <a:lnTo>
                    <a:pt x="5692260" y="1155700"/>
                  </a:lnTo>
                  <a:lnTo>
                    <a:pt x="5669911" y="1104900"/>
                  </a:lnTo>
                  <a:lnTo>
                    <a:pt x="5646152" y="1066800"/>
                  </a:lnTo>
                  <a:lnTo>
                    <a:pt x="5620981" y="1016000"/>
                  </a:lnTo>
                  <a:lnTo>
                    <a:pt x="5594399" y="977900"/>
                  </a:lnTo>
                  <a:lnTo>
                    <a:pt x="5566407" y="927100"/>
                  </a:lnTo>
                  <a:lnTo>
                    <a:pt x="5537003" y="889000"/>
                  </a:lnTo>
                  <a:lnTo>
                    <a:pt x="5506187" y="850900"/>
                  </a:lnTo>
                  <a:lnTo>
                    <a:pt x="5473960" y="800100"/>
                  </a:lnTo>
                  <a:lnTo>
                    <a:pt x="5440322" y="762000"/>
                  </a:lnTo>
                  <a:lnTo>
                    <a:pt x="5405272" y="723900"/>
                  </a:lnTo>
                  <a:lnTo>
                    <a:pt x="5375133" y="685800"/>
                  </a:lnTo>
                  <a:lnTo>
                    <a:pt x="5343813" y="660400"/>
                  </a:lnTo>
                  <a:lnTo>
                    <a:pt x="5311312" y="622300"/>
                  </a:lnTo>
                  <a:lnTo>
                    <a:pt x="5277631" y="596900"/>
                  </a:lnTo>
                  <a:lnTo>
                    <a:pt x="5242769" y="558800"/>
                  </a:lnTo>
                  <a:lnTo>
                    <a:pt x="5206727" y="533400"/>
                  </a:lnTo>
                  <a:lnTo>
                    <a:pt x="5169504" y="508000"/>
                  </a:lnTo>
                  <a:lnTo>
                    <a:pt x="5131101" y="482600"/>
                  </a:lnTo>
                  <a:lnTo>
                    <a:pt x="5091517" y="457200"/>
                  </a:lnTo>
                  <a:lnTo>
                    <a:pt x="5050753" y="419100"/>
                  </a:lnTo>
                  <a:lnTo>
                    <a:pt x="5008808" y="406400"/>
                  </a:lnTo>
                  <a:lnTo>
                    <a:pt x="4965682" y="381000"/>
                  </a:lnTo>
                  <a:lnTo>
                    <a:pt x="4921376" y="355600"/>
                  </a:lnTo>
                  <a:lnTo>
                    <a:pt x="4875890" y="330200"/>
                  </a:lnTo>
                  <a:lnTo>
                    <a:pt x="4829223" y="304800"/>
                  </a:lnTo>
                  <a:lnTo>
                    <a:pt x="4781375" y="292100"/>
                  </a:lnTo>
                  <a:lnTo>
                    <a:pt x="4732347" y="266700"/>
                  </a:lnTo>
                  <a:lnTo>
                    <a:pt x="4682139" y="254000"/>
                  </a:lnTo>
                  <a:lnTo>
                    <a:pt x="4630750" y="228600"/>
                  </a:lnTo>
                  <a:lnTo>
                    <a:pt x="4578180" y="215900"/>
                  </a:lnTo>
                  <a:lnTo>
                    <a:pt x="4524430" y="190500"/>
                  </a:lnTo>
                  <a:lnTo>
                    <a:pt x="4413389" y="165100"/>
                  </a:lnTo>
                  <a:lnTo>
                    <a:pt x="4386822" y="152400"/>
                  </a:lnTo>
                  <a:lnTo>
                    <a:pt x="4359297" y="152400"/>
                  </a:lnTo>
                  <a:lnTo>
                    <a:pt x="4330813" y="139700"/>
                  </a:lnTo>
                  <a:lnTo>
                    <a:pt x="4301370" y="139700"/>
                  </a:lnTo>
                  <a:lnTo>
                    <a:pt x="4270970" y="127000"/>
                  </a:lnTo>
                  <a:lnTo>
                    <a:pt x="4239610" y="127000"/>
                  </a:lnTo>
                  <a:lnTo>
                    <a:pt x="4207293" y="114300"/>
                  </a:lnTo>
                  <a:lnTo>
                    <a:pt x="4174016" y="114300"/>
                  </a:lnTo>
                  <a:lnTo>
                    <a:pt x="4139782" y="101600"/>
                  </a:lnTo>
                  <a:lnTo>
                    <a:pt x="4068437" y="101600"/>
                  </a:lnTo>
                  <a:lnTo>
                    <a:pt x="4031327" y="88900"/>
                  </a:lnTo>
                  <a:lnTo>
                    <a:pt x="3993259" y="88900"/>
                  </a:lnTo>
                  <a:lnTo>
                    <a:pt x="3954232" y="76200"/>
                  </a:lnTo>
                  <a:lnTo>
                    <a:pt x="3873304" y="76200"/>
                  </a:lnTo>
                  <a:lnTo>
                    <a:pt x="3831401" y="63500"/>
                  </a:lnTo>
                  <a:lnTo>
                    <a:pt x="3744722" y="63500"/>
                  </a:lnTo>
                  <a:lnTo>
                    <a:pt x="3699945" y="50800"/>
                  </a:lnTo>
                  <a:lnTo>
                    <a:pt x="3607515" y="50800"/>
                  </a:lnTo>
                  <a:lnTo>
                    <a:pt x="3559862" y="38100"/>
                  </a:lnTo>
                  <a:lnTo>
                    <a:pt x="3411153" y="38100"/>
                  </a:lnTo>
                  <a:lnTo>
                    <a:pt x="3359667" y="25400"/>
                  </a:lnTo>
                  <a:lnTo>
                    <a:pt x="3199457" y="25400"/>
                  </a:lnTo>
                  <a:lnTo>
                    <a:pt x="3144137" y="12700"/>
                  </a:lnTo>
                  <a:lnTo>
                    <a:pt x="2853161" y="12700"/>
                  </a:lnTo>
                  <a:lnTo>
                    <a:pt x="2792090" y="0"/>
                  </a:lnTo>
                  <a:close/>
                </a:path>
                <a:path w="5915025" h="9588500">
                  <a:moveTo>
                    <a:pt x="5844515" y="1676400"/>
                  </a:moveTo>
                  <a:lnTo>
                    <a:pt x="2746614" y="1676400"/>
                  </a:lnTo>
                  <a:lnTo>
                    <a:pt x="2803401" y="1689100"/>
                  </a:lnTo>
                  <a:lnTo>
                    <a:pt x="2856480" y="1689100"/>
                  </a:lnTo>
                  <a:lnTo>
                    <a:pt x="2905853" y="1701800"/>
                  </a:lnTo>
                  <a:lnTo>
                    <a:pt x="2951519" y="1701800"/>
                  </a:lnTo>
                  <a:lnTo>
                    <a:pt x="2993479" y="1714500"/>
                  </a:lnTo>
                  <a:lnTo>
                    <a:pt x="3031733" y="1727200"/>
                  </a:lnTo>
                  <a:lnTo>
                    <a:pt x="3097125" y="1752600"/>
                  </a:lnTo>
                  <a:lnTo>
                    <a:pt x="3165344" y="1790700"/>
                  </a:lnTo>
                  <a:lnTo>
                    <a:pt x="3201978" y="1816100"/>
                  </a:lnTo>
                  <a:lnTo>
                    <a:pt x="3234164" y="1854200"/>
                  </a:lnTo>
                  <a:lnTo>
                    <a:pt x="3261899" y="1892300"/>
                  </a:lnTo>
                  <a:lnTo>
                    <a:pt x="3285182" y="1943100"/>
                  </a:lnTo>
                  <a:lnTo>
                    <a:pt x="3304011" y="1981200"/>
                  </a:lnTo>
                  <a:lnTo>
                    <a:pt x="3318383" y="2032000"/>
                  </a:lnTo>
                  <a:lnTo>
                    <a:pt x="3327772" y="2082800"/>
                  </a:lnTo>
                  <a:lnTo>
                    <a:pt x="3332029" y="2120900"/>
                  </a:lnTo>
                  <a:lnTo>
                    <a:pt x="3335994" y="2159000"/>
                  </a:lnTo>
                  <a:lnTo>
                    <a:pt x="3339666" y="2184400"/>
                  </a:lnTo>
                  <a:lnTo>
                    <a:pt x="3343046" y="2235200"/>
                  </a:lnTo>
                  <a:lnTo>
                    <a:pt x="3346133" y="2273300"/>
                  </a:lnTo>
                  <a:lnTo>
                    <a:pt x="3348927" y="2324100"/>
                  </a:lnTo>
                  <a:lnTo>
                    <a:pt x="3351427" y="2374900"/>
                  </a:lnTo>
                  <a:lnTo>
                    <a:pt x="3353634" y="2425700"/>
                  </a:lnTo>
                  <a:lnTo>
                    <a:pt x="3355548" y="2476500"/>
                  </a:lnTo>
                  <a:lnTo>
                    <a:pt x="3357167" y="2540000"/>
                  </a:lnTo>
                  <a:lnTo>
                    <a:pt x="3358493" y="2603500"/>
                  </a:lnTo>
                  <a:lnTo>
                    <a:pt x="3359525" y="2667000"/>
                  </a:lnTo>
                  <a:lnTo>
                    <a:pt x="3360261" y="2743200"/>
                  </a:lnTo>
                  <a:lnTo>
                    <a:pt x="3360704" y="2819400"/>
                  </a:lnTo>
                  <a:lnTo>
                    <a:pt x="3360851" y="6705600"/>
                  </a:lnTo>
                  <a:lnTo>
                    <a:pt x="3360630" y="6794500"/>
                  </a:lnTo>
                  <a:lnTo>
                    <a:pt x="3359967" y="6870700"/>
                  </a:lnTo>
                  <a:lnTo>
                    <a:pt x="3358861" y="6946900"/>
                  </a:lnTo>
                  <a:lnTo>
                    <a:pt x="3357312" y="7010400"/>
                  </a:lnTo>
                  <a:lnTo>
                    <a:pt x="3355322" y="7086600"/>
                  </a:lnTo>
                  <a:lnTo>
                    <a:pt x="3352889" y="7150100"/>
                  </a:lnTo>
                  <a:lnTo>
                    <a:pt x="3350013" y="7213600"/>
                  </a:lnTo>
                  <a:lnTo>
                    <a:pt x="3346696" y="7277100"/>
                  </a:lnTo>
                  <a:lnTo>
                    <a:pt x="3342935" y="7340600"/>
                  </a:lnTo>
                  <a:lnTo>
                    <a:pt x="3338733" y="7391400"/>
                  </a:lnTo>
                  <a:lnTo>
                    <a:pt x="3334088" y="7454900"/>
                  </a:lnTo>
                  <a:lnTo>
                    <a:pt x="3329001" y="7505700"/>
                  </a:lnTo>
                  <a:lnTo>
                    <a:pt x="3323472" y="7556500"/>
                  </a:lnTo>
                  <a:lnTo>
                    <a:pt x="3317500" y="7594600"/>
                  </a:lnTo>
                  <a:lnTo>
                    <a:pt x="3311086" y="7645400"/>
                  </a:lnTo>
                  <a:lnTo>
                    <a:pt x="3304230" y="7683500"/>
                  </a:lnTo>
                  <a:lnTo>
                    <a:pt x="3296931" y="7721600"/>
                  </a:lnTo>
                  <a:lnTo>
                    <a:pt x="3289191" y="7759700"/>
                  </a:lnTo>
                  <a:lnTo>
                    <a:pt x="3281007" y="7785100"/>
                  </a:lnTo>
                  <a:lnTo>
                    <a:pt x="3272382" y="7823200"/>
                  </a:lnTo>
                  <a:lnTo>
                    <a:pt x="3263314" y="7848600"/>
                  </a:lnTo>
                  <a:lnTo>
                    <a:pt x="3253804" y="7874000"/>
                  </a:lnTo>
                  <a:lnTo>
                    <a:pt x="3243852" y="7899400"/>
                  </a:lnTo>
                  <a:lnTo>
                    <a:pt x="3233458" y="7912100"/>
                  </a:lnTo>
                  <a:lnTo>
                    <a:pt x="3214582" y="7937500"/>
                  </a:lnTo>
                  <a:lnTo>
                    <a:pt x="3165504" y="7988300"/>
                  </a:lnTo>
                  <a:lnTo>
                    <a:pt x="3135302" y="8013700"/>
                  </a:lnTo>
                  <a:lnTo>
                    <a:pt x="3101325" y="8039100"/>
                  </a:lnTo>
                  <a:lnTo>
                    <a:pt x="3063573" y="8051800"/>
                  </a:lnTo>
                  <a:lnTo>
                    <a:pt x="3022048" y="8077200"/>
                  </a:lnTo>
                  <a:lnTo>
                    <a:pt x="2976748" y="8089900"/>
                  </a:lnTo>
                  <a:lnTo>
                    <a:pt x="2927675" y="8102600"/>
                  </a:lnTo>
                  <a:lnTo>
                    <a:pt x="2874828" y="8115300"/>
                  </a:lnTo>
                  <a:lnTo>
                    <a:pt x="2818209" y="8115300"/>
                  </a:lnTo>
                  <a:lnTo>
                    <a:pt x="2757817" y="8128000"/>
                  </a:lnTo>
                  <a:lnTo>
                    <a:pt x="2625716" y="8128000"/>
                  </a:lnTo>
                  <a:lnTo>
                    <a:pt x="2554008" y="8140700"/>
                  </a:lnTo>
                  <a:lnTo>
                    <a:pt x="5872838" y="8140700"/>
                  </a:lnTo>
                  <a:lnTo>
                    <a:pt x="5878186" y="8077200"/>
                  </a:lnTo>
                  <a:lnTo>
                    <a:pt x="5881943" y="8026400"/>
                  </a:lnTo>
                  <a:lnTo>
                    <a:pt x="5885498" y="7975600"/>
                  </a:lnTo>
                  <a:lnTo>
                    <a:pt x="5888849" y="7924800"/>
                  </a:lnTo>
                  <a:lnTo>
                    <a:pt x="5891998" y="7874000"/>
                  </a:lnTo>
                  <a:lnTo>
                    <a:pt x="5894944" y="7810500"/>
                  </a:lnTo>
                  <a:lnTo>
                    <a:pt x="5897686" y="7759700"/>
                  </a:lnTo>
                  <a:lnTo>
                    <a:pt x="5900226" y="7696200"/>
                  </a:lnTo>
                  <a:lnTo>
                    <a:pt x="5902563" y="7645400"/>
                  </a:lnTo>
                  <a:lnTo>
                    <a:pt x="5904697" y="7581900"/>
                  </a:lnTo>
                  <a:lnTo>
                    <a:pt x="5906627" y="7518400"/>
                  </a:lnTo>
                  <a:lnTo>
                    <a:pt x="5908355" y="7454900"/>
                  </a:lnTo>
                  <a:lnTo>
                    <a:pt x="5909879" y="7391400"/>
                  </a:lnTo>
                  <a:lnTo>
                    <a:pt x="5911200" y="7327900"/>
                  </a:lnTo>
                  <a:lnTo>
                    <a:pt x="5913233" y="7188200"/>
                  </a:lnTo>
                  <a:lnTo>
                    <a:pt x="5913944" y="7112000"/>
                  </a:lnTo>
                  <a:lnTo>
                    <a:pt x="5914453" y="7048500"/>
                  </a:lnTo>
                  <a:lnTo>
                    <a:pt x="5914758" y="6972300"/>
                  </a:lnTo>
                  <a:lnTo>
                    <a:pt x="5914797" y="3378200"/>
                  </a:lnTo>
                  <a:lnTo>
                    <a:pt x="5914611" y="3314700"/>
                  </a:lnTo>
                  <a:lnTo>
                    <a:pt x="5914300" y="3238500"/>
                  </a:lnTo>
                  <a:lnTo>
                    <a:pt x="5913866" y="3162300"/>
                  </a:lnTo>
                  <a:lnTo>
                    <a:pt x="5913307" y="3098800"/>
                  </a:lnTo>
                  <a:lnTo>
                    <a:pt x="5911816" y="2959100"/>
                  </a:lnTo>
                  <a:lnTo>
                    <a:pt x="5910885" y="2895600"/>
                  </a:lnTo>
                  <a:lnTo>
                    <a:pt x="5909829" y="2832100"/>
                  </a:lnTo>
                  <a:lnTo>
                    <a:pt x="5908650" y="2768600"/>
                  </a:lnTo>
                  <a:lnTo>
                    <a:pt x="5907346" y="2705100"/>
                  </a:lnTo>
                  <a:lnTo>
                    <a:pt x="5905918" y="2654300"/>
                  </a:lnTo>
                  <a:lnTo>
                    <a:pt x="5904366" y="2590800"/>
                  </a:lnTo>
                  <a:lnTo>
                    <a:pt x="5902690" y="2527300"/>
                  </a:lnTo>
                  <a:lnTo>
                    <a:pt x="5900890" y="2476500"/>
                  </a:lnTo>
                  <a:lnTo>
                    <a:pt x="5898965" y="2425700"/>
                  </a:lnTo>
                  <a:lnTo>
                    <a:pt x="5896917" y="2374900"/>
                  </a:lnTo>
                  <a:lnTo>
                    <a:pt x="5894745" y="2311400"/>
                  </a:lnTo>
                  <a:lnTo>
                    <a:pt x="5892449" y="2273300"/>
                  </a:lnTo>
                  <a:lnTo>
                    <a:pt x="5890028" y="2222500"/>
                  </a:lnTo>
                  <a:lnTo>
                    <a:pt x="5887484" y="2171700"/>
                  </a:lnTo>
                  <a:lnTo>
                    <a:pt x="5884816" y="2120900"/>
                  </a:lnTo>
                  <a:lnTo>
                    <a:pt x="5882024" y="2082800"/>
                  </a:lnTo>
                  <a:lnTo>
                    <a:pt x="5879107" y="2032000"/>
                  </a:lnTo>
                  <a:lnTo>
                    <a:pt x="5876067" y="1993900"/>
                  </a:lnTo>
                  <a:lnTo>
                    <a:pt x="5872903" y="1955800"/>
                  </a:lnTo>
                  <a:lnTo>
                    <a:pt x="5869615" y="1905000"/>
                  </a:lnTo>
                  <a:lnTo>
                    <a:pt x="5866203" y="1866900"/>
                  </a:lnTo>
                  <a:lnTo>
                    <a:pt x="5862667" y="1828800"/>
                  </a:lnTo>
                  <a:lnTo>
                    <a:pt x="5859008" y="1803400"/>
                  </a:lnTo>
                  <a:lnTo>
                    <a:pt x="5855224" y="1765300"/>
                  </a:lnTo>
                  <a:lnTo>
                    <a:pt x="5851317" y="1727200"/>
                  </a:lnTo>
                  <a:lnTo>
                    <a:pt x="5847285" y="1701800"/>
                  </a:lnTo>
                  <a:lnTo>
                    <a:pt x="5844515" y="1676400"/>
                  </a:lnTo>
                  <a:close/>
                </a:path>
              </a:pathLst>
            </a:custGeom>
            <a:solidFill>
              <a:srgbClr val="A4B8E0">
                <a:alpha val="29998"/>
              </a:srgbClr>
            </a:solidFill>
          </p:spPr>
          <p:txBody>
            <a:bodyPr wrap="square" lIns="0" tIns="0" rIns="0" bIns="0" rtlCol="0"/>
            <a:lstStyle/>
            <a:p>
              <a:endParaRPr/>
            </a:p>
          </p:txBody>
        </p:sp>
        <p:sp>
          <p:nvSpPr>
            <p:cNvPr id="5" name="object 5"/>
            <p:cNvSpPr/>
            <p:nvPr/>
          </p:nvSpPr>
          <p:spPr>
            <a:xfrm>
              <a:off x="461699" y="4906797"/>
              <a:ext cx="2414270" cy="4008754"/>
            </a:xfrm>
            <a:custGeom>
              <a:avLst/>
              <a:gdLst/>
              <a:ahLst/>
              <a:cxnLst/>
              <a:rect l="l" t="t" r="r" b="b"/>
              <a:pathLst>
                <a:path w="2414270" h="4008754">
                  <a:moveTo>
                    <a:pt x="779932" y="0"/>
                  </a:moveTo>
                  <a:lnTo>
                    <a:pt x="0" y="0"/>
                  </a:lnTo>
                  <a:lnTo>
                    <a:pt x="0" y="4008602"/>
                  </a:lnTo>
                  <a:lnTo>
                    <a:pt x="1314742" y="4008602"/>
                  </a:lnTo>
                  <a:lnTo>
                    <a:pt x="1381158" y="4008265"/>
                  </a:lnTo>
                  <a:lnTo>
                    <a:pt x="1444466" y="4007252"/>
                  </a:lnTo>
                  <a:lnTo>
                    <a:pt x="1504666" y="4005564"/>
                  </a:lnTo>
                  <a:lnTo>
                    <a:pt x="1561757" y="4003201"/>
                  </a:lnTo>
                  <a:lnTo>
                    <a:pt x="1615739" y="4000162"/>
                  </a:lnTo>
                  <a:lnTo>
                    <a:pt x="1666611" y="3996448"/>
                  </a:lnTo>
                  <a:lnTo>
                    <a:pt x="1714373" y="3992059"/>
                  </a:lnTo>
                  <a:lnTo>
                    <a:pt x="1759025" y="3986994"/>
                  </a:lnTo>
                  <a:lnTo>
                    <a:pt x="1800566" y="3981254"/>
                  </a:lnTo>
                  <a:lnTo>
                    <a:pt x="1838997" y="3974838"/>
                  </a:lnTo>
                  <a:lnTo>
                    <a:pt x="1926156" y="3954813"/>
                  </a:lnTo>
                  <a:lnTo>
                    <a:pt x="1975573" y="3939353"/>
                  </a:lnTo>
                  <a:lnTo>
                    <a:pt x="2022565" y="3921366"/>
                  </a:lnTo>
                  <a:lnTo>
                    <a:pt x="2067133" y="3900852"/>
                  </a:lnTo>
                  <a:lnTo>
                    <a:pt x="2109274" y="3877811"/>
                  </a:lnTo>
                  <a:lnTo>
                    <a:pt x="2148990" y="3852243"/>
                  </a:lnTo>
                  <a:lnTo>
                    <a:pt x="2186279" y="3824147"/>
                  </a:lnTo>
                  <a:lnTo>
                    <a:pt x="2220817" y="3793179"/>
                  </a:lnTo>
                  <a:lnTo>
                    <a:pt x="2252271" y="3758972"/>
                  </a:lnTo>
                  <a:lnTo>
                    <a:pt x="2280642" y="3721527"/>
                  </a:lnTo>
                  <a:lnTo>
                    <a:pt x="2305931" y="3680846"/>
                  </a:lnTo>
                  <a:lnTo>
                    <a:pt x="2328139" y="3636930"/>
                  </a:lnTo>
                  <a:lnTo>
                    <a:pt x="2347267" y="3589781"/>
                  </a:lnTo>
                  <a:lnTo>
                    <a:pt x="2363317" y="3539401"/>
                  </a:lnTo>
                  <a:lnTo>
                    <a:pt x="2376774" y="3480105"/>
                  </a:lnTo>
                  <a:lnTo>
                    <a:pt x="2388165" y="3406209"/>
                  </a:lnTo>
                  <a:lnTo>
                    <a:pt x="2393086" y="3363785"/>
                  </a:lnTo>
                  <a:lnTo>
                    <a:pt x="2397006" y="3322764"/>
                  </a:lnTo>
                  <a:lnTo>
                    <a:pt x="1042390" y="3322764"/>
                  </a:lnTo>
                  <a:lnTo>
                    <a:pt x="1042390" y="685850"/>
                  </a:lnTo>
                  <a:lnTo>
                    <a:pt x="2384993" y="685850"/>
                  </a:lnTo>
                  <a:lnTo>
                    <a:pt x="2383874" y="677535"/>
                  </a:lnTo>
                  <a:lnTo>
                    <a:pt x="2369108" y="601921"/>
                  </a:lnTo>
                  <a:lnTo>
                    <a:pt x="2355562" y="555014"/>
                  </a:lnTo>
                  <a:lnTo>
                    <a:pt x="2338769" y="509229"/>
                  </a:lnTo>
                  <a:lnTo>
                    <a:pt x="2318729" y="464564"/>
                  </a:lnTo>
                  <a:lnTo>
                    <a:pt x="2295442" y="421020"/>
                  </a:lnTo>
                  <a:lnTo>
                    <a:pt x="2268907" y="378597"/>
                  </a:lnTo>
                  <a:lnTo>
                    <a:pt x="2239123" y="337296"/>
                  </a:lnTo>
                  <a:lnTo>
                    <a:pt x="2206091" y="297116"/>
                  </a:lnTo>
                  <a:lnTo>
                    <a:pt x="2173699" y="263010"/>
                  </a:lnTo>
                  <a:lnTo>
                    <a:pt x="2138159" y="231103"/>
                  </a:lnTo>
                  <a:lnTo>
                    <a:pt x="2099471" y="201394"/>
                  </a:lnTo>
                  <a:lnTo>
                    <a:pt x="2057637" y="173883"/>
                  </a:lnTo>
                  <a:lnTo>
                    <a:pt x="2012656" y="148572"/>
                  </a:lnTo>
                  <a:lnTo>
                    <a:pt x="1964528" y="125461"/>
                  </a:lnTo>
                  <a:lnTo>
                    <a:pt x="1913253" y="104550"/>
                  </a:lnTo>
                  <a:lnTo>
                    <a:pt x="1858833" y="85839"/>
                  </a:lnTo>
                  <a:lnTo>
                    <a:pt x="1801266" y="69329"/>
                  </a:lnTo>
                  <a:lnTo>
                    <a:pt x="1743139" y="56163"/>
                  </a:lnTo>
                  <a:lnTo>
                    <a:pt x="1675233" y="44382"/>
                  </a:lnTo>
                  <a:lnTo>
                    <a:pt x="1597547" y="33984"/>
                  </a:lnTo>
                  <a:lnTo>
                    <a:pt x="1555037" y="29304"/>
                  </a:lnTo>
                  <a:lnTo>
                    <a:pt x="1510082" y="24971"/>
                  </a:lnTo>
                  <a:lnTo>
                    <a:pt x="1462682" y="20984"/>
                  </a:lnTo>
                  <a:lnTo>
                    <a:pt x="1412838" y="17343"/>
                  </a:lnTo>
                  <a:lnTo>
                    <a:pt x="1305815" y="11101"/>
                  </a:lnTo>
                  <a:lnTo>
                    <a:pt x="1189012" y="6245"/>
                  </a:lnTo>
                  <a:lnTo>
                    <a:pt x="995473" y="1561"/>
                  </a:lnTo>
                  <a:lnTo>
                    <a:pt x="779932" y="0"/>
                  </a:lnTo>
                  <a:close/>
                </a:path>
                <a:path w="2414270" h="4008754">
                  <a:moveTo>
                    <a:pt x="2384993" y="685850"/>
                  </a:moveTo>
                  <a:lnTo>
                    <a:pt x="1042390" y="685850"/>
                  </a:lnTo>
                  <a:lnTo>
                    <a:pt x="1106367" y="687288"/>
                  </a:lnTo>
                  <a:lnTo>
                    <a:pt x="1161626" y="691601"/>
                  </a:lnTo>
                  <a:lnTo>
                    <a:pt x="1208171" y="698784"/>
                  </a:lnTo>
                  <a:lnTo>
                    <a:pt x="1246005" y="708836"/>
                  </a:lnTo>
                  <a:lnTo>
                    <a:pt x="1303279" y="742262"/>
                  </a:lnTo>
                  <a:lnTo>
                    <a:pt x="1342892" y="798591"/>
                  </a:lnTo>
                  <a:lnTo>
                    <a:pt x="1358944" y="860328"/>
                  </a:lnTo>
                  <a:lnTo>
                    <a:pt x="1366017" y="936127"/>
                  </a:lnTo>
                  <a:lnTo>
                    <a:pt x="1368496" y="986000"/>
                  </a:lnTo>
                  <a:lnTo>
                    <a:pt x="1370269" y="1043855"/>
                  </a:lnTo>
                  <a:lnTo>
                    <a:pt x="1371333" y="1109693"/>
                  </a:lnTo>
                  <a:lnTo>
                    <a:pt x="1371688" y="1183512"/>
                  </a:lnTo>
                  <a:lnTo>
                    <a:pt x="1371688" y="2740901"/>
                  </a:lnTo>
                  <a:lnTo>
                    <a:pt x="1371168" y="2818017"/>
                  </a:lnTo>
                  <a:lnTo>
                    <a:pt x="1369608" y="2888919"/>
                  </a:lnTo>
                  <a:lnTo>
                    <a:pt x="1367008" y="2953606"/>
                  </a:lnTo>
                  <a:lnTo>
                    <a:pt x="1363368" y="3012079"/>
                  </a:lnTo>
                  <a:lnTo>
                    <a:pt x="1358688" y="3064336"/>
                  </a:lnTo>
                  <a:lnTo>
                    <a:pt x="1352969" y="3110379"/>
                  </a:lnTo>
                  <a:lnTo>
                    <a:pt x="1346210" y="3150206"/>
                  </a:lnTo>
                  <a:lnTo>
                    <a:pt x="1329572" y="3211212"/>
                  </a:lnTo>
                  <a:lnTo>
                    <a:pt x="1297544" y="3260014"/>
                  </a:lnTo>
                  <a:lnTo>
                    <a:pt x="1265764" y="3282609"/>
                  </a:lnTo>
                  <a:lnTo>
                    <a:pt x="1224357" y="3300180"/>
                  </a:lnTo>
                  <a:lnTo>
                    <a:pt x="1173325" y="3312728"/>
                  </a:lnTo>
                  <a:lnTo>
                    <a:pt x="1112668" y="3320255"/>
                  </a:lnTo>
                  <a:lnTo>
                    <a:pt x="1042390" y="3322764"/>
                  </a:lnTo>
                  <a:lnTo>
                    <a:pt x="2397006" y="3322764"/>
                  </a:lnTo>
                  <a:lnTo>
                    <a:pt x="2401376" y="3267984"/>
                  </a:lnTo>
                  <a:lnTo>
                    <a:pt x="2404745" y="3214607"/>
                  </a:lnTo>
                  <a:lnTo>
                    <a:pt x="2407596" y="3157579"/>
                  </a:lnTo>
                  <a:lnTo>
                    <a:pt x="2409929" y="3096899"/>
                  </a:lnTo>
                  <a:lnTo>
                    <a:pt x="2411744" y="3032567"/>
                  </a:lnTo>
                  <a:lnTo>
                    <a:pt x="2413041" y="2964584"/>
                  </a:lnTo>
                  <a:lnTo>
                    <a:pt x="2413820" y="2892948"/>
                  </a:lnTo>
                  <a:lnTo>
                    <a:pt x="2414078" y="2818017"/>
                  </a:lnTo>
                  <a:lnTo>
                    <a:pt x="2414079" y="1413789"/>
                  </a:lnTo>
                  <a:lnTo>
                    <a:pt x="2413925" y="1339528"/>
                  </a:lnTo>
                  <a:lnTo>
                    <a:pt x="2413462" y="1268601"/>
                  </a:lnTo>
                  <a:lnTo>
                    <a:pt x="2412691" y="1201009"/>
                  </a:lnTo>
                  <a:lnTo>
                    <a:pt x="2411612" y="1136751"/>
                  </a:lnTo>
                  <a:lnTo>
                    <a:pt x="2410224" y="1075827"/>
                  </a:lnTo>
                  <a:lnTo>
                    <a:pt x="2408528" y="1018238"/>
                  </a:lnTo>
                  <a:lnTo>
                    <a:pt x="2406524" y="963982"/>
                  </a:lnTo>
                  <a:lnTo>
                    <a:pt x="2404212" y="913060"/>
                  </a:lnTo>
                  <a:lnTo>
                    <a:pt x="2401592" y="865472"/>
                  </a:lnTo>
                  <a:lnTo>
                    <a:pt x="2398664" y="821217"/>
                  </a:lnTo>
                  <a:lnTo>
                    <a:pt x="2395428" y="780296"/>
                  </a:lnTo>
                  <a:lnTo>
                    <a:pt x="2391834" y="742262"/>
                  </a:lnTo>
                  <a:lnTo>
                    <a:pt x="2388033" y="708455"/>
                  </a:lnTo>
                  <a:lnTo>
                    <a:pt x="2384993" y="685850"/>
                  </a:lnTo>
                  <a:close/>
                </a:path>
              </a:pathLst>
            </a:custGeom>
            <a:solidFill>
              <a:srgbClr val="FFFFFF"/>
            </a:solidFill>
          </p:spPr>
          <p:txBody>
            <a:bodyPr wrap="square" lIns="0" tIns="0" rIns="0" bIns="0" rtlCol="0"/>
            <a:lstStyle/>
            <a:p>
              <a:endParaRPr/>
            </a:p>
          </p:txBody>
        </p:sp>
      </p:grpSp>
      <p:sp>
        <p:nvSpPr>
          <p:cNvPr id="6" name="object 6"/>
          <p:cNvSpPr txBox="1"/>
          <p:nvPr/>
        </p:nvSpPr>
        <p:spPr>
          <a:xfrm>
            <a:off x="4106599" y="242316"/>
            <a:ext cx="10850880" cy="4658360"/>
          </a:xfrm>
          <a:prstGeom prst="rect">
            <a:avLst/>
          </a:prstGeom>
        </p:spPr>
        <p:txBody>
          <a:bodyPr vert="horz" wrap="square" lIns="0" tIns="12700" rIns="0" bIns="0" rtlCol="0">
            <a:spAutoFit/>
          </a:bodyPr>
          <a:lstStyle/>
          <a:p>
            <a:pPr marL="12700" marR="5080">
              <a:lnSpc>
                <a:spcPct val="100000"/>
              </a:lnSpc>
              <a:spcBef>
                <a:spcPts val="100"/>
              </a:spcBef>
            </a:pPr>
            <a:r>
              <a:rPr sz="7600" dirty="0">
                <a:solidFill>
                  <a:srgbClr val="FFFFFF"/>
                </a:solidFill>
                <a:latin typeface="Impact"/>
                <a:cs typeface="Impact"/>
              </a:rPr>
              <a:t>Papel</a:t>
            </a:r>
            <a:r>
              <a:rPr sz="7600" spc="-135" dirty="0">
                <a:solidFill>
                  <a:srgbClr val="FFFFFF"/>
                </a:solidFill>
                <a:latin typeface="Impact"/>
                <a:cs typeface="Impact"/>
              </a:rPr>
              <a:t> </a:t>
            </a:r>
            <a:r>
              <a:rPr sz="7600" dirty="0">
                <a:solidFill>
                  <a:srgbClr val="FFFFFF"/>
                </a:solidFill>
                <a:latin typeface="Impact"/>
                <a:cs typeface="Impact"/>
              </a:rPr>
              <a:t>de</a:t>
            </a:r>
            <a:r>
              <a:rPr sz="7600" spc="-135" dirty="0">
                <a:solidFill>
                  <a:srgbClr val="FFFFFF"/>
                </a:solidFill>
                <a:latin typeface="Impact"/>
                <a:cs typeface="Impact"/>
              </a:rPr>
              <a:t> </a:t>
            </a:r>
            <a:r>
              <a:rPr sz="7600" spc="-25" dirty="0">
                <a:solidFill>
                  <a:srgbClr val="FFFFFF"/>
                </a:solidFill>
                <a:latin typeface="Impact"/>
                <a:cs typeface="Impact"/>
              </a:rPr>
              <a:t>las </a:t>
            </a:r>
            <a:r>
              <a:rPr sz="7600" spc="-20" dirty="0">
                <a:solidFill>
                  <a:srgbClr val="FFFFFF"/>
                </a:solidFill>
                <a:latin typeface="Impact"/>
                <a:cs typeface="Impact"/>
              </a:rPr>
              <a:t>Administraciones</a:t>
            </a:r>
            <a:r>
              <a:rPr sz="7600" spc="-160" dirty="0">
                <a:solidFill>
                  <a:srgbClr val="FFFFFF"/>
                </a:solidFill>
                <a:latin typeface="Impact"/>
                <a:cs typeface="Impact"/>
              </a:rPr>
              <a:t> </a:t>
            </a:r>
            <a:r>
              <a:rPr sz="7600" dirty="0">
                <a:solidFill>
                  <a:srgbClr val="FFFFFF"/>
                </a:solidFill>
                <a:latin typeface="Impact"/>
                <a:cs typeface="Impact"/>
              </a:rPr>
              <a:t>en</a:t>
            </a:r>
            <a:r>
              <a:rPr sz="7600" spc="-160" dirty="0">
                <a:solidFill>
                  <a:srgbClr val="FFFFFF"/>
                </a:solidFill>
                <a:latin typeface="Impact"/>
                <a:cs typeface="Impact"/>
              </a:rPr>
              <a:t> </a:t>
            </a:r>
            <a:r>
              <a:rPr sz="7600" spc="-25" dirty="0">
                <a:solidFill>
                  <a:srgbClr val="FFFFFF"/>
                </a:solidFill>
                <a:latin typeface="Impact"/>
                <a:cs typeface="Impact"/>
              </a:rPr>
              <a:t>la </a:t>
            </a:r>
            <a:r>
              <a:rPr sz="7600" spc="-10" dirty="0">
                <a:solidFill>
                  <a:srgbClr val="FFFFFF"/>
                </a:solidFill>
                <a:latin typeface="Impact"/>
                <a:cs typeface="Impact"/>
              </a:rPr>
              <a:t>prevención</a:t>
            </a:r>
            <a:r>
              <a:rPr sz="7600" spc="-100" dirty="0">
                <a:solidFill>
                  <a:srgbClr val="FFFFFF"/>
                </a:solidFill>
                <a:latin typeface="Impact"/>
                <a:cs typeface="Impact"/>
              </a:rPr>
              <a:t> </a:t>
            </a:r>
            <a:r>
              <a:rPr sz="7600" dirty="0">
                <a:solidFill>
                  <a:srgbClr val="FFFFFF"/>
                </a:solidFill>
                <a:latin typeface="Impact"/>
                <a:cs typeface="Impact"/>
              </a:rPr>
              <a:t>y</a:t>
            </a:r>
            <a:r>
              <a:rPr sz="7600" spc="-100" dirty="0">
                <a:solidFill>
                  <a:srgbClr val="FFFFFF"/>
                </a:solidFill>
                <a:latin typeface="Impact"/>
                <a:cs typeface="Impact"/>
              </a:rPr>
              <a:t> </a:t>
            </a:r>
            <a:r>
              <a:rPr sz="7600" dirty="0">
                <a:solidFill>
                  <a:srgbClr val="FFFFFF"/>
                </a:solidFill>
                <a:latin typeface="Impact"/>
                <a:cs typeface="Impact"/>
              </a:rPr>
              <a:t>gestión</a:t>
            </a:r>
            <a:r>
              <a:rPr sz="7600" spc="-95" dirty="0">
                <a:solidFill>
                  <a:srgbClr val="FFFFFF"/>
                </a:solidFill>
                <a:latin typeface="Impact"/>
                <a:cs typeface="Impact"/>
              </a:rPr>
              <a:t> </a:t>
            </a:r>
            <a:r>
              <a:rPr sz="7600" dirty="0">
                <a:solidFill>
                  <a:srgbClr val="FFFFFF"/>
                </a:solidFill>
                <a:latin typeface="Impact"/>
                <a:cs typeface="Impact"/>
              </a:rPr>
              <a:t>de</a:t>
            </a:r>
            <a:r>
              <a:rPr sz="7600" spc="-100" dirty="0">
                <a:solidFill>
                  <a:srgbClr val="FFFFFF"/>
                </a:solidFill>
                <a:latin typeface="Impact"/>
                <a:cs typeface="Impact"/>
              </a:rPr>
              <a:t> </a:t>
            </a:r>
            <a:r>
              <a:rPr sz="7600" spc="-25" dirty="0">
                <a:solidFill>
                  <a:srgbClr val="FFFFFF"/>
                </a:solidFill>
                <a:latin typeface="Impact"/>
                <a:cs typeface="Impact"/>
              </a:rPr>
              <a:t>los </a:t>
            </a:r>
            <a:r>
              <a:rPr sz="7600" dirty="0">
                <a:solidFill>
                  <a:srgbClr val="FFFFFF"/>
                </a:solidFill>
                <a:latin typeface="Impact"/>
                <a:cs typeface="Impact"/>
              </a:rPr>
              <a:t>conflictos</a:t>
            </a:r>
            <a:r>
              <a:rPr sz="7600" spc="-200" dirty="0">
                <a:solidFill>
                  <a:srgbClr val="FFFFFF"/>
                </a:solidFill>
                <a:latin typeface="Impact"/>
                <a:cs typeface="Impact"/>
              </a:rPr>
              <a:t> </a:t>
            </a:r>
            <a:r>
              <a:rPr sz="7600" dirty="0">
                <a:solidFill>
                  <a:srgbClr val="FFFFFF"/>
                </a:solidFill>
                <a:latin typeface="Impact"/>
                <a:cs typeface="Impact"/>
              </a:rPr>
              <a:t>de</a:t>
            </a:r>
            <a:r>
              <a:rPr sz="7600" spc="-204" dirty="0">
                <a:solidFill>
                  <a:srgbClr val="FFFFFF"/>
                </a:solidFill>
                <a:latin typeface="Impact"/>
                <a:cs typeface="Impact"/>
              </a:rPr>
              <a:t> </a:t>
            </a:r>
            <a:r>
              <a:rPr sz="7600" spc="-10" dirty="0">
                <a:solidFill>
                  <a:srgbClr val="FFFFFF"/>
                </a:solidFill>
                <a:latin typeface="Impact"/>
                <a:cs typeface="Impact"/>
              </a:rPr>
              <a:t>intereses</a:t>
            </a:r>
            <a:endParaRPr sz="7600">
              <a:latin typeface="Impact"/>
              <a:cs typeface="Impact"/>
            </a:endParaRPr>
          </a:p>
        </p:txBody>
      </p:sp>
      <p:grpSp>
        <p:nvGrpSpPr>
          <p:cNvPr id="7" name="object 7"/>
          <p:cNvGrpSpPr/>
          <p:nvPr/>
        </p:nvGrpSpPr>
        <p:grpSpPr>
          <a:xfrm>
            <a:off x="4822648" y="5222698"/>
            <a:ext cx="567690" cy="3162935"/>
            <a:chOff x="4822648" y="5222698"/>
            <a:chExt cx="567690" cy="3162935"/>
          </a:xfrm>
        </p:grpSpPr>
        <p:sp>
          <p:nvSpPr>
            <p:cNvPr id="8" name="object 8"/>
            <p:cNvSpPr/>
            <p:nvPr/>
          </p:nvSpPr>
          <p:spPr>
            <a:xfrm>
              <a:off x="4837887" y="5237937"/>
              <a:ext cx="552450" cy="552450"/>
            </a:xfrm>
            <a:custGeom>
              <a:avLst/>
              <a:gdLst/>
              <a:ahLst/>
              <a:cxnLst/>
              <a:rect l="l" t="t" r="r" b="b"/>
              <a:pathLst>
                <a:path w="552450" h="552450">
                  <a:moveTo>
                    <a:pt x="552450" y="0"/>
                  </a:moveTo>
                  <a:lnTo>
                    <a:pt x="0" y="0"/>
                  </a:lnTo>
                  <a:lnTo>
                    <a:pt x="0" y="552450"/>
                  </a:lnTo>
                  <a:lnTo>
                    <a:pt x="552450" y="552450"/>
                  </a:lnTo>
                  <a:lnTo>
                    <a:pt x="552450" y="0"/>
                  </a:lnTo>
                  <a:close/>
                </a:path>
              </a:pathLst>
            </a:custGeom>
            <a:solidFill>
              <a:srgbClr val="000000">
                <a:alpha val="25000"/>
              </a:srgbClr>
            </a:solidFill>
          </p:spPr>
          <p:txBody>
            <a:bodyPr wrap="square" lIns="0" tIns="0" rIns="0" bIns="0" rtlCol="0"/>
            <a:lstStyle/>
            <a:p>
              <a:endParaRPr/>
            </a:p>
          </p:txBody>
        </p:sp>
        <p:sp>
          <p:nvSpPr>
            <p:cNvPr id="9" name="object 9"/>
            <p:cNvSpPr/>
            <p:nvPr/>
          </p:nvSpPr>
          <p:spPr>
            <a:xfrm>
              <a:off x="4822648" y="5222698"/>
              <a:ext cx="411480" cy="411480"/>
            </a:xfrm>
            <a:custGeom>
              <a:avLst/>
              <a:gdLst/>
              <a:ahLst/>
              <a:cxnLst/>
              <a:rect l="l" t="t" r="r" b="b"/>
              <a:pathLst>
                <a:path w="411479" h="411479">
                  <a:moveTo>
                    <a:pt x="205651" y="0"/>
                  </a:moveTo>
                  <a:lnTo>
                    <a:pt x="158497" y="5431"/>
                  </a:lnTo>
                  <a:lnTo>
                    <a:pt x="115211" y="20902"/>
                  </a:lnTo>
                  <a:lnTo>
                    <a:pt x="77027" y="45179"/>
                  </a:lnTo>
                  <a:lnTo>
                    <a:pt x="45179" y="77027"/>
                  </a:lnTo>
                  <a:lnTo>
                    <a:pt x="20902" y="115211"/>
                  </a:lnTo>
                  <a:lnTo>
                    <a:pt x="5431" y="158497"/>
                  </a:lnTo>
                  <a:lnTo>
                    <a:pt x="0" y="205651"/>
                  </a:lnTo>
                  <a:lnTo>
                    <a:pt x="5431" y="252804"/>
                  </a:lnTo>
                  <a:lnTo>
                    <a:pt x="20902" y="296090"/>
                  </a:lnTo>
                  <a:lnTo>
                    <a:pt x="45179" y="334274"/>
                  </a:lnTo>
                  <a:lnTo>
                    <a:pt x="77027" y="366122"/>
                  </a:lnTo>
                  <a:lnTo>
                    <a:pt x="115211" y="390399"/>
                  </a:lnTo>
                  <a:lnTo>
                    <a:pt x="158497" y="405870"/>
                  </a:lnTo>
                  <a:lnTo>
                    <a:pt x="205651" y="411302"/>
                  </a:lnTo>
                  <a:lnTo>
                    <a:pt x="252804" y="405870"/>
                  </a:lnTo>
                  <a:lnTo>
                    <a:pt x="296090" y="390399"/>
                  </a:lnTo>
                  <a:lnTo>
                    <a:pt x="334274" y="366122"/>
                  </a:lnTo>
                  <a:lnTo>
                    <a:pt x="366122" y="334274"/>
                  </a:lnTo>
                  <a:lnTo>
                    <a:pt x="390399" y="296090"/>
                  </a:lnTo>
                  <a:lnTo>
                    <a:pt x="405870" y="252804"/>
                  </a:lnTo>
                  <a:lnTo>
                    <a:pt x="411302" y="205651"/>
                  </a:lnTo>
                  <a:lnTo>
                    <a:pt x="405870" y="158497"/>
                  </a:lnTo>
                  <a:lnTo>
                    <a:pt x="390399" y="115211"/>
                  </a:lnTo>
                  <a:lnTo>
                    <a:pt x="366122" y="77027"/>
                  </a:lnTo>
                  <a:lnTo>
                    <a:pt x="334274" y="45179"/>
                  </a:lnTo>
                  <a:lnTo>
                    <a:pt x="296090" y="20902"/>
                  </a:lnTo>
                  <a:lnTo>
                    <a:pt x="252804" y="5431"/>
                  </a:lnTo>
                  <a:lnTo>
                    <a:pt x="205651" y="0"/>
                  </a:lnTo>
                  <a:close/>
                </a:path>
              </a:pathLst>
            </a:custGeom>
            <a:solidFill>
              <a:srgbClr val="F7A707"/>
            </a:solidFill>
          </p:spPr>
          <p:txBody>
            <a:bodyPr wrap="square" lIns="0" tIns="0" rIns="0" bIns="0" rtlCol="0"/>
            <a:lstStyle/>
            <a:p>
              <a:endParaRPr/>
            </a:p>
          </p:txBody>
        </p:sp>
        <p:sp>
          <p:nvSpPr>
            <p:cNvPr id="10" name="object 10"/>
            <p:cNvSpPr/>
            <p:nvPr/>
          </p:nvSpPr>
          <p:spPr>
            <a:xfrm>
              <a:off x="4837887" y="5906643"/>
              <a:ext cx="552450" cy="552450"/>
            </a:xfrm>
            <a:custGeom>
              <a:avLst/>
              <a:gdLst/>
              <a:ahLst/>
              <a:cxnLst/>
              <a:rect l="l" t="t" r="r" b="b"/>
              <a:pathLst>
                <a:path w="552450" h="552450">
                  <a:moveTo>
                    <a:pt x="552450" y="0"/>
                  </a:moveTo>
                  <a:lnTo>
                    <a:pt x="0" y="0"/>
                  </a:lnTo>
                  <a:lnTo>
                    <a:pt x="0" y="552450"/>
                  </a:lnTo>
                  <a:lnTo>
                    <a:pt x="552450" y="552450"/>
                  </a:lnTo>
                  <a:lnTo>
                    <a:pt x="552450" y="0"/>
                  </a:lnTo>
                  <a:close/>
                </a:path>
              </a:pathLst>
            </a:custGeom>
            <a:solidFill>
              <a:srgbClr val="000000">
                <a:alpha val="25000"/>
              </a:srgbClr>
            </a:solidFill>
          </p:spPr>
          <p:txBody>
            <a:bodyPr wrap="square" lIns="0" tIns="0" rIns="0" bIns="0" rtlCol="0"/>
            <a:lstStyle/>
            <a:p>
              <a:endParaRPr/>
            </a:p>
          </p:txBody>
        </p:sp>
        <p:sp>
          <p:nvSpPr>
            <p:cNvPr id="11" name="object 11"/>
            <p:cNvSpPr/>
            <p:nvPr/>
          </p:nvSpPr>
          <p:spPr>
            <a:xfrm>
              <a:off x="4822648" y="5891399"/>
              <a:ext cx="411480" cy="411480"/>
            </a:xfrm>
            <a:custGeom>
              <a:avLst/>
              <a:gdLst/>
              <a:ahLst/>
              <a:cxnLst/>
              <a:rect l="l" t="t" r="r" b="b"/>
              <a:pathLst>
                <a:path w="411479" h="411479">
                  <a:moveTo>
                    <a:pt x="205651" y="0"/>
                  </a:moveTo>
                  <a:lnTo>
                    <a:pt x="158497" y="5431"/>
                  </a:lnTo>
                  <a:lnTo>
                    <a:pt x="115211" y="20902"/>
                  </a:lnTo>
                  <a:lnTo>
                    <a:pt x="77027" y="45179"/>
                  </a:lnTo>
                  <a:lnTo>
                    <a:pt x="45179" y="77027"/>
                  </a:lnTo>
                  <a:lnTo>
                    <a:pt x="20902" y="115211"/>
                  </a:lnTo>
                  <a:lnTo>
                    <a:pt x="5431" y="158497"/>
                  </a:lnTo>
                  <a:lnTo>
                    <a:pt x="0" y="205651"/>
                  </a:lnTo>
                  <a:lnTo>
                    <a:pt x="5431" y="252804"/>
                  </a:lnTo>
                  <a:lnTo>
                    <a:pt x="20902" y="296090"/>
                  </a:lnTo>
                  <a:lnTo>
                    <a:pt x="45179" y="334274"/>
                  </a:lnTo>
                  <a:lnTo>
                    <a:pt x="77027" y="366122"/>
                  </a:lnTo>
                  <a:lnTo>
                    <a:pt x="115211" y="390399"/>
                  </a:lnTo>
                  <a:lnTo>
                    <a:pt x="158497" y="405870"/>
                  </a:lnTo>
                  <a:lnTo>
                    <a:pt x="205651" y="411302"/>
                  </a:lnTo>
                  <a:lnTo>
                    <a:pt x="252804" y="405870"/>
                  </a:lnTo>
                  <a:lnTo>
                    <a:pt x="296090" y="390399"/>
                  </a:lnTo>
                  <a:lnTo>
                    <a:pt x="334274" y="366122"/>
                  </a:lnTo>
                  <a:lnTo>
                    <a:pt x="366122" y="334274"/>
                  </a:lnTo>
                  <a:lnTo>
                    <a:pt x="390399" y="296090"/>
                  </a:lnTo>
                  <a:lnTo>
                    <a:pt x="405870" y="252804"/>
                  </a:lnTo>
                  <a:lnTo>
                    <a:pt x="411302" y="205651"/>
                  </a:lnTo>
                  <a:lnTo>
                    <a:pt x="405870" y="158497"/>
                  </a:lnTo>
                  <a:lnTo>
                    <a:pt x="390399" y="115211"/>
                  </a:lnTo>
                  <a:lnTo>
                    <a:pt x="366122" y="77027"/>
                  </a:lnTo>
                  <a:lnTo>
                    <a:pt x="334274" y="45179"/>
                  </a:lnTo>
                  <a:lnTo>
                    <a:pt x="296090" y="20902"/>
                  </a:lnTo>
                  <a:lnTo>
                    <a:pt x="252804" y="5431"/>
                  </a:lnTo>
                  <a:lnTo>
                    <a:pt x="205651" y="0"/>
                  </a:lnTo>
                  <a:close/>
                </a:path>
              </a:pathLst>
            </a:custGeom>
            <a:solidFill>
              <a:srgbClr val="F7A707"/>
            </a:solidFill>
          </p:spPr>
          <p:txBody>
            <a:bodyPr wrap="square" lIns="0" tIns="0" rIns="0" bIns="0" rtlCol="0"/>
            <a:lstStyle/>
            <a:p>
              <a:endParaRPr/>
            </a:p>
          </p:txBody>
        </p:sp>
        <p:sp>
          <p:nvSpPr>
            <p:cNvPr id="12" name="object 12"/>
            <p:cNvSpPr/>
            <p:nvPr/>
          </p:nvSpPr>
          <p:spPr>
            <a:xfrm>
              <a:off x="4837887" y="6547434"/>
              <a:ext cx="552450" cy="552450"/>
            </a:xfrm>
            <a:custGeom>
              <a:avLst/>
              <a:gdLst/>
              <a:ahLst/>
              <a:cxnLst/>
              <a:rect l="l" t="t" r="r" b="b"/>
              <a:pathLst>
                <a:path w="552450" h="552450">
                  <a:moveTo>
                    <a:pt x="552450" y="0"/>
                  </a:moveTo>
                  <a:lnTo>
                    <a:pt x="0" y="0"/>
                  </a:lnTo>
                  <a:lnTo>
                    <a:pt x="0" y="552449"/>
                  </a:lnTo>
                  <a:lnTo>
                    <a:pt x="552450" y="552449"/>
                  </a:lnTo>
                  <a:lnTo>
                    <a:pt x="552450" y="0"/>
                  </a:lnTo>
                  <a:close/>
                </a:path>
              </a:pathLst>
            </a:custGeom>
            <a:solidFill>
              <a:srgbClr val="000000">
                <a:alpha val="25000"/>
              </a:srgbClr>
            </a:solidFill>
          </p:spPr>
          <p:txBody>
            <a:bodyPr wrap="square" lIns="0" tIns="0" rIns="0" bIns="0" rtlCol="0"/>
            <a:lstStyle/>
            <a:p>
              <a:endParaRPr/>
            </a:p>
          </p:txBody>
        </p:sp>
        <p:sp>
          <p:nvSpPr>
            <p:cNvPr id="13" name="object 13"/>
            <p:cNvSpPr/>
            <p:nvPr/>
          </p:nvSpPr>
          <p:spPr>
            <a:xfrm>
              <a:off x="4822648" y="6532196"/>
              <a:ext cx="411480" cy="411480"/>
            </a:xfrm>
            <a:custGeom>
              <a:avLst/>
              <a:gdLst/>
              <a:ahLst/>
              <a:cxnLst/>
              <a:rect l="l" t="t" r="r" b="b"/>
              <a:pathLst>
                <a:path w="411479" h="411479">
                  <a:moveTo>
                    <a:pt x="205651" y="0"/>
                  </a:moveTo>
                  <a:lnTo>
                    <a:pt x="158497" y="5431"/>
                  </a:lnTo>
                  <a:lnTo>
                    <a:pt x="115211" y="20902"/>
                  </a:lnTo>
                  <a:lnTo>
                    <a:pt x="77027" y="45179"/>
                  </a:lnTo>
                  <a:lnTo>
                    <a:pt x="45179" y="77027"/>
                  </a:lnTo>
                  <a:lnTo>
                    <a:pt x="20902" y="115211"/>
                  </a:lnTo>
                  <a:lnTo>
                    <a:pt x="5431" y="158497"/>
                  </a:lnTo>
                  <a:lnTo>
                    <a:pt x="0" y="205651"/>
                  </a:lnTo>
                  <a:lnTo>
                    <a:pt x="5431" y="252804"/>
                  </a:lnTo>
                  <a:lnTo>
                    <a:pt x="20902" y="296090"/>
                  </a:lnTo>
                  <a:lnTo>
                    <a:pt x="45179" y="334274"/>
                  </a:lnTo>
                  <a:lnTo>
                    <a:pt x="77027" y="366122"/>
                  </a:lnTo>
                  <a:lnTo>
                    <a:pt x="115211" y="390399"/>
                  </a:lnTo>
                  <a:lnTo>
                    <a:pt x="158497" y="405870"/>
                  </a:lnTo>
                  <a:lnTo>
                    <a:pt x="205651" y="411302"/>
                  </a:lnTo>
                  <a:lnTo>
                    <a:pt x="252804" y="405870"/>
                  </a:lnTo>
                  <a:lnTo>
                    <a:pt x="296090" y="390399"/>
                  </a:lnTo>
                  <a:lnTo>
                    <a:pt x="334274" y="366122"/>
                  </a:lnTo>
                  <a:lnTo>
                    <a:pt x="366122" y="334274"/>
                  </a:lnTo>
                  <a:lnTo>
                    <a:pt x="390399" y="296090"/>
                  </a:lnTo>
                  <a:lnTo>
                    <a:pt x="405870" y="252804"/>
                  </a:lnTo>
                  <a:lnTo>
                    <a:pt x="411302" y="205651"/>
                  </a:lnTo>
                  <a:lnTo>
                    <a:pt x="405870" y="158497"/>
                  </a:lnTo>
                  <a:lnTo>
                    <a:pt x="390399" y="115211"/>
                  </a:lnTo>
                  <a:lnTo>
                    <a:pt x="366122" y="77027"/>
                  </a:lnTo>
                  <a:lnTo>
                    <a:pt x="334274" y="45179"/>
                  </a:lnTo>
                  <a:lnTo>
                    <a:pt x="296090" y="20902"/>
                  </a:lnTo>
                  <a:lnTo>
                    <a:pt x="252804" y="5431"/>
                  </a:lnTo>
                  <a:lnTo>
                    <a:pt x="205651" y="0"/>
                  </a:lnTo>
                  <a:close/>
                </a:path>
              </a:pathLst>
            </a:custGeom>
            <a:solidFill>
              <a:srgbClr val="F7A707"/>
            </a:solidFill>
          </p:spPr>
          <p:txBody>
            <a:bodyPr wrap="square" lIns="0" tIns="0" rIns="0" bIns="0" rtlCol="0"/>
            <a:lstStyle/>
            <a:p>
              <a:endParaRPr/>
            </a:p>
          </p:txBody>
        </p:sp>
        <p:sp>
          <p:nvSpPr>
            <p:cNvPr id="14" name="object 14"/>
            <p:cNvSpPr/>
            <p:nvPr/>
          </p:nvSpPr>
          <p:spPr>
            <a:xfrm>
              <a:off x="4837887" y="7197242"/>
              <a:ext cx="552450" cy="552450"/>
            </a:xfrm>
            <a:custGeom>
              <a:avLst/>
              <a:gdLst/>
              <a:ahLst/>
              <a:cxnLst/>
              <a:rect l="l" t="t" r="r" b="b"/>
              <a:pathLst>
                <a:path w="552450" h="552450">
                  <a:moveTo>
                    <a:pt x="552450" y="0"/>
                  </a:moveTo>
                  <a:lnTo>
                    <a:pt x="0" y="0"/>
                  </a:lnTo>
                  <a:lnTo>
                    <a:pt x="0" y="552450"/>
                  </a:lnTo>
                  <a:lnTo>
                    <a:pt x="552450" y="552450"/>
                  </a:lnTo>
                  <a:lnTo>
                    <a:pt x="552450" y="0"/>
                  </a:lnTo>
                  <a:close/>
                </a:path>
              </a:pathLst>
            </a:custGeom>
            <a:solidFill>
              <a:srgbClr val="000000">
                <a:alpha val="25000"/>
              </a:srgbClr>
            </a:solidFill>
          </p:spPr>
          <p:txBody>
            <a:bodyPr wrap="square" lIns="0" tIns="0" rIns="0" bIns="0" rtlCol="0"/>
            <a:lstStyle/>
            <a:p>
              <a:endParaRPr/>
            </a:p>
          </p:txBody>
        </p:sp>
        <p:sp>
          <p:nvSpPr>
            <p:cNvPr id="15" name="object 15"/>
            <p:cNvSpPr/>
            <p:nvPr/>
          </p:nvSpPr>
          <p:spPr>
            <a:xfrm>
              <a:off x="4822648" y="7181997"/>
              <a:ext cx="411480" cy="411480"/>
            </a:xfrm>
            <a:custGeom>
              <a:avLst/>
              <a:gdLst/>
              <a:ahLst/>
              <a:cxnLst/>
              <a:rect l="l" t="t" r="r" b="b"/>
              <a:pathLst>
                <a:path w="411479" h="411479">
                  <a:moveTo>
                    <a:pt x="205651" y="0"/>
                  </a:moveTo>
                  <a:lnTo>
                    <a:pt x="158497" y="5431"/>
                  </a:lnTo>
                  <a:lnTo>
                    <a:pt x="115211" y="20902"/>
                  </a:lnTo>
                  <a:lnTo>
                    <a:pt x="77027" y="45179"/>
                  </a:lnTo>
                  <a:lnTo>
                    <a:pt x="45179" y="77027"/>
                  </a:lnTo>
                  <a:lnTo>
                    <a:pt x="20902" y="115211"/>
                  </a:lnTo>
                  <a:lnTo>
                    <a:pt x="5431" y="158497"/>
                  </a:lnTo>
                  <a:lnTo>
                    <a:pt x="0" y="205651"/>
                  </a:lnTo>
                  <a:lnTo>
                    <a:pt x="5431" y="252804"/>
                  </a:lnTo>
                  <a:lnTo>
                    <a:pt x="20902" y="296090"/>
                  </a:lnTo>
                  <a:lnTo>
                    <a:pt x="45179" y="334274"/>
                  </a:lnTo>
                  <a:lnTo>
                    <a:pt x="77027" y="366122"/>
                  </a:lnTo>
                  <a:lnTo>
                    <a:pt x="115211" y="390399"/>
                  </a:lnTo>
                  <a:lnTo>
                    <a:pt x="158497" y="405870"/>
                  </a:lnTo>
                  <a:lnTo>
                    <a:pt x="205651" y="411302"/>
                  </a:lnTo>
                  <a:lnTo>
                    <a:pt x="252804" y="405870"/>
                  </a:lnTo>
                  <a:lnTo>
                    <a:pt x="296090" y="390399"/>
                  </a:lnTo>
                  <a:lnTo>
                    <a:pt x="334274" y="366122"/>
                  </a:lnTo>
                  <a:lnTo>
                    <a:pt x="366122" y="334274"/>
                  </a:lnTo>
                  <a:lnTo>
                    <a:pt x="390399" y="296090"/>
                  </a:lnTo>
                  <a:lnTo>
                    <a:pt x="405870" y="252804"/>
                  </a:lnTo>
                  <a:lnTo>
                    <a:pt x="411302" y="205651"/>
                  </a:lnTo>
                  <a:lnTo>
                    <a:pt x="405870" y="158497"/>
                  </a:lnTo>
                  <a:lnTo>
                    <a:pt x="390399" y="115211"/>
                  </a:lnTo>
                  <a:lnTo>
                    <a:pt x="366122" y="77027"/>
                  </a:lnTo>
                  <a:lnTo>
                    <a:pt x="334274" y="45179"/>
                  </a:lnTo>
                  <a:lnTo>
                    <a:pt x="296090" y="20902"/>
                  </a:lnTo>
                  <a:lnTo>
                    <a:pt x="252804" y="5431"/>
                  </a:lnTo>
                  <a:lnTo>
                    <a:pt x="205651" y="0"/>
                  </a:lnTo>
                  <a:close/>
                </a:path>
              </a:pathLst>
            </a:custGeom>
            <a:solidFill>
              <a:srgbClr val="F7A707"/>
            </a:solidFill>
          </p:spPr>
          <p:txBody>
            <a:bodyPr wrap="square" lIns="0" tIns="0" rIns="0" bIns="0" rtlCol="0"/>
            <a:lstStyle/>
            <a:p>
              <a:endParaRPr/>
            </a:p>
          </p:txBody>
        </p:sp>
        <p:sp>
          <p:nvSpPr>
            <p:cNvPr id="16" name="object 16"/>
            <p:cNvSpPr/>
            <p:nvPr/>
          </p:nvSpPr>
          <p:spPr>
            <a:xfrm>
              <a:off x="4837887" y="7833093"/>
              <a:ext cx="552450" cy="552450"/>
            </a:xfrm>
            <a:custGeom>
              <a:avLst/>
              <a:gdLst/>
              <a:ahLst/>
              <a:cxnLst/>
              <a:rect l="l" t="t" r="r" b="b"/>
              <a:pathLst>
                <a:path w="552450" h="552450">
                  <a:moveTo>
                    <a:pt x="552450" y="0"/>
                  </a:moveTo>
                  <a:lnTo>
                    <a:pt x="0" y="0"/>
                  </a:lnTo>
                  <a:lnTo>
                    <a:pt x="0" y="552450"/>
                  </a:lnTo>
                  <a:lnTo>
                    <a:pt x="552450" y="552450"/>
                  </a:lnTo>
                  <a:lnTo>
                    <a:pt x="552450" y="0"/>
                  </a:lnTo>
                  <a:close/>
                </a:path>
              </a:pathLst>
            </a:custGeom>
            <a:solidFill>
              <a:srgbClr val="000000">
                <a:alpha val="25000"/>
              </a:srgbClr>
            </a:solidFill>
          </p:spPr>
          <p:txBody>
            <a:bodyPr wrap="square" lIns="0" tIns="0" rIns="0" bIns="0" rtlCol="0"/>
            <a:lstStyle/>
            <a:p>
              <a:endParaRPr/>
            </a:p>
          </p:txBody>
        </p:sp>
        <p:sp>
          <p:nvSpPr>
            <p:cNvPr id="17" name="object 17"/>
            <p:cNvSpPr/>
            <p:nvPr/>
          </p:nvSpPr>
          <p:spPr>
            <a:xfrm>
              <a:off x="4822648" y="7817848"/>
              <a:ext cx="411480" cy="411480"/>
            </a:xfrm>
            <a:custGeom>
              <a:avLst/>
              <a:gdLst/>
              <a:ahLst/>
              <a:cxnLst/>
              <a:rect l="l" t="t" r="r" b="b"/>
              <a:pathLst>
                <a:path w="411479" h="411479">
                  <a:moveTo>
                    <a:pt x="205651" y="0"/>
                  </a:moveTo>
                  <a:lnTo>
                    <a:pt x="158497" y="5431"/>
                  </a:lnTo>
                  <a:lnTo>
                    <a:pt x="115211" y="20902"/>
                  </a:lnTo>
                  <a:lnTo>
                    <a:pt x="77027" y="45179"/>
                  </a:lnTo>
                  <a:lnTo>
                    <a:pt x="45179" y="77027"/>
                  </a:lnTo>
                  <a:lnTo>
                    <a:pt x="20902" y="115211"/>
                  </a:lnTo>
                  <a:lnTo>
                    <a:pt x="5431" y="158497"/>
                  </a:lnTo>
                  <a:lnTo>
                    <a:pt x="0" y="205651"/>
                  </a:lnTo>
                  <a:lnTo>
                    <a:pt x="5431" y="252804"/>
                  </a:lnTo>
                  <a:lnTo>
                    <a:pt x="20902" y="296090"/>
                  </a:lnTo>
                  <a:lnTo>
                    <a:pt x="45179" y="334274"/>
                  </a:lnTo>
                  <a:lnTo>
                    <a:pt x="77027" y="366122"/>
                  </a:lnTo>
                  <a:lnTo>
                    <a:pt x="115211" y="390399"/>
                  </a:lnTo>
                  <a:lnTo>
                    <a:pt x="158497" y="405870"/>
                  </a:lnTo>
                  <a:lnTo>
                    <a:pt x="205651" y="411302"/>
                  </a:lnTo>
                  <a:lnTo>
                    <a:pt x="252804" y="405870"/>
                  </a:lnTo>
                  <a:lnTo>
                    <a:pt x="296090" y="390399"/>
                  </a:lnTo>
                  <a:lnTo>
                    <a:pt x="334274" y="366122"/>
                  </a:lnTo>
                  <a:lnTo>
                    <a:pt x="366122" y="334274"/>
                  </a:lnTo>
                  <a:lnTo>
                    <a:pt x="390399" y="296090"/>
                  </a:lnTo>
                  <a:lnTo>
                    <a:pt x="405870" y="252804"/>
                  </a:lnTo>
                  <a:lnTo>
                    <a:pt x="411302" y="205651"/>
                  </a:lnTo>
                  <a:lnTo>
                    <a:pt x="405870" y="158497"/>
                  </a:lnTo>
                  <a:lnTo>
                    <a:pt x="390399" y="115211"/>
                  </a:lnTo>
                  <a:lnTo>
                    <a:pt x="366122" y="77027"/>
                  </a:lnTo>
                  <a:lnTo>
                    <a:pt x="334274" y="45179"/>
                  </a:lnTo>
                  <a:lnTo>
                    <a:pt x="296090" y="20902"/>
                  </a:lnTo>
                  <a:lnTo>
                    <a:pt x="252804" y="5431"/>
                  </a:lnTo>
                  <a:lnTo>
                    <a:pt x="205651" y="0"/>
                  </a:lnTo>
                  <a:close/>
                </a:path>
              </a:pathLst>
            </a:custGeom>
            <a:solidFill>
              <a:srgbClr val="F7A707"/>
            </a:solidFill>
          </p:spPr>
          <p:txBody>
            <a:bodyPr wrap="square" lIns="0" tIns="0" rIns="0" bIns="0" rtlCol="0"/>
            <a:lstStyle/>
            <a:p>
              <a:endParaRPr/>
            </a:p>
          </p:txBody>
        </p:sp>
      </p:grpSp>
      <p:sp>
        <p:nvSpPr>
          <p:cNvPr id="18" name="object 18"/>
          <p:cNvSpPr txBox="1"/>
          <p:nvPr/>
        </p:nvSpPr>
        <p:spPr>
          <a:xfrm>
            <a:off x="4913918" y="5214587"/>
            <a:ext cx="9542145" cy="3411220"/>
          </a:xfrm>
          <a:prstGeom prst="rect">
            <a:avLst/>
          </a:prstGeom>
        </p:spPr>
        <p:txBody>
          <a:bodyPr vert="horz" wrap="square" lIns="0" tIns="12700" rIns="0" bIns="0" rtlCol="0">
            <a:spAutoFit/>
          </a:bodyPr>
          <a:lstStyle/>
          <a:p>
            <a:pPr marL="444500" indent="-431800">
              <a:lnSpc>
                <a:spcPct val="100000"/>
              </a:lnSpc>
              <a:spcBef>
                <a:spcPts val="100"/>
              </a:spcBef>
              <a:buAutoNum type="arabicPlain"/>
              <a:tabLst>
                <a:tab pos="444500" algn="l"/>
              </a:tabLst>
            </a:pPr>
            <a:r>
              <a:rPr sz="2600" b="1" dirty="0">
                <a:solidFill>
                  <a:srgbClr val="FFFFFF"/>
                </a:solidFill>
                <a:latin typeface="Century Gothic"/>
                <a:cs typeface="Century Gothic"/>
              </a:rPr>
              <a:t>Obligaciones</a:t>
            </a:r>
            <a:r>
              <a:rPr sz="2600" b="1" spc="-15" dirty="0">
                <a:solidFill>
                  <a:srgbClr val="FFFFFF"/>
                </a:solidFill>
                <a:latin typeface="Century Gothic"/>
                <a:cs typeface="Century Gothic"/>
              </a:rPr>
              <a:t> </a:t>
            </a:r>
            <a:r>
              <a:rPr sz="2600" b="1" dirty="0">
                <a:solidFill>
                  <a:srgbClr val="FFFFFF"/>
                </a:solidFill>
                <a:latin typeface="Century Gothic"/>
                <a:cs typeface="Century Gothic"/>
              </a:rPr>
              <a:t>asociadas</a:t>
            </a:r>
            <a:r>
              <a:rPr sz="2600" b="1" spc="-10" dirty="0">
                <a:solidFill>
                  <a:srgbClr val="FFFFFF"/>
                </a:solidFill>
                <a:latin typeface="Century Gothic"/>
                <a:cs typeface="Century Gothic"/>
              </a:rPr>
              <a:t> </a:t>
            </a:r>
            <a:r>
              <a:rPr sz="2600" b="1" dirty="0">
                <a:solidFill>
                  <a:srgbClr val="FFFFFF"/>
                </a:solidFill>
                <a:latin typeface="Century Gothic"/>
                <a:cs typeface="Century Gothic"/>
              </a:rPr>
              <a:t>al</a:t>
            </a:r>
            <a:r>
              <a:rPr sz="2600" b="1" spc="-15" dirty="0">
                <a:solidFill>
                  <a:srgbClr val="FFFFFF"/>
                </a:solidFill>
                <a:latin typeface="Century Gothic"/>
                <a:cs typeface="Century Gothic"/>
              </a:rPr>
              <a:t> </a:t>
            </a:r>
            <a:r>
              <a:rPr sz="2600" b="1" dirty="0">
                <a:solidFill>
                  <a:srgbClr val="FFFFFF"/>
                </a:solidFill>
                <a:latin typeface="Century Gothic"/>
                <a:cs typeface="Century Gothic"/>
              </a:rPr>
              <a:t>control</a:t>
            </a:r>
            <a:r>
              <a:rPr sz="2600" b="1" spc="-10" dirty="0">
                <a:solidFill>
                  <a:srgbClr val="FFFFFF"/>
                </a:solidFill>
                <a:latin typeface="Century Gothic"/>
                <a:cs typeface="Century Gothic"/>
              </a:rPr>
              <a:t> interno.</a:t>
            </a:r>
            <a:endParaRPr sz="2600">
              <a:latin typeface="Century Gothic"/>
              <a:cs typeface="Century Gothic"/>
            </a:endParaRPr>
          </a:p>
          <a:p>
            <a:pPr marL="444500" indent="-431800">
              <a:lnSpc>
                <a:spcPct val="100000"/>
              </a:lnSpc>
              <a:spcBef>
                <a:spcPts val="1980"/>
              </a:spcBef>
              <a:buAutoNum type="arabicPlain"/>
              <a:tabLst>
                <a:tab pos="444500" algn="l"/>
                <a:tab pos="2016125" algn="l"/>
              </a:tabLst>
            </a:pPr>
            <a:r>
              <a:rPr sz="2600" b="1" spc="-10" dirty="0">
                <a:solidFill>
                  <a:srgbClr val="FFFFFF"/>
                </a:solidFill>
                <a:latin typeface="Century Gothic"/>
                <a:cs typeface="Century Gothic"/>
              </a:rPr>
              <a:t>Medidas</a:t>
            </a:r>
            <a:r>
              <a:rPr sz="2600" b="1" dirty="0">
                <a:solidFill>
                  <a:srgbClr val="FFFFFF"/>
                </a:solidFill>
                <a:latin typeface="Century Gothic"/>
                <a:cs typeface="Century Gothic"/>
              </a:rPr>
              <a:t>	preventivas</a:t>
            </a:r>
            <a:r>
              <a:rPr sz="2600" b="1" spc="-35" dirty="0">
                <a:solidFill>
                  <a:srgbClr val="FFFFFF"/>
                </a:solidFill>
                <a:latin typeface="Century Gothic"/>
                <a:cs typeface="Century Gothic"/>
              </a:rPr>
              <a:t> </a:t>
            </a:r>
            <a:r>
              <a:rPr sz="2600" b="1" dirty="0">
                <a:solidFill>
                  <a:srgbClr val="FFFFFF"/>
                </a:solidFill>
                <a:latin typeface="Century Gothic"/>
                <a:cs typeface="Century Gothic"/>
              </a:rPr>
              <a:t>a</a:t>
            </a:r>
            <a:r>
              <a:rPr sz="2600" b="1" spc="-30" dirty="0">
                <a:solidFill>
                  <a:srgbClr val="FFFFFF"/>
                </a:solidFill>
                <a:latin typeface="Century Gothic"/>
                <a:cs typeface="Century Gothic"/>
              </a:rPr>
              <a:t> </a:t>
            </a:r>
            <a:r>
              <a:rPr sz="2600" b="1" dirty="0">
                <a:solidFill>
                  <a:srgbClr val="FFFFFF"/>
                </a:solidFill>
                <a:latin typeface="Century Gothic"/>
                <a:cs typeface="Century Gothic"/>
              </a:rPr>
              <a:t>cargo</a:t>
            </a:r>
            <a:r>
              <a:rPr sz="2600" b="1" spc="-30" dirty="0">
                <a:solidFill>
                  <a:srgbClr val="FFFFFF"/>
                </a:solidFill>
                <a:latin typeface="Century Gothic"/>
                <a:cs typeface="Century Gothic"/>
              </a:rPr>
              <a:t> </a:t>
            </a:r>
            <a:r>
              <a:rPr sz="2600" b="1" dirty="0">
                <a:solidFill>
                  <a:srgbClr val="FFFFFF"/>
                </a:solidFill>
                <a:latin typeface="Century Gothic"/>
                <a:cs typeface="Century Gothic"/>
              </a:rPr>
              <a:t>de</a:t>
            </a:r>
            <a:r>
              <a:rPr sz="2600" b="1" spc="-30" dirty="0">
                <a:solidFill>
                  <a:srgbClr val="FFFFFF"/>
                </a:solidFill>
                <a:latin typeface="Century Gothic"/>
                <a:cs typeface="Century Gothic"/>
              </a:rPr>
              <a:t> </a:t>
            </a:r>
            <a:r>
              <a:rPr sz="2600" b="1" dirty="0">
                <a:solidFill>
                  <a:srgbClr val="FFFFFF"/>
                </a:solidFill>
                <a:latin typeface="Century Gothic"/>
                <a:cs typeface="Century Gothic"/>
              </a:rPr>
              <a:t>las</a:t>
            </a:r>
            <a:r>
              <a:rPr sz="2600" b="1" spc="-30" dirty="0">
                <a:solidFill>
                  <a:srgbClr val="FFFFFF"/>
                </a:solidFill>
                <a:latin typeface="Century Gothic"/>
                <a:cs typeface="Century Gothic"/>
              </a:rPr>
              <a:t> </a:t>
            </a:r>
            <a:r>
              <a:rPr sz="2600" b="1" spc="-10" dirty="0">
                <a:solidFill>
                  <a:srgbClr val="FFFFFF"/>
                </a:solidFill>
                <a:latin typeface="Century Gothic"/>
                <a:cs typeface="Century Gothic"/>
              </a:rPr>
              <a:t>Administraciones.</a:t>
            </a:r>
            <a:endParaRPr sz="2600">
              <a:latin typeface="Century Gothic"/>
              <a:cs typeface="Century Gothic"/>
            </a:endParaRPr>
          </a:p>
          <a:p>
            <a:pPr marL="444500" indent="-431800">
              <a:lnSpc>
                <a:spcPct val="100000"/>
              </a:lnSpc>
              <a:spcBef>
                <a:spcPts val="1985"/>
              </a:spcBef>
              <a:buAutoNum type="arabicPlain"/>
              <a:tabLst>
                <a:tab pos="444500" algn="l"/>
              </a:tabLst>
            </a:pPr>
            <a:r>
              <a:rPr sz="2600" b="1" dirty="0">
                <a:solidFill>
                  <a:srgbClr val="FFFFFF"/>
                </a:solidFill>
                <a:latin typeface="Century Gothic"/>
                <a:cs typeface="Century Gothic"/>
              </a:rPr>
              <a:t>Medidas</a:t>
            </a:r>
            <a:r>
              <a:rPr sz="2600" b="1" spc="-25" dirty="0">
                <a:solidFill>
                  <a:srgbClr val="FFFFFF"/>
                </a:solidFill>
                <a:latin typeface="Century Gothic"/>
                <a:cs typeface="Century Gothic"/>
              </a:rPr>
              <a:t> </a:t>
            </a:r>
            <a:r>
              <a:rPr sz="2600" b="1" dirty="0">
                <a:solidFill>
                  <a:srgbClr val="FFFFFF"/>
                </a:solidFill>
                <a:latin typeface="Century Gothic"/>
                <a:cs typeface="Century Gothic"/>
              </a:rPr>
              <a:t>para</a:t>
            </a:r>
            <a:r>
              <a:rPr sz="2600" b="1" spc="-15" dirty="0">
                <a:solidFill>
                  <a:srgbClr val="FFFFFF"/>
                </a:solidFill>
                <a:latin typeface="Century Gothic"/>
                <a:cs typeface="Century Gothic"/>
              </a:rPr>
              <a:t> </a:t>
            </a:r>
            <a:r>
              <a:rPr sz="2600" b="1" dirty="0">
                <a:solidFill>
                  <a:srgbClr val="FFFFFF"/>
                </a:solidFill>
                <a:latin typeface="Century Gothic"/>
                <a:cs typeface="Century Gothic"/>
              </a:rPr>
              <a:t>la</a:t>
            </a:r>
            <a:r>
              <a:rPr sz="2600" b="1" spc="-20" dirty="0">
                <a:solidFill>
                  <a:srgbClr val="FFFFFF"/>
                </a:solidFill>
                <a:latin typeface="Century Gothic"/>
                <a:cs typeface="Century Gothic"/>
              </a:rPr>
              <a:t> </a:t>
            </a:r>
            <a:r>
              <a:rPr sz="2600" b="1" dirty="0">
                <a:solidFill>
                  <a:srgbClr val="FFFFFF"/>
                </a:solidFill>
                <a:latin typeface="Century Gothic"/>
                <a:cs typeface="Century Gothic"/>
              </a:rPr>
              <a:t>solución</a:t>
            </a:r>
            <a:r>
              <a:rPr sz="2600" b="1" spc="-15" dirty="0">
                <a:solidFill>
                  <a:srgbClr val="FFFFFF"/>
                </a:solidFill>
                <a:latin typeface="Century Gothic"/>
                <a:cs typeface="Century Gothic"/>
              </a:rPr>
              <a:t> </a:t>
            </a:r>
            <a:r>
              <a:rPr sz="2600" b="1" dirty="0">
                <a:solidFill>
                  <a:srgbClr val="FFFFFF"/>
                </a:solidFill>
                <a:latin typeface="Century Gothic"/>
                <a:cs typeface="Century Gothic"/>
              </a:rPr>
              <a:t>de</a:t>
            </a:r>
            <a:r>
              <a:rPr sz="2600" b="1" spc="-20" dirty="0">
                <a:solidFill>
                  <a:srgbClr val="FFFFFF"/>
                </a:solidFill>
                <a:latin typeface="Century Gothic"/>
                <a:cs typeface="Century Gothic"/>
              </a:rPr>
              <a:t> </a:t>
            </a:r>
            <a:r>
              <a:rPr sz="2600" b="1" dirty="0">
                <a:solidFill>
                  <a:srgbClr val="FFFFFF"/>
                </a:solidFill>
                <a:latin typeface="Century Gothic"/>
                <a:cs typeface="Century Gothic"/>
              </a:rPr>
              <a:t>los</a:t>
            </a:r>
            <a:r>
              <a:rPr sz="2600" b="1" spc="-15" dirty="0">
                <a:solidFill>
                  <a:srgbClr val="FFFFFF"/>
                </a:solidFill>
                <a:latin typeface="Century Gothic"/>
                <a:cs typeface="Century Gothic"/>
              </a:rPr>
              <a:t> </a:t>
            </a:r>
            <a:r>
              <a:rPr sz="2600" b="1" dirty="0">
                <a:solidFill>
                  <a:srgbClr val="FFFFFF"/>
                </a:solidFill>
                <a:latin typeface="Century Gothic"/>
                <a:cs typeface="Century Gothic"/>
              </a:rPr>
              <a:t>conflictos</a:t>
            </a:r>
            <a:r>
              <a:rPr sz="2600" b="1" spc="-20" dirty="0">
                <a:solidFill>
                  <a:srgbClr val="FFFFFF"/>
                </a:solidFill>
                <a:latin typeface="Century Gothic"/>
                <a:cs typeface="Century Gothic"/>
              </a:rPr>
              <a:t> </a:t>
            </a:r>
            <a:r>
              <a:rPr sz="2600" b="1" dirty="0">
                <a:solidFill>
                  <a:srgbClr val="FFFFFF"/>
                </a:solidFill>
                <a:latin typeface="Century Gothic"/>
                <a:cs typeface="Century Gothic"/>
              </a:rPr>
              <a:t>de</a:t>
            </a:r>
            <a:r>
              <a:rPr sz="2600" b="1" spc="-15" dirty="0">
                <a:solidFill>
                  <a:srgbClr val="FFFFFF"/>
                </a:solidFill>
                <a:latin typeface="Century Gothic"/>
                <a:cs typeface="Century Gothic"/>
              </a:rPr>
              <a:t> </a:t>
            </a:r>
            <a:r>
              <a:rPr sz="2600" b="1" spc="-10" dirty="0">
                <a:solidFill>
                  <a:srgbClr val="FFFFFF"/>
                </a:solidFill>
                <a:latin typeface="Century Gothic"/>
                <a:cs typeface="Century Gothic"/>
              </a:rPr>
              <a:t>intereses.</a:t>
            </a:r>
            <a:endParaRPr sz="2600">
              <a:latin typeface="Century Gothic"/>
              <a:cs typeface="Century Gothic"/>
            </a:endParaRPr>
          </a:p>
          <a:p>
            <a:pPr marL="444500" indent="-431800">
              <a:lnSpc>
                <a:spcPct val="100000"/>
              </a:lnSpc>
              <a:spcBef>
                <a:spcPts val="1985"/>
              </a:spcBef>
              <a:buAutoNum type="arabicPlain"/>
              <a:tabLst>
                <a:tab pos="444500" algn="l"/>
              </a:tabLst>
            </a:pPr>
            <a:r>
              <a:rPr sz="2600" b="1" dirty="0">
                <a:solidFill>
                  <a:srgbClr val="FFFFFF"/>
                </a:solidFill>
                <a:latin typeface="Century Gothic"/>
                <a:cs typeface="Century Gothic"/>
              </a:rPr>
              <a:t>El</a:t>
            </a:r>
            <a:r>
              <a:rPr sz="2600" b="1" spc="-10" dirty="0">
                <a:solidFill>
                  <a:srgbClr val="FFFFFF"/>
                </a:solidFill>
                <a:latin typeface="Century Gothic"/>
                <a:cs typeface="Century Gothic"/>
              </a:rPr>
              <a:t> </a:t>
            </a:r>
            <a:r>
              <a:rPr sz="2600" b="1" dirty="0">
                <a:solidFill>
                  <a:srgbClr val="FFFFFF"/>
                </a:solidFill>
                <a:latin typeface="Century Gothic"/>
                <a:cs typeface="Century Gothic"/>
              </a:rPr>
              <a:t>papel</a:t>
            </a:r>
            <a:r>
              <a:rPr sz="2600" b="1" spc="-5" dirty="0">
                <a:solidFill>
                  <a:srgbClr val="FFFFFF"/>
                </a:solidFill>
                <a:latin typeface="Century Gothic"/>
                <a:cs typeface="Century Gothic"/>
              </a:rPr>
              <a:t> </a:t>
            </a:r>
            <a:r>
              <a:rPr sz="2600" b="1" dirty="0">
                <a:solidFill>
                  <a:srgbClr val="FFFFFF"/>
                </a:solidFill>
                <a:latin typeface="Century Gothic"/>
                <a:cs typeface="Century Gothic"/>
              </a:rPr>
              <a:t>de</a:t>
            </a:r>
            <a:r>
              <a:rPr sz="2600" b="1" spc="-10" dirty="0">
                <a:solidFill>
                  <a:srgbClr val="FFFFFF"/>
                </a:solidFill>
                <a:latin typeface="Century Gothic"/>
                <a:cs typeface="Century Gothic"/>
              </a:rPr>
              <a:t> </a:t>
            </a:r>
            <a:r>
              <a:rPr sz="2600" b="1" dirty="0">
                <a:solidFill>
                  <a:srgbClr val="FFFFFF"/>
                </a:solidFill>
                <a:latin typeface="Century Gothic"/>
                <a:cs typeface="Century Gothic"/>
              </a:rPr>
              <a:t>las</a:t>
            </a:r>
            <a:r>
              <a:rPr sz="2600" b="1" spc="-5" dirty="0">
                <a:solidFill>
                  <a:srgbClr val="FFFFFF"/>
                </a:solidFill>
                <a:latin typeface="Century Gothic"/>
                <a:cs typeface="Century Gothic"/>
              </a:rPr>
              <a:t> </a:t>
            </a:r>
            <a:r>
              <a:rPr sz="2600" b="1" dirty="0">
                <a:solidFill>
                  <a:srgbClr val="FFFFFF"/>
                </a:solidFill>
                <a:latin typeface="Century Gothic"/>
                <a:cs typeface="Century Gothic"/>
              </a:rPr>
              <a:t>jefaturas</a:t>
            </a:r>
            <a:r>
              <a:rPr sz="2600" b="1" spc="-5" dirty="0">
                <a:solidFill>
                  <a:srgbClr val="FFFFFF"/>
                </a:solidFill>
                <a:latin typeface="Century Gothic"/>
                <a:cs typeface="Century Gothic"/>
              </a:rPr>
              <a:t> </a:t>
            </a:r>
            <a:r>
              <a:rPr sz="2600" b="1" spc="-10" dirty="0">
                <a:solidFill>
                  <a:srgbClr val="FFFFFF"/>
                </a:solidFill>
                <a:latin typeface="Century Gothic"/>
                <a:cs typeface="Century Gothic"/>
              </a:rPr>
              <a:t>inmediatas.</a:t>
            </a:r>
            <a:endParaRPr sz="2600">
              <a:latin typeface="Century Gothic"/>
              <a:cs typeface="Century Gothic"/>
            </a:endParaRPr>
          </a:p>
          <a:p>
            <a:pPr marL="444500" marR="5080" indent="-432434">
              <a:lnSpc>
                <a:spcPct val="100000"/>
              </a:lnSpc>
              <a:spcBef>
                <a:spcPts val="1985"/>
              </a:spcBef>
              <a:buAutoNum type="arabicPlain"/>
              <a:tabLst>
                <a:tab pos="444500" algn="l"/>
              </a:tabLst>
            </a:pPr>
            <a:r>
              <a:rPr sz="2600" b="1" dirty="0">
                <a:solidFill>
                  <a:srgbClr val="FFFFFF"/>
                </a:solidFill>
                <a:latin typeface="Century Gothic"/>
                <a:cs typeface="Century Gothic"/>
              </a:rPr>
              <a:t>La</a:t>
            </a:r>
            <a:r>
              <a:rPr sz="2600" b="1" spc="-50" dirty="0">
                <a:solidFill>
                  <a:srgbClr val="FFFFFF"/>
                </a:solidFill>
                <a:latin typeface="Century Gothic"/>
                <a:cs typeface="Century Gothic"/>
              </a:rPr>
              <a:t> </a:t>
            </a:r>
            <a:r>
              <a:rPr sz="2600" b="1" dirty="0">
                <a:solidFill>
                  <a:srgbClr val="FFFFFF"/>
                </a:solidFill>
                <a:latin typeface="Century Gothic"/>
                <a:cs typeface="Century Gothic"/>
              </a:rPr>
              <a:t>participación</a:t>
            </a:r>
            <a:r>
              <a:rPr sz="2600" b="1" spc="-40" dirty="0">
                <a:solidFill>
                  <a:srgbClr val="FFFFFF"/>
                </a:solidFill>
                <a:latin typeface="Century Gothic"/>
                <a:cs typeface="Century Gothic"/>
              </a:rPr>
              <a:t> </a:t>
            </a:r>
            <a:r>
              <a:rPr sz="2600" b="1" dirty="0">
                <a:solidFill>
                  <a:srgbClr val="FFFFFF"/>
                </a:solidFill>
                <a:latin typeface="Century Gothic"/>
                <a:cs typeface="Century Gothic"/>
              </a:rPr>
              <a:t>de</a:t>
            </a:r>
            <a:r>
              <a:rPr sz="2600" b="1" spc="-40" dirty="0">
                <a:solidFill>
                  <a:srgbClr val="FFFFFF"/>
                </a:solidFill>
                <a:latin typeface="Century Gothic"/>
                <a:cs typeface="Century Gothic"/>
              </a:rPr>
              <a:t> </a:t>
            </a:r>
            <a:r>
              <a:rPr sz="2600" b="1" dirty="0">
                <a:solidFill>
                  <a:srgbClr val="FFFFFF"/>
                </a:solidFill>
                <a:latin typeface="Century Gothic"/>
                <a:cs typeface="Century Gothic"/>
              </a:rPr>
              <a:t>los</a:t>
            </a:r>
            <a:r>
              <a:rPr sz="2600" b="1" spc="-40" dirty="0">
                <a:solidFill>
                  <a:srgbClr val="FFFFFF"/>
                </a:solidFill>
                <a:latin typeface="Century Gothic"/>
                <a:cs typeface="Century Gothic"/>
              </a:rPr>
              <a:t> </a:t>
            </a:r>
            <a:r>
              <a:rPr sz="2600" b="1" dirty="0">
                <a:solidFill>
                  <a:srgbClr val="FFFFFF"/>
                </a:solidFill>
                <a:latin typeface="Century Gothic"/>
                <a:cs typeface="Century Gothic"/>
              </a:rPr>
              <a:t>administrados</a:t>
            </a:r>
            <a:r>
              <a:rPr sz="2600" b="1" spc="-40" dirty="0">
                <a:solidFill>
                  <a:srgbClr val="FFFFFF"/>
                </a:solidFill>
                <a:latin typeface="Century Gothic"/>
                <a:cs typeface="Century Gothic"/>
              </a:rPr>
              <a:t> </a:t>
            </a:r>
            <a:r>
              <a:rPr sz="2600" b="1" dirty="0">
                <a:solidFill>
                  <a:srgbClr val="FFFFFF"/>
                </a:solidFill>
                <a:latin typeface="Century Gothic"/>
                <a:cs typeface="Century Gothic"/>
              </a:rPr>
              <a:t>en</a:t>
            </a:r>
            <a:r>
              <a:rPr sz="2600" b="1" spc="-40" dirty="0">
                <a:solidFill>
                  <a:srgbClr val="FFFFFF"/>
                </a:solidFill>
                <a:latin typeface="Century Gothic"/>
                <a:cs typeface="Century Gothic"/>
              </a:rPr>
              <a:t> </a:t>
            </a:r>
            <a:r>
              <a:rPr sz="2600" b="1" dirty="0">
                <a:solidFill>
                  <a:srgbClr val="FFFFFF"/>
                </a:solidFill>
                <a:latin typeface="Century Gothic"/>
                <a:cs typeface="Century Gothic"/>
              </a:rPr>
              <a:t>la</a:t>
            </a:r>
            <a:r>
              <a:rPr sz="2600" b="1" spc="-40" dirty="0">
                <a:solidFill>
                  <a:srgbClr val="FFFFFF"/>
                </a:solidFill>
                <a:latin typeface="Century Gothic"/>
                <a:cs typeface="Century Gothic"/>
              </a:rPr>
              <a:t> </a:t>
            </a:r>
            <a:r>
              <a:rPr sz="2600" b="1" dirty="0">
                <a:solidFill>
                  <a:srgbClr val="FFFFFF"/>
                </a:solidFill>
                <a:latin typeface="Century Gothic"/>
                <a:cs typeface="Century Gothic"/>
              </a:rPr>
              <a:t>prevención</a:t>
            </a:r>
            <a:r>
              <a:rPr sz="2600" b="1" spc="-40" dirty="0">
                <a:solidFill>
                  <a:srgbClr val="FFFFFF"/>
                </a:solidFill>
                <a:latin typeface="Century Gothic"/>
                <a:cs typeface="Century Gothic"/>
              </a:rPr>
              <a:t> </a:t>
            </a:r>
            <a:r>
              <a:rPr sz="2600" b="1" spc="-50" dirty="0">
                <a:solidFill>
                  <a:srgbClr val="FFFFFF"/>
                </a:solidFill>
                <a:latin typeface="Century Gothic"/>
                <a:cs typeface="Century Gothic"/>
              </a:rPr>
              <a:t>y </a:t>
            </a:r>
            <a:r>
              <a:rPr sz="2600" b="1" dirty="0">
                <a:solidFill>
                  <a:srgbClr val="FFFFFF"/>
                </a:solidFill>
                <a:latin typeface="Century Gothic"/>
                <a:cs typeface="Century Gothic"/>
              </a:rPr>
              <a:t>gestión</a:t>
            </a:r>
            <a:r>
              <a:rPr sz="2600" b="1" spc="-10" dirty="0">
                <a:solidFill>
                  <a:srgbClr val="FFFFFF"/>
                </a:solidFill>
                <a:latin typeface="Century Gothic"/>
                <a:cs typeface="Century Gothic"/>
              </a:rPr>
              <a:t> </a:t>
            </a:r>
            <a:r>
              <a:rPr sz="2600" b="1" dirty="0">
                <a:solidFill>
                  <a:srgbClr val="FFFFFF"/>
                </a:solidFill>
                <a:latin typeface="Century Gothic"/>
                <a:cs typeface="Century Gothic"/>
              </a:rPr>
              <a:t>de</a:t>
            </a:r>
            <a:r>
              <a:rPr sz="2600" b="1" spc="-5" dirty="0">
                <a:solidFill>
                  <a:srgbClr val="FFFFFF"/>
                </a:solidFill>
                <a:latin typeface="Century Gothic"/>
                <a:cs typeface="Century Gothic"/>
              </a:rPr>
              <a:t> </a:t>
            </a:r>
            <a:r>
              <a:rPr sz="2600" b="1" dirty="0">
                <a:solidFill>
                  <a:srgbClr val="FFFFFF"/>
                </a:solidFill>
                <a:latin typeface="Century Gothic"/>
                <a:cs typeface="Century Gothic"/>
              </a:rPr>
              <a:t>los</a:t>
            </a:r>
            <a:r>
              <a:rPr sz="2600" b="1" spc="-10" dirty="0">
                <a:solidFill>
                  <a:srgbClr val="FFFFFF"/>
                </a:solidFill>
                <a:latin typeface="Century Gothic"/>
                <a:cs typeface="Century Gothic"/>
              </a:rPr>
              <a:t> </a:t>
            </a:r>
            <a:r>
              <a:rPr sz="2600" b="1" dirty="0">
                <a:solidFill>
                  <a:srgbClr val="FFFFFF"/>
                </a:solidFill>
                <a:latin typeface="Century Gothic"/>
                <a:cs typeface="Century Gothic"/>
              </a:rPr>
              <a:t>conflictos</a:t>
            </a:r>
            <a:r>
              <a:rPr sz="2600" b="1" spc="-5" dirty="0">
                <a:solidFill>
                  <a:srgbClr val="FFFFFF"/>
                </a:solidFill>
                <a:latin typeface="Century Gothic"/>
                <a:cs typeface="Century Gothic"/>
              </a:rPr>
              <a:t> </a:t>
            </a:r>
            <a:r>
              <a:rPr sz="2600" b="1" dirty="0">
                <a:solidFill>
                  <a:srgbClr val="FFFFFF"/>
                </a:solidFill>
                <a:latin typeface="Century Gothic"/>
                <a:cs typeface="Century Gothic"/>
              </a:rPr>
              <a:t>de</a:t>
            </a:r>
            <a:r>
              <a:rPr sz="2600" b="1" spc="-5" dirty="0">
                <a:solidFill>
                  <a:srgbClr val="FFFFFF"/>
                </a:solidFill>
                <a:latin typeface="Century Gothic"/>
                <a:cs typeface="Century Gothic"/>
              </a:rPr>
              <a:t> </a:t>
            </a:r>
            <a:r>
              <a:rPr sz="2600" b="1" spc="-10" dirty="0">
                <a:solidFill>
                  <a:srgbClr val="FFFFFF"/>
                </a:solidFill>
                <a:latin typeface="Century Gothic"/>
                <a:cs typeface="Century Gothic"/>
              </a:rPr>
              <a:t>intereses.</a:t>
            </a:r>
            <a:endParaRPr sz="2600">
              <a:latin typeface="Century Gothic"/>
              <a:cs typeface="Century Gothic"/>
            </a:endParaRPr>
          </a:p>
        </p:txBody>
      </p:sp>
    </p:spTree>
  </p:cSld>
  <p:clrMapOvr>
    <a:masterClrMapping/>
  </p:clrMapOvr>
  <p:transition>
    <p:pull dir="r"/>
  </p:transition>
</p:sld>
</file>

<file path=ppt/slides/slide3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2" name="object 2"/>
          <p:cNvGrpSpPr/>
          <p:nvPr/>
        </p:nvGrpSpPr>
        <p:grpSpPr>
          <a:xfrm>
            <a:off x="0" y="6506102"/>
            <a:ext cx="14006194" cy="3552825"/>
            <a:chOff x="0" y="6506102"/>
            <a:chExt cx="14006194" cy="3552825"/>
          </a:xfrm>
        </p:grpSpPr>
        <p:sp>
          <p:nvSpPr>
            <p:cNvPr id="3" name="object 3"/>
            <p:cNvSpPr/>
            <p:nvPr/>
          </p:nvSpPr>
          <p:spPr>
            <a:xfrm>
              <a:off x="0" y="8986735"/>
              <a:ext cx="12676505" cy="1071880"/>
            </a:xfrm>
            <a:custGeom>
              <a:avLst/>
              <a:gdLst/>
              <a:ahLst/>
              <a:cxnLst/>
              <a:rect l="l" t="t" r="r" b="b"/>
              <a:pathLst>
                <a:path w="12676505" h="1071879">
                  <a:moveTo>
                    <a:pt x="12676492" y="656463"/>
                  </a:moveTo>
                  <a:lnTo>
                    <a:pt x="12631090" y="667981"/>
                  </a:lnTo>
                  <a:lnTo>
                    <a:pt x="12538583" y="690245"/>
                  </a:lnTo>
                  <a:lnTo>
                    <a:pt x="12443841" y="711479"/>
                  </a:lnTo>
                  <a:lnTo>
                    <a:pt x="12346915" y="731697"/>
                  </a:lnTo>
                  <a:lnTo>
                    <a:pt x="12247842" y="750912"/>
                  </a:lnTo>
                  <a:lnTo>
                    <a:pt x="12146661" y="769137"/>
                  </a:lnTo>
                  <a:lnTo>
                    <a:pt x="11991073" y="794651"/>
                  </a:lnTo>
                  <a:lnTo>
                    <a:pt x="11831028" y="818007"/>
                  </a:lnTo>
                  <a:lnTo>
                    <a:pt x="11666677" y="839266"/>
                  </a:lnTo>
                  <a:lnTo>
                    <a:pt x="11498161" y="858456"/>
                  </a:lnTo>
                  <a:lnTo>
                    <a:pt x="11267300" y="880922"/>
                  </a:lnTo>
                  <a:lnTo>
                    <a:pt x="11029696" y="899909"/>
                  </a:lnTo>
                  <a:lnTo>
                    <a:pt x="10723766" y="918921"/>
                  </a:lnTo>
                  <a:lnTo>
                    <a:pt x="10408602" y="932865"/>
                  </a:lnTo>
                  <a:lnTo>
                    <a:pt x="10019208" y="943216"/>
                  </a:lnTo>
                  <a:lnTo>
                    <a:pt x="9551048" y="946950"/>
                  </a:lnTo>
                  <a:lnTo>
                    <a:pt x="9000122" y="940904"/>
                  </a:lnTo>
                  <a:lnTo>
                    <a:pt x="8291931" y="919137"/>
                  </a:lnTo>
                  <a:lnTo>
                    <a:pt x="7494257" y="878827"/>
                  </a:lnTo>
                  <a:lnTo>
                    <a:pt x="6462433" y="806119"/>
                  </a:lnTo>
                  <a:lnTo>
                    <a:pt x="5205628" y="691756"/>
                  </a:lnTo>
                  <a:lnTo>
                    <a:pt x="3686822" y="522528"/>
                  </a:lnTo>
                  <a:lnTo>
                    <a:pt x="1932660" y="291947"/>
                  </a:lnTo>
                  <a:lnTo>
                    <a:pt x="0" y="0"/>
                  </a:lnTo>
                  <a:lnTo>
                    <a:pt x="0" y="469417"/>
                  </a:lnTo>
                  <a:lnTo>
                    <a:pt x="0" y="1071664"/>
                  </a:lnTo>
                  <a:lnTo>
                    <a:pt x="8068831" y="1071664"/>
                  </a:lnTo>
                  <a:lnTo>
                    <a:pt x="10878083" y="1071664"/>
                  </a:lnTo>
                  <a:lnTo>
                    <a:pt x="12676492" y="1071664"/>
                  </a:lnTo>
                  <a:lnTo>
                    <a:pt x="12676492" y="946950"/>
                  </a:lnTo>
                  <a:lnTo>
                    <a:pt x="12676492" y="903643"/>
                  </a:lnTo>
                  <a:lnTo>
                    <a:pt x="12676492" y="656463"/>
                  </a:lnTo>
                  <a:close/>
                </a:path>
              </a:pathLst>
            </a:custGeom>
            <a:solidFill>
              <a:srgbClr val="3970B2"/>
            </a:solidFill>
          </p:spPr>
          <p:txBody>
            <a:bodyPr wrap="square" lIns="0" tIns="0" rIns="0" bIns="0" rtlCol="0"/>
            <a:lstStyle/>
            <a:p>
              <a:endParaRPr/>
            </a:p>
          </p:txBody>
        </p:sp>
        <p:pic>
          <p:nvPicPr>
            <p:cNvPr id="4" name="object 4"/>
            <p:cNvPicPr/>
            <p:nvPr/>
          </p:nvPicPr>
          <p:blipFill>
            <a:blip r:embed="rId2" cstate="print"/>
            <a:stretch>
              <a:fillRect/>
            </a:stretch>
          </p:blipFill>
          <p:spPr>
            <a:xfrm>
              <a:off x="0" y="6506102"/>
              <a:ext cx="14005803" cy="3552297"/>
            </a:xfrm>
            <a:prstGeom prst="rect">
              <a:avLst/>
            </a:prstGeom>
          </p:spPr>
        </p:pic>
      </p:grpSp>
      <p:sp>
        <p:nvSpPr>
          <p:cNvPr id="5" name="object 5"/>
          <p:cNvSpPr/>
          <p:nvPr/>
        </p:nvSpPr>
        <p:spPr>
          <a:xfrm>
            <a:off x="1028701" y="3220199"/>
            <a:ext cx="13716000" cy="3066415"/>
          </a:xfrm>
          <a:custGeom>
            <a:avLst/>
            <a:gdLst/>
            <a:ahLst/>
            <a:cxnLst/>
            <a:rect l="l" t="t" r="r" b="b"/>
            <a:pathLst>
              <a:path w="13716000" h="3066415">
                <a:moveTo>
                  <a:pt x="13563600" y="0"/>
                </a:moveTo>
                <a:lnTo>
                  <a:pt x="152400" y="0"/>
                </a:lnTo>
                <a:lnTo>
                  <a:pt x="104231" y="7769"/>
                </a:lnTo>
                <a:lnTo>
                  <a:pt x="62396" y="29405"/>
                </a:lnTo>
                <a:lnTo>
                  <a:pt x="29405" y="62396"/>
                </a:lnTo>
                <a:lnTo>
                  <a:pt x="7769" y="104231"/>
                </a:lnTo>
                <a:lnTo>
                  <a:pt x="0" y="152400"/>
                </a:lnTo>
                <a:lnTo>
                  <a:pt x="0" y="2913900"/>
                </a:lnTo>
                <a:lnTo>
                  <a:pt x="7769" y="2962068"/>
                </a:lnTo>
                <a:lnTo>
                  <a:pt x="29405" y="3003903"/>
                </a:lnTo>
                <a:lnTo>
                  <a:pt x="62396" y="3036894"/>
                </a:lnTo>
                <a:lnTo>
                  <a:pt x="104231" y="3058530"/>
                </a:lnTo>
                <a:lnTo>
                  <a:pt x="152400" y="3066300"/>
                </a:lnTo>
                <a:lnTo>
                  <a:pt x="13563600" y="3066300"/>
                </a:lnTo>
                <a:lnTo>
                  <a:pt x="13611768" y="3058530"/>
                </a:lnTo>
                <a:lnTo>
                  <a:pt x="13653603" y="3036894"/>
                </a:lnTo>
                <a:lnTo>
                  <a:pt x="13686594" y="3003903"/>
                </a:lnTo>
                <a:lnTo>
                  <a:pt x="13708230" y="2962068"/>
                </a:lnTo>
                <a:lnTo>
                  <a:pt x="13716000" y="2913900"/>
                </a:lnTo>
                <a:lnTo>
                  <a:pt x="13716000" y="152400"/>
                </a:lnTo>
                <a:lnTo>
                  <a:pt x="13708230" y="104231"/>
                </a:lnTo>
                <a:lnTo>
                  <a:pt x="13686594" y="62396"/>
                </a:lnTo>
                <a:lnTo>
                  <a:pt x="13653603" y="29405"/>
                </a:lnTo>
                <a:lnTo>
                  <a:pt x="13611768" y="7769"/>
                </a:lnTo>
                <a:lnTo>
                  <a:pt x="13563600" y="0"/>
                </a:lnTo>
                <a:close/>
              </a:path>
            </a:pathLst>
          </a:custGeom>
          <a:solidFill>
            <a:srgbClr val="D5E1F4">
              <a:alpha val="39999"/>
            </a:srgbClr>
          </a:solidFill>
        </p:spPr>
        <p:txBody>
          <a:bodyPr wrap="square" lIns="0" tIns="0" rIns="0" bIns="0" rtlCol="0"/>
          <a:lstStyle/>
          <a:p>
            <a:endParaRPr/>
          </a:p>
        </p:txBody>
      </p:sp>
      <p:grpSp>
        <p:nvGrpSpPr>
          <p:cNvPr id="6" name="object 6"/>
          <p:cNvGrpSpPr/>
          <p:nvPr/>
        </p:nvGrpSpPr>
        <p:grpSpPr>
          <a:xfrm>
            <a:off x="0" y="0"/>
            <a:ext cx="15544800" cy="1584325"/>
            <a:chOff x="0" y="0"/>
            <a:chExt cx="15544800" cy="1584325"/>
          </a:xfrm>
        </p:grpSpPr>
        <p:sp>
          <p:nvSpPr>
            <p:cNvPr id="7" name="object 7"/>
            <p:cNvSpPr/>
            <p:nvPr/>
          </p:nvSpPr>
          <p:spPr>
            <a:xfrm>
              <a:off x="15542933" y="741603"/>
              <a:ext cx="1905" cy="267335"/>
            </a:xfrm>
            <a:custGeom>
              <a:avLst/>
              <a:gdLst/>
              <a:ahLst/>
              <a:cxnLst/>
              <a:rect l="l" t="t" r="r" b="b"/>
              <a:pathLst>
                <a:path w="1905" h="267334">
                  <a:moveTo>
                    <a:pt x="0" y="267296"/>
                  </a:moveTo>
                  <a:lnTo>
                    <a:pt x="1866" y="267296"/>
                  </a:lnTo>
                  <a:lnTo>
                    <a:pt x="1866" y="0"/>
                  </a:lnTo>
                  <a:lnTo>
                    <a:pt x="0" y="0"/>
                  </a:lnTo>
                  <a:lnTo>
                    <a:pt x="0" y="267296"/>
                  </a:lnTo>
                  <a:close/>
                </a:path>
              </a:pathLst>
            </a:custGeom>
            <a:solidFill>
              <a:srgbClr val="8FB5E1"/>
            </a:solidFill>
          </p:spPr>
          <p:txBody>
            <a:bodyPr wrap="square" lIns="0" tIns="0" rIns="0" bIns="0" rtlCol="0"/>
            <a:lstStyle/>
            <a:p>
              <a:endParaRPr/>
            </a:p>
          </p:txBody>
        </p:sp>
        <p:sp>
          <p:nvSpPr>
            <p:cNvPr id="8" name="object 8"/>
            <p:cNvSpPr/>
            <p:nvPr/>
          </p:nvSpPr>
          <p:spPr>
            <a:xfrm>
              <a:off x="0" y="0"/>
              <a:ext cx="15543530" cy="1582420"/>
            </a:xfrm>
            <a:custGeom>
              <a:avLst/>
              <a:gdLst/>
              <a:ahLst/>
              <a:cxnLst/>
              <a:rect l="l" t="t" r="r" b="b"/>
              <a:pathLst>
                <a:path w="15543530" h="1582420">
                  <a:moveTo>
                    <a:pt x="15542933" y="0"/>
                  </a:moveTo>
                  <a:lnTo>
                    <a:pt x="0" y="0"/>
                  </a:lnTo>
                  <a:lnTo>
                    <a:pt x="0" y="1581911"/>
                  </a:lnTo>
                  <a:lnTo>
                    <a:pt x="15542933" y="1581911"/>
                  </a:lnTo>
                  <a:lnTo>
                    <a:pt x="15542933" y="0"/>
                  </a:lnTo>
                  <a:close/>
                </a:path>
              </a:pathLst>
            </a:custGeom>
            <a:solidFill>
              <a:srgbClr val="3970B2"/>
            </a:solidFill>
          </p:spPr>
          <p:txBody>
            <a:bodyPr wrap="square" lIns="0" tIns="0" rIns="0" bIns="0" rtlCol="0"/>
            <a:lstStyle/>
            <a:p>
              <a:endParaRPr/>
            </a:p>
          </p:txBody>
        </p:sp>
        <p:sp>
          <p:nvSpPr>
            <p:cNvPr id="9" name="object 9"/>
            <p:cNvSpPr/>
            <p:nvPr/>
          </p:nvSpPr>
          <p:spPr>
            <a:xfrm>
              <a:off x="455333" y="0"/>
              <a:ext cx="1143000" cy="1584325"/>
            </a:xfrm>
            <a:custGeom>
              <a:avLst/>
              <a:gdLst/>
              <a:ahLst/>
              <a:cxnLst/>
              <a:rect l="l" t="t" r="r" b="b"/>
              <a:pathLst>
                <a:path w="1143000" h="1584325">
                  <a:moveTo>
                    <a:pt x="0" y="1583994"/>
                  </a:moveTo>
                  <a:lnTo>
                    <a:pt x="1143000" y="1583994"/>
                  </a:lnTo>
                  <a:lnTo>
                    <a:pt x="1143000" y="0"/>
                  </a:lnTo>
                  <a:lnTo>
                    <a:pt x="0" y="0"/>
                  </a:lnTo>
                  <a:lnTo>
                    <a:pt x="0" y="1583994"/>
                  </a:lnTo>
                  <a:close/>
                </a:path>
              </a:pathLst>
            </a:custGeom>
            <a:solidFill>
              <a:srgbClr val="005FAB">
                <a:alpha val="19999"/>
              </a:srgbClr>
            </a:solidFill>
          </p:spPr>
          <p:txBody>
            <a:bodyPr wrap="square" lIns="0" tIns="0" rIns="0" bIns="0" rtlCol="0"/>
            <a:lstStyle/>
            <a:p>
              <a:endParaRPr/>
            </a:p>
          </p:txBody>
        </p:sp>
      </p:grpSp>
      <p:sp>
        <p:nvSpPr>
          <p:cNvPr id="10" name="object 10"/>
          <p:cNvSpPr txBox="1"/>
          <p:nvPr/>
        </p:nvSpPr>
        <p:spPr>
          <a:xfrm>
            <a:off x="444500" y="2210052"/>
            <a:ext cx="13666469" cy="6330315"/>
          </a:xfrm>
          <a:prstGeom prst="rect">
            <a:avLst/>
          </a:prstGeom>
        </p:spPr>
        <p:txBody>
          <a:bodyPr vert="horz" wrap="square" lIns="0" tIns="12700" rIns="0" bIns="0" rtlCol="0">
            <a:spAutoFit/>
          </a:bodyPr>
          <a:lstStyle/>
          <a:p>
            <a:pPr marL="12700" marR="267335">
              <a:lnSpc>
                <a:spcPct val="100000"/>
              </a:lnSpc>
              <a:spcBef>
                <a:spcPts val="100"/>
              </a:spcBef>
            </a:pPr>
            <a:r>
              <a:rPr sz="2600" b="1" spc="105" dirty="0">
                <a:latin typeface="Century Gothic"/>
                <a:cs typeface="Century Gothic"/>
              </a:rPr>
              <a:t>Los</a:t>
            </a:r>
            <a:r>
              <a:rPr sz="2600" b="1" spc="85" dirty="0">
                <a:latin typeface="Century Gothic"/>
                <a:cs typeface="Century Gothic"/>
              </a:rPr>
              <a:t> </a:t>
            </a:r>
            <a:r>
              <a:rPr sz="2600" b="1" spc="80" dirty="0">
                <a:latin typeface="Century Gothic"/>
                <a:cs typeface="Century Gothic"/>
              </a:rPr>
              <a:t>conflictos</a:t>
            </a:r>
            <a:r>
              <a:rPr sz="2600" b="1" spc="85" dirty="0">
                <a:latin typeface="Century Gothic"/>
                <a:cs typeface="Century Gothic"/>
              </a:rPr>
              <a:t> </a:t>
            </a:r>
            <a:r>
              <a:rPr sz="2600" b="1" spc="50" dirty="0">
                <a:latin typeface="Century Gothic"/>
                <a:cs typeface="Century Gothic"/>
              </a:rPr>
              <a:t>de</a:t>
            </a:r>
            <a:r>
              <a:rPr sz="2600" b="1" spc="90" dirty="0">
                <a:latin typeface="Century Gothic"/>
                <a:cs typeface="Century Gothic"/>
              </a:rPr>
              <a:t> </a:t>
            </a:r>
            <a:r>
              <a:rPr sz="2600" b="1" spc="85" dirty="0">
                <a:latin typeface="Century Gothic"/>
                <a:cs typeface="Century Gothic"/>
              </a:rPr>
              <a:t>intereses </a:t>
            </a:r>
            <a:r>
              <a:rPr sz="2600" b="1" spc="114" dirty="0">
                <a:latin typeface="Century Gothic"/>
                <a:cs typeface="Century Gothic"/>
              </a:rPr>
              <a:t>al</a:t>
            </a:r>
            <a:r>
              <a:rPr sz="2600" b="1" spc="90" dirty="0">
                <a:latin typeface="Century Gothic"/>
                <a:cs typeface="Century Gothic"/>
              </a:rPr>
              <a:t> </a:t>
            </a:r>
            <a:r>
              <a:rPr sz="2600" b="1" spc="100" dirty="0">
                <a:latin typeface="Century Gothic"/>
                <a:cs typeface="Century Gothic"/>
              </a:rPr>
              <a:t>constituir</a:t>
            </a:r>
            <a:r>
              <a:rPr sz="2600" b="1" spc="85" dirty="0">
                <a:latin typeface="Century Gothic"/>
                <a:cs typeface="Century Gothic"/>
              </a:rPr>
              <a:t> </a:t>
            </a:r>
            <a:r>
              <a:rPr sz="2600" b="1" spc="90" dirty="0">
                <a:latin typeface="Century Gothic"/>
                <a:cs typeface="Century Gothic"/>
              </a:rPr>
              <a:t>situaciones</a:t>
            </a:r>
            <a:r>
              <a:rPr sz="2600" b="1" spc="85" dirty="0">
                <a:latin typeface="Century Gothic"/>
                <a:cs typeface="Century Gothic"/>
              </a:rPr>
              <a:t> </a:t>
            </a:r>
            <a:r>
              <a:rPr sz="2600" b="1" spc="50" dirty="0">
                <a:latin typeface="Century Gothic"/>
                <a:cs typeface="Century Gothic"/>
              </a:rPr>
              <a:t>de</a:t>
            </a:r>
            <a:r>
              <a:rPr sz="2600" b="1" spc="90" dirty="0">
                <a:latin typeface="Century Gothic"/>
                <a:cs typeface="Century Gothic"/>
              </a:rPr>
              <a:t> </a:t>
            </a:r>
            <a:r>
              <a:rPr sz="2600" b="1" spc="85" dirty="0">
                <a:latin typeface="Century Gothic"/>
                <a:cs typeface="Century Gothic"/>
              </a:rPr>
              <a:t>riesgo </a:t>
            </a:r>
            <a:r>
              <a:rPr sz="2600" b="1" spc="100" dirty="0">
                <a:latin typeface="Century Gothic"/>
                <a:cs typeface="Century Gothic"/>
              </a:rPr>
              <a:t>para</a:t>
            </a:r>
            <a:r>
              <a:rPr sz="2600" b="1" spc="90" dirty="0">
                <a:latin typeface="Century Gothic"/>
                <a:cs typeface="Century Gothic"/>
              </a:rPr>
              <a:t> </a:t>
            </a:r>
            <a:r>
              <a:rPr sz="2600" b="1" spc="100" dirty="0">
                <a:latin typeface="Century Gothic"/>
                <a:cs typeface="Century Gothic"/>
              </a:rPr>
              <a:t>los</a:t>
            </a:r>
            <a:r>
              <a:rPr sz="2600" b="1" spc="85" dirty="0">
                <a:latin typeface="Century Gothic"/>
                <a:cs typeface="Century Gothic"/>
              </a:rPr>
              <a:t> </a:t>
            </a:r>
            <a:r>
              <a:rPr sz="2600" b="1" spc="75" dirty="0">
                <a:latin typeface="Century Gothic"/>
                <a:cs typeface="Century Gothic"/>
              </a:rPr>
              <a:t>intereses </a:t>
            </a:r>
            <a:r>
              <a:rPr sz="2600" b="1" spc="90" dirty="0">
                <a:latin typeface="Century Gothic"/>
                <a:cs typeface="Century Gothic"/>
              </a:rPr>
              <a:t>públicos</a:t>
            </a:r>
            <a:r>
              <a:rPr sz="2600" b="1" spc="85" dirty="0">
                <a:latin typeface="Century Gothic"/>
                <a:cs typeface="Century Gothic"/>
              </a:rPr>
              <a:t> </a:t>
            </a:r>
            <a:r>
              <a:rPr sz="2600" b="1" spc="60" dirty="0">
                <a:latin typeface="Century Gothic"/>
                <a:cs typeface="Century Gothic"/>
              </a:rPr>
              <a:t>generan</a:t>
            </a:r>
            <a:r>
              <a:rPr sz="2600" b="1" spc="90" dirty="0">
                <a:latin typeface="Century Gothic"/>
                <a:cs typeface="Century Gothic"/>
              </a:rPr>
              <a:t> </a:t>
            </a:r>
            <a:r>
              <a:rPr sz="2600" b="1" spc="80" dirty="0">
                <a:latin typeface="Century Gothic"/>
                <a:cs typeface="Century Gothic"/>
              </a:rPr>
              <a:t>obligaciones</a:t>
            </a:r>
            <a:r>
              <a:rPr sz="2600" b="1" spc="90" dirty="0">
                <a:latin typeface="Century Gothic"/>
                <a:cs typeface="Century Gothic"/>
              </a:rPr>
              <a:t> </a:t>
            </a:r>
            <a:r>
              <a:rPr sz="2600" b="1" spc="60" dirty="0">
                <a:latin typeface="Century Gothic"/>
                <a:cs typeface="Century Gothic"/>
              </a:rPr>
              <a:t>desde</a:t>
            </a:r>
            <a:r>
              <a:rPr sz="2600" b="1" spc="90" dirty="0">
                <a:latin typeface="Century Gothic"/>
                <a:cs typeface="Century Gothic"/>
              </a:rPr>
              <a:t> </a:t>
            </a:r>
            <a:r>
              <a:rPr sz="2600" b="1" spc="55" dirty="0">
                <a:latin typeface="Century Gothic"/>
                <a:cs typeface="Century Gothic"/>
              </a:rPr>
              <a:t>el</a:t>
            </a:r>
            <a:r>
              <a:rPr sz="2600" b="1" spc="85" dirty="0">
                <a:latin typeface="Century Gothic"/>
                <a:cs typeface="Century Gothic"/>
              </a:rPr>
              <a:t> </a:t>
            </a:r>
            <a:r>
              <a:rPr sz="2600" b="1" spc="75" dirty="0">
                <a:latin typeface="Century Gothic"/>
                <a:cs typeface="Century Gothic"/>
              </a:rPr>
              <a:t>control</a:t>
            </a:r>
            <a:r>
              <a:rPr sz="2600" b="1" spc="90" dirty="0">
                <a:latin typeface="Century Gothic"/>
                <a:cs typeface="Century Gothic"/>
              </a:rPr>
              <a:t> </a:t>
            </a:r>
            <a:r>
              <a:rPr sz="2600" b="1" spc="70" dirty="0">
                <a:latin typeface="Century Gothic"/>
                <a:cs typeface="Century Gothic"/>
              </a:rPr>
              <a:t>interno.</a:t>
            </a:r>
            <a:endParaRPr sz="2600" dirty="0">
              <a:latin typeface="Century Gothic"/>
              <a:cs typeface="Century Gothic"/>
            </a:endParaRPr>
          </a:p>
          <a:p>
            <a:pPr marL="960755" marR="287655">
              <a:lnSpc>
                <a:spcPct val="100000"/>
              </a:lnSpc>
              <a:spcBef>
                <a:spcPts val="2545"/>
              </a:spcBef>
            </a:pPr>
            <a:r>
              <a:rPr sz="2400" dirty="0">
                <a:latin typeface="Century Gothic"/>
                <a:cs typeface="Century Gothic"/>
              </a:rPr>
              <a:t>Los</a:t>
            </a:r>
            <a:r>
              <a:rPr sz="2400" spc="75" dirty="0">
                <a:latin typeface="Century Gothic"/>
                <a:cs typeface="Century Gothic"/>
              </a:rPr>
              <a:t> </a:t>
            </a:r>
            <a:r>
              <a:rPr sz="2400" dirty="0">
                <a:latin typeface="Century Gothic"/>
                <a:cs typeface="Century Gothic"/>
              </a:rPr>
              <a:t>jerarcas,</a:t>
            </a:r>
            <a:r>
              <a:rPr sz="2400" spc="75" dirty="0">
                <a:latin typeface="Century Gothic"/>
                <a:cs typeface="Century Gothic"/>
              </a:rPr>
              <a:t> </a:t>
            </a:r>
            <a:r>
              <a:rPr sz="2400" dirty="0">
                <a:latin typeface="Century Gothic"/>
                <a:cs typeface="Century Gothic"/>
              </a:rPr>
              <a:t>como</a:t>
            </a:r>
            <a:r>
              <a:rPr sz="2400" spc="75" dirty="0">
                <a:latin typeface="Century Gothic"/>
                <a:cs typeface="Century Gothic"/>
              </a:rPr>
              <a:t> </a:t>
            </a:r>
            <a:r>
              <a:rPr sz="2400" dirty="0">
                <a:latin typeface="Century Gothic"/>
                <a:cs typeface="Century Gothic"/>
              </a:rPr>
              <a:t>parte</a:t>
            </a:r>
            <a:r>
              <a:rPr sz="2400" spc="80" dirty="0">
                <a:latin typeface="Century Gothic"/>
                <a:cs typeface="Century Gothic"/>
              </a:rPr>
              <a:t> </a:t>
            </a:r>
            <a:r>
              <a:rPr sz="2400" dirty="0">
                <a:latin typeface="Century Gothic"/>
                <a:cs typeface="Century Gothic"/>
              </a:rPr>
              <a:t>de</a:t>
            </a:r>
            <a:r>
              <a:rPr sz="2400" spc="75" dirty="0">
                <a:latin typeface="Century Gothic"/>
                <a:cs typeface="Century Gothic"/>
              </a:rPr>
              <a:t> </a:t>
            </a:r>
            <a:r>
              <a:rPr sz="2400" spc="55" dirty="0">
                <a:latin typeface="Century Gothic"/>
                <a:cs typeface="Century Gothic"/>
              </a:rPr>
              <a:t>sus</a:t>
            </a:r>
            <a:r>
              <a:rPr sz="2400" spc="75" dirty="0">
                <a:latin typeface="Century Gothic"/>
                <a:cs typeface="Century Gothic"/>
              </a:rPr>
              <a:t> </a:t>
            </a:r>
            <a:r>
              <a:rPr sz="2400" dirty="0">
                <a:latin typeface="Century Gothic"/>
                <a:cs typeface="Century Gothic"/>
              </a:rPr>
              <a:t>obligaciones,</a:t>
            </a:r>
            <a:r>
              <a:rPr sz="2400" spc="80" dirty="0">
                <a:latin typeface="Century Gothic"/>
                <a:cs typeface="Century Gothic"/>
              </a:rPr>
              <a:t> </a:t>
            </a:r>
            <a:r>
              <a:rPr sz="2400" spc="50" dirty="0">
                <a:latin typeface="Century Gothic"/>
                <a:cs typeface="Century Gothic"/>
              </a:rPr>
              <a:t>al</a:t>
            </a:r>
            <a:r>
              <a:rPr sz="2400" spc="75" dirty="0">
                <a:latin typeface="Century Gothic"/>
                <a:cs typeface="Century Gothic"/>
              </a:rPr>
              <a:t> </a:t>
            </a:r>
            <a:r>
              <a:rPr sz="2400" spc="55" dirty="0">
                <a:latin typeface="Century Gothic"/>
                <a:cs typeface="Century Gothic"/>
              </a:rPr>
              <a:t>igual</a:t>
            </a:r>
            <a:r>
              <a:rPr sz="2400" spc="75" dirty="0">
                <a:latin typeface="Century Gothic"/>
                <a:cs typeface="Century Gothic"/>
              </a:rPr>
              <a:t> </a:t>
            </a:r>
            <a:r>
              <a:rPr sz="2400" dirty="0">
                <a:latin typeface="Century Gothic"/>
                <a:cs typeface="Century Gothic"/>
              </a:rPr>
              <a:t>que</a:t>
            </a:r>
            <a:r>
              <a:rPr sz="2400" spc="80" dirty="0">
                <a:latin typeface="Century Gothic"/>
                <a:cs typeface="Century Gothic"/>
              </a:rPr>
              <a:t> </a:t>
            </a:r>
            <a:r>
              <a:rPr sz="2400" spc="65" dirty="0">
                <a:latin typeface="Century Gothic"/>
                <a:cs typeface="Century Gothic"/>
              </a:rPr>
              <a:t>los</a:t>
            </a:r>
            <a:r>
              <a:rPr sz="2400" spc="75" dirty="0">
                <a:latin typeface="Century Gothic"/>
                <a:cs typeface="Century Gothic"/>
              </a:rPr>
              <a:t> </a:t>
            </a:r>
            <a:r>
              <a:rPr sz="2400" dirty="0">
                <a:latin typeface="Century Gothic"/>
                <a:cs typeface="Century Gothic"/>
              </a:rPr>
              <a:t>demás</a:t>
            </a:r>
            <a:r>
              <a:rPr sz="2400" spc="75" dirty="0">
                <a:latin typeface="Century Gothic"/>
                <a:cs typeface="Century Gothic"/>
              </a:rPr>
              <a:t> </a:t>
            </a:r>
            <a:r>
              <a:rPr sz="2400" dirty="0">
                <a:latin typeface="Century Gothic"/>
                <a:cs typeface="Century Gothic"/>
              </a:rPr>
              <a:t>sujetos</a:t>
            </a:r>
            <a:r>
              <a:rPr sz="2400" spc="80" dirty="0">
                <a:latin typeface="Century Gothic"/>
                <a:cs typeface="Century Gothic"/>
              </a:rPr>
              <a:t> </a:t>
            </a:r>
            <a:r>
              <a:rPr sz="2400" spc="-25" dirty="0">
                <a:latin typeface="Century Gothic"/>
                <a:cs typeface="Century Gothic"/>
              </a:rPr>
              <a:t>con </a:t>
            </a:r>
            <a:r>
              <a:rPr sz="2400" dirty="0">
                <a:latin typeface="Century Gothic"/>
                <a:cs typeface="Century Gothic"/>
              </a:rPr>
              <a:t>funciones</a:t>
            </a:r>
            <a:r>
              <a:rPr sz="2400" spc="55" dirty="0">
                <a:latin typeface="Century Gothic"/>
                <a:cs typeface="Century Gothic"/>
              </a:rPr>
              <a:t> </a:t>
            </a:r>
            <a:r>
              <a:rPr sz="2400" dirty="0">
                <a:latin typeface="Century Gothic"/>
                <a:cs typeface="Century Gothic"/>
              </a:rPr>
              <a:t>en</a:t>
            </a:r>
            <a:r>
              <a:rPr sz="2400" spc="55" dirty="0">
                <a:latin typeface="Century Gothic"/>
                <a:cs typeface="Century Gothic"/>
              </a:rPr>
              <a:t> </a:t>
            </a:r>
            <a:r>
              <a:rPr sz="2400" dirty="0">
                <a:latin typeface="Century Gothic"/>
                <a:cs typeface="Century Gothic"/>
              </a:rPr>
              <a:t>materia</a:t>
            </a:r>
            <a:r>
              <a:rPr sz="2400" spc="55" dirty="0">
                <a:latin typeface="Century Gothic"/>
                <a:cs typeface="Century Gothic"/>
              </a:rPr>
              <a:t> </a:t>
            </a:r>
            <a:r>
              <a:rPr sz="2400" dirty="0">
                <a:latin typeface="Century Gothic"/>
                <a:cs typeface="Century Gothic"/>
              </a:rPr>
              <a:t>de</a:t>
            </a:r>
            <a:r>
              <a:rPr sz="2400" spc="55" dirty="0">
                <a:latin typeface="Century Gothic"/>
                <a:cs typeface="Century Gothic"/>
              </a:rPr>
              <a:t> </a:t>
            </a:r>
            <a:r>
              <a:rPr sz="2400" dirty="0">
                <a:latin typeface="Century Gothic"/>
                <a:cs typeface="Century Gothic"/>
              </a:rPr>
              <a:t>control</a:t>
            </a:r>
            <a:r>
              <a:rPr sz="2400" spc="55" dirty="0">
                <a:latin typeface="Century Gothic"/>
                <a:cs typeface="Century Gothic"/>
              </a:rPr>
              <a:t> </a:t>
            </a:r>
            <a:r>
              <a:rPr sz="2400" dirty="0">
                <a:latin typeface="Century Gothic"/>
                <a:cs typeface="Century Gothic"/>
              </a:rPr>
              <a:t>interno,</a:t>
            </a:r>
            <a:r>
              <a:rPr sz="2400" spc="55" dirty="0">
                <a:latin typeface="Century Gothic"/>
                <a:cs typeface="Century Gothic"/>
              </a:rPr>
              <a:t> </a:t>
            </a:r>
            <a:r>
              <a:rPr sz="2400" dirty="0">
                <a:latin typeface="Century Gothic"/>
                <a:cs typeface="Century Gothic"/>
              </a:rPr>
              <a:t>deben</a:t>
            </a:r>
            <a:r>
              <a:rPr sz="2400" spc="55" dirty="0">
                <a:latin typeface="Century Gothic"/>
                <a:cs typeface="Century Gothic"/>
              </a:rPr>
              <a:t> </a:t>
            </a:r>
            <a:r>
              <a:rPr sz="2400" dirty="0">
                <a:latin typeface="Century Gothic"/>
                <a:cs typeface="Century Gothic"/>
              </a:rPr>
              <a:t>atender</a:t>
            </a:r>
            <a:r>
              <a:rPr sz="2400" spc="55" dirty="0">
                <a:latin typeface="Century Gothic"/>
                <a:cs typeface="Century Gothic"/>
              </a:rPr>
              <a:t> </a:t>
            </a:r>
            <a:r>
              <a:rPr sz="2400" spc="65" dirty="0">
                <a:latin typeface="Century Gothic"/>
                <a:cs typeface="Century Gothic"/>
              </a:rPr>
              <a:t>los</a:t>
            </a:r>
            <a:r>
              <a:rPr sz="2400" spc="55" dirty="0">
                <a:latin typeface="Century Gothic"/>
                <a:cs typeface="Century Gothic"/>
              </a:rPr>
              <a:t> </a:t>
            </a:r>
            <a:r>
              <a:rPr sz="2400" dirty="0">
                <a:latin typeface="Century Gothic"/>
                <a:cs typeface="Century Gothic"/>
              </a:rPr>
              <a:t>riesgos</a:t>
            </a:r>
            <a:r>
              <a:rPr sz="2400" spc="55" dirty="0">
                <a:latin typeface="Century Gothic"/>
                <a:cs typeface="Century Gothic"/>
              </a:rPr>
              <a:t> </a:t>
            </a:r>
            <a:r>
              <a:rPr sz="2400" dirty="0">
                <a:latin typeface="Century Gothic"/>
                <a:cs typeface="Century Gothic"/>
              </a:rPr>
              <a:t>asociados</a:t>
            </a:r>
            <a:r>
              <a:rPr sz="2400" spc="55" dirty="0">
                <a:latin typeface="Century Gothic"/>
                <a:cs typeface="Century Gothic"/>
              </a:rPr>
              <a:t> </a:t>
            </a:r>
            <a:r>
              <a:rPr sz="2400" dirty="0">
                <a:latin typeface="Century Gothic"/>
                <a:cs typeface="Century Gothic"/>
              </a:rPr>
              <a:t>a</a:t>
            </a:r>
            <a:r>
              <a:rPr sz="2400" spc="55" dirty="0">
                <a:latin typeface="Century Gothic"/>
                <a:cs typeface="Century Gothic"/>
              </a:rPr>
              <a:t> </a:t>
            </a:r>
            <a:r>
              <a:rPr sz="2400" spc="40" dirty="0">
                <a:latin typeface="Century Gothic"/>
                <a:cs typeface="Century Gothic"/>
              </a:rPr>
              <a:t>los </a:t>
            </a:r>
            <a:r>
              <a:rPr sz="2400" dirty="0">
                <a:latin typeface="Century Gothic"/>
                <a:cs typeface="Century Gothic"/>
              </a:rPr>
              <a:t>conflictos</a:t>
            </a:r>
            <a:r>
              <a:rPr sz="2400" spc="-20" dirty="0">
                <a:latin typeface="Century Gothic"/>
                <a:cs typeface="Century Gothic"/>
              </a:rPr>
              <a:t> </a:t>
            </a:r>
            <a:r>
              <a:rPr sz="2400" dirty="0">
                <a:latin typeface="Century Gothic"/>
                <a:cs typeface="Century Gothic"/>
              </a:rPr>
              <a:t>de</a:t>
            </a:r>
            <a:r>
              <a:rPr sz="2400" spc="-15" dirty="0">
                <a:latin typeface="Century Gothic"/>
                <a:cs typeface="Century Gothic"/>
              </a:rPr>
              <a:t> </a:t>
            </a:r>
            <a:r>
              <a:rPr sz="2400" spc="-10" dirty="0">
                <a:latin typeface="Century Gothic"/>
                <a:cs typeface="Century Gothic"/>
              </a:rPr>
              <a:t>intereses.</a:t>
            </a:r>
            <a:endParaRPr sz="2400" dirty="0">
              <a:latin typeface="Century Gothic"/>
              <a:cs typeface="Century Gothic"/>
            </a:endParaRPr>
          </a:p>
          <a:p>
            <a:pPr marL="960755" marR="5080">
              <a:lnSpc>
                <a:spcPct val="100000"/>
              </a:lnSpc>
              <a:spcBef>
                <a:spcPts val="1800"/>
              </a:spcBef>
              <a:tabLst>
                <a:tab pos="5738495" algn="l"/>
              </a:tabLst>
            </a:pPr>
            <a:r>
              <a:rPr sz="2400" dirty="0">
                <a:latin typeface="Century Gothic"/>
                <a:cs typeface="Century Gothic"/>
              </a:rPr>
              <a:t>A</a:t>
            </a:r>
            <a:r>
              <a:rPr sz="2400" spc="50" dirty="0">
                <a:latin typeface="Century Gothic"/>
                <a:cs typeface="Century Gothic"/>
              </a:rPr>
              <a:t> </a:t>
            </a:r>
            <a:r>
              <a:rPr sz="2400" spc="60" dirty="0">
                <a:latin typeface="Century Gothic"/>
                <a:cs typeface="Century Gothic"/>
              </a:rPr>
              <a:t>las</a:t>
            </a:r>
            <a:r>
              <a:rPr sz="2400" spc="50" dirty="0">
                <a:latin typeface="Century Gothic"/>
                <a:cs typeface="Century Gothic"/>
              </a:rPr>
              <a:t> </a:t>
            </a:r>
            <a:r>
              <a:rPr sz="2400" dirty="0">
                <a:latin typeface="Century Gothic"/>
                <a:cs typeface="Century Gothic"/>
              </a:rPr>
              <a:t>Administraciones</a:t>
            </a:r>
            <a:r>
              <a:rPr sz="2400" spc="50" dirty="0">
                <a:latin typeface="Century Gothic"/>
                <a:cs typeface="Century Gothic"/>
              </a:rPr>
              <a:t> </a:t>
            </a:r>
            <a:r>
              <a:rPr sz="2400" dirty="0">
                <a:latin typeface="Century Gothic"/>
                <a:cs typeface="Century Gothic"/>
              </a:rPr>
              <a:t>les</a:t>
            </a:r>
            <a:r>
              <a:rPr sz="2400" spc="55" dirty="0">
                <a:latin typeface="Century Gothic"/>
                <a:cs typeface="Century Gothic"/>
              </a:rPr>
              <a:t> </a:t>
            </a:r>
            <a:r>
              <a:rPr sz="2400" dirty="0">
                <a:latin typeface="Century Gothic"/>
                <a:cs typeface="Century Gothic"/>
              </a:rPr>
              <a:t>corresponde</a:t>
            </a:r>
            <a:r>
              <a:rPr sz="2400" spc="50" dirty="0">
                <a:latin typeface="Century Gothic"/>
                <a:cs typeface="Century Gothic"/>
              </a:rPr>
              <a:t> </a:t>
            </a:r>
            <a:r>
              <a:rPr sz="2400" dirty="0">
                <a:latin typeface="Century Gothic"/>
                <a:cs typeface="Century Gothic"/>
              </a:rPr>
              <a:t>participar,</a:t>
            </a:r>
            <a:r>
              <a:rPr sz="2400" spc="50" dirty="0">
                <a:latin typeface="Century Gothic"/>
                <a:cs typeface="Century Gothic"/>
              </a:rPr>
              <a:t> </a:t>
            </a:r>
            <a:r>
              <a:rPr sz="2400" spc="-25" dirty="0">
                <a:latin typeface="Century Gothic"/>
                <a:cs typeface="Century Gothic"/>
              </a:rPr>
              <a:t>tanto</a:t>
            </a:r>
            <a:r>
              <a:rPr sz="2400" spc="50" dirty="0">
                <a:latin typeface="Century Gothic"/>
                <a:cs typeface="Century Gothic"/>
              </a:rPr>
              <a:t> </a:t>
            </a:r>
            <a:r>
              <a:rPr sz="2400" dirty="0">
                <a:latin typeface="Century Gothic"/>
                <a:cs typeface="Century Gothic"/>
              </a:rPr>
              <a:t>en</a:t>
            </a:r>
            <a:r>
              <a:rPr sz="2400" spc="55" dirty="0">
                <a:latin typeface="Century Gothic"/>
                <a:cs typeface="Century Gothic"/>
              </a:rPr>
              <a:t> </a:t>
            </a:r>
            <a:r>
              <a:rPr sz="2400" spc="50" dirty="0">
                <a:latin typeface="Century Gothic"/>
                <a:cs typeface="Century Gothic"/>
              </a:rPr>
              <a:t>la </a:t>
            </a:r>
            <a:r>
              <a:rPr sz="2400" dirty="0">
                <a:latin typeface="Century Gothic"/>
                <a:cs typeface="Century Gothic"/>
              </a:rPr>
              <a:t>prevención,</a:t>
            </a:r>
            <a:r>
              <a:rPr sz="2400" spc="50" dirty="0">
                <a:latin typeface="Century Gothic"/>
                <a:cs typeface="Century Gothic"/>
              </a:rPr>
              <a:t> </a:t>
            </a:r>
            <a:r>
              <a:rPr sz="2400" dirty="0">
                <a:latin typeface="Century Gothic"/>
                <a:cs typeface="Century Gothic"/>
              </a:rPr>
              <a:t>como</a:t>
            </a:r>
            <a:r>
              <a:rPr sz="2400" spc="50" dirty="0">
                <a:latin typeface="Century Gothic"/>
                <a:cs typeface="Century Gothic"/>
              </a:rPr>
              <a:t> </a:t>
            </a:r>
            <a:r>
              <a:rPr sz="2400" spc="-25" dirty="0">
                <a:latin typeface="Century Gothic"/>
                <a:cs typeface="Century Gothic"/>
              </a:rPr>
              <a:t>en </a:t>
            </a:r>
            <a:r>
              <a:rPr sz="2400" spc="50" dirty="0">
                <a:latin typeface="Century Gothic"/>
                <a:cs typeface="Century Gothic"/>
              </a:rPr>
              <a:t>la</a:t>
            </a:r>
            <a:r>
              <a:rPr sz="2400" spc="60" dirty="0">
                <a:latin typeface="Century Gothic"/>
                <a:cs typeface="Century Gothic"/>
              </a:rPr>
              <a:t> </a:t>
            </a:r>
            <a:r>
              <a:rPr sz="2400" dirty="0">
                <a:latin typeface="Century Gothic"/>
                <a:cs typeface="Century Gothic"/>
              </a:rPr>
              <a:t>identificación</a:t>
            </a:r>
            <a:r>
              <a:rPr sz="2400" spc="65" dirty="0">
                <a:latin typeface="Century Gothic"/>
                <a:cs typeface="Century Gothic"/>
              </a:rPr>
              <a:t> </a:t>
            </a:r>
            <a:r>
              <a:rPr sz="2400" spc="75" dirty="0">
                <a:latin typeface="Century Gothic"/>
                <a:cs typeface="Century Gothic"/>
              </a:rPr>
              <a:t>y</a:t>
            </a:r>
            <a:r>
              <a:rPr sz="2400" spc="65" dirty="0">
                <a:latin typeface="Century Gothic"/>
                <a:cs typeface="Century Gothic"/>
              </a:rPr>
              <a:t> </a:t>
            </a:r>
            <a:r>
              <a:rPr sz="2400" dirty="0">
                <a:latin typeface="Century Gothic"/>
                <a:cs typeface="Century Gothic"/>
              </a:rPr>
              <a:t>solución</a:t>
            </a:r>
            <a:r>
              <a:rPr sz="2400" spc="65" dirty="0">
                <a:latin typeface="Century Gothic"/>
                <a:cs typeface="Century Gothic"/>
              </a:rPr>
              <a:t> </a:t>
            </a:r>
            <a:r>
              <a:rPr sz="2400" dirty="0">
                <a:latin typeface="Century Gothic"/>
                <a:cs typeface="Century Gothic"/>
              </a:rPr>
              <a:t>de</a:t>
            </a:r>
            <a:r>
              <a:rPr sz="2400" spc="65" dirty="0">
                <a:latin typeface="Century Gothic"/>
                <a:cs typeface="Century Gothic"/>
              </a:rPr>
              <a:t> los </a:t>
            </a:r>
            <a:r>
              <a:rPr sz="2400" dirty="0">
                <a:latin typeface="Century Gothic"/>
                <a:cs typeface="Century Gothic"/>
              </a:rPr>
              <a:t>conflictos</a:t>
            </a:r>
            <a:r>
              <a:rPr sz="2400" spc="65" dirty="0">
                <a:latin typeface="Century Gothic"/>
                <a:cs typeface="Century Gothic"/>
              </a:rPr>
              <a:t> </a:t>
            </a:r>
            <a:r>
              <a:rPr sz="2400" dirty="0">
                <a:latin typeface="Century Gothic"/>
                <a:cs typeface="Century Gothic"/>
              </a:rPr>
              <a:t>de</a:t>
            </a:r>
            <a:r>
              <a:rPr sz="2400" spc="65" dirty="0">
                <a:latin typeface="Century Gothic"/>
                <a:cs typeface="Century Gothic"/>
              </a:rPr>
              <a:t> </a:t>
            </a:r>
            <a:r>
              <a:rPr sz="2400" dirty="0">
                <a:latin typeface="Century Gothic"/>
                <a:cs typeface="Century Gothic"/>
              </a:rPr>
              <a:t>intereses</a:t>
            </a:r>
            <a:r>
              <a:rPr sz="2400" spc="65" dirty="0">
                <a:latin typeface="Century Gothic"/>
                <a:cs typeface="Century Gothic"/>
              </a:rPr>
              <a:t> </a:t>
            </a:r>
            <a:r>
              <a:rPr sz="2400" dirty="0">
                <a:latin typeface="Century Gothic"/>
                <a:cs typeface="Century Gothic"/>
              </a:rPr>
              <a:t>de</a:t>
            </a:r>
            <a:r>
              <a:rPr sz="2400" spc="65" dirty="0">
                <a:latin typeface="Century Gothic"/>
                <a:cs typeface="Century Gothic"/>
              </a:rPr>
              <a:t> </a:t>
            </a:r>
            <a:r>
              <a:rPr sz="2400" spc="60" dirty="0">
                <a:latin typeface="Century Gothic"/>
                <a:cs typeface="Century Gothic"/>
              </a:rPr>
              <a:t>las</a:t>
            </a:r>
            <a:r>
              <a:rPr sz="2400" spc="65" dirty="0">
                <a:latin typeface="Century Gothic"/>
                <a:cs typeface="Century Gothic"/>
              </a:rPr>
              <a:t> </a:t>
            </a:r>
            <a:r>
              <a:rPr sz="2400" dirty="0">
                <a:latin typeface="Century Gothic"/>
                <a:cs typeface="Century Gothic"/>
              </a:rPr>
              <a:t>personas</a:t>
            </a:r>
            <a:r>
              <a:rPr sz="2400" spc="65" dirty="0">
                <a:latin typeface="Century Gothic"/>
                <a:cs typeface="Century Gothic"/>
              </a:rPr>
              <a:t> </a:t>
            </a:r>
            <a:r>
              <a:rPr sz="2400" spc="-10" dirty="0">
                <a:latin typeface="Century Gothic"/>
                <a:cs typeface="Century Gothic"/>
              </a:rPr>
              <a:t>servidoras </a:t>
            </a:r>
            <a:r>
              <a:rPr sz="2400" dirty="0">
                <a:latin typeface="Century Gothic"/>
                <a:cs typeface="Century Gothic"/>
              </a:rPr>
              <a:t>públicas</a:t>
            </a:r>
            <a:r>
              <a:rPr sz="2400" spc="95" dirty="0">
                <a:latin typeface="Century Gothic"/>
                <a:cs typeface="Century Gothic"/>
              </a:rPr>
              <a:t> </a:t>
            </a:r>
            <a:r>
              <a:rPr sz="2400" dirty="0">
                <a:latin typeface="Century Gothic"/>
                <a:cs typeface="Century Gothic"/>
              </a:rPr>
              <a:t>de</a:t>
            </a:r>
            <a:r>
              <a:rPr sz="2400" spc="95" dirty="0">
                <a:latin typeface="Century Gothic"/>
                <a:cs typeface="Century Gothic"/>
              </a:rPr>
              <a:t> </a:t>
            </a:r>
            <a:r>
              <a:rPr sz="2400" spc="50" dirty="0">
                <a:latin typeface="Century Gothic"/>
                <a:cs typeface="Century Gothic"/>
              </a:rPr>
              <a:t>la</a:t>
            </a:r>
            <a:r>
              <a:rPr sz="2400" spc="100" dirty="0">
                <a:latin typeface="Century Gothic"/>
                <a:cs typeface="Century Gothic"/>
              </a:rPr>
              <a:t> </a:t>
            </a:r>
            <a:r>
              <a:rPr sz="2400" dirty="0">
                <a:latin typeface="Century Gothic"/>
                <a:cs typeface="Century Gothic"/>
              </a:rPr>
              <a:t>institución,</a:t>
            </a:r>
            <a:r>
              <a:rPr sz="2400" spc="95" dirty="0">
                <a:latin typeface="Century Gothic"/>
                <a:cs typeface="Century Gothic"/>
              </a:rPr>
              <a:t> </a:t>
            </a:r>
            <a:r>
              <a:rPr sz="2400" spc="-20" dirty="0">
                <a:latin typeface="Century Gothic"/>
                <a:cs typeface="Century Gothic"/>
              </a:rPr>
              <a:t>para</a:t>
            </a:r>
            <a:r>
              <a:rPr sz="2400" dirty="0">
                <a:latin typeface="Century Gothic"/>
                <a:cs typeface="Century Gothic"/>
              </a:rPr>
              <a:t>	evitar</a:t>
            </a:r>
            <a:r>
              <a:rPr sz="2400" spc="-15" dirty="0">
                <a:latin typeface="Century Gothic"/>
                <a:cs typeface="Century Gothic"/>
              </a:rPr>
              <a:t> </a:t>
            </a:r>
            <a:r>
              <a:rPr sz="2400" spc="50" dirty="0">
                <a:latin typeface="Century Gothic"/>
                <a:cs typeface="Century Gothic"/>
              </a:rPr>
              <a:t>la</a:t>
            </a:r>
            <a:r>
              <a:rPr sz="2400" spc="-10" dirty="0">
                <a:latin typeface="Century Gothic"/>
                <a:cs typeface="Century Gothic"/>
              </a:rPr>
              <a:t> </a:t>
            </a:r>
            <a:r>
              <a:rPr sz="2400" dirty="0">
                <a:latin typeface="Century Gothic"/>
                <a:cs typeface="Century Gothic"/>
              </a:rPr>
              <a:t>afectación</a:t>
            </a:r>
            <a:r>
              <a:rPr sz="2400" spc="-10" dirty="0">
                <a:latin typeface="Century Gothic"/>
                <a:cs typeface="Century Gothic"/>
              </a:rPr>
              <a:t> </a:t>
            </a:r>
            <a:r>
              <a:rPr sz="2400" dirty="0">
                <a:latin typeface="Century Gothic"/>
                <a:cs typeface="Century Gothic"/>
              </a:rPr>
              <a:t>que</a:t>
            </a:r>
            <a:r>
              <a:rPr sz="2400" spc="-10" dirty="0">
                <a:latin typeface="Century Gothic"/>
                <a:cs typeface="Century Gothic"/>
              </a:rPr>
              <a:t> </a:t>
            </a:r>
            <a:r>
              <a:rPr sz="2400" dirty="0">
                <a:latin typeface="Century Gothic"/>
                <a:cs typeface="Century Gothic"/>
              </a:rPr>
              <a:t>estos</a:t>
            </a:r>
            <a:r>
              <a:rPr sz="2400" spc="-15" dirty="0">
                <a:latin typeface="Century Gothic"/>
                <a:cs typeface="Century Gothic"/>
              </a:rPr>
              <a:t> </a:t>
            </a:r>
            <a:r>
              <a:rPr sz="2400" dirty="0">
                <a:latin typeface="Century Gothic"/>
                <a:cs typeface="Century Gothic"/>
              </a:rPr>
              <a:t>pueden</a:t>
            </a:r>
            <a:r>
              <a:rPr sz="2400" spc="-10" dirty="0">
                <a:latin typeface="Century Gothic"/>
                <a:cs typeface="Century Gothic"/>
              </a:rPr>
              <a:t> </a:t>
            </a:r>
            <a:r>
              <a:rPr sz="2400" dirty="0">
                <a:latin typeface="Century Gothic"/>
                <a:cs typeface="Century Gothic"/>
              </a:rPr>
              <a:t>generan</a:t>
            </a:r>
            <a:r>
              <a:rPr sz="2400" spc="-10" dirty="0">
                <a:latin typeface="Century Gothic"/>
                <a:cs typeface="Century Gothic"/>
              </a:rPr>
              <a:t> </a:t>
            </a:r>
            <a:r>
              <a:rPr sz="2400" dirty="0">
                <a:latin typeface="Century Gothic"/>
                <a:cs typeface="Century Gothic"/>
              </a:rPr>
              <a:t>en</a:t>
            </a:r>
            <a:r>
              <a:rPr sz="2400" spc="-10" dirty="0">
                <a:latin typeface="Century Gothic"/>
                <a:cs typeface="Century Gothic"/>
              </a:rPr>
              <a:t> </a:t>
            </a:r>
            <a:r>
              <a:rPr sz="2400" spc="25" dirty="0">
                <a:latin typeface="Century Gothic"/>
                <a:cs typeface="Century Gothic"/>
              </a:rPr>
              <a:t>la </a:t>
            </a:r>
            <a:r>
              <a:rPr sz="2400" dirty="0">
                <a:latin typeface="Century Gothic"/>
                <a:cs typeface="Century Gothic"/>
              </a:rPr>
              <a:t>integridad</a:t>
            </a:r>
            <a:r>
              <a:rPr sz="2400" spc="120" dirty="0">
                <a:latin typeface="Century Gothic"/>
                <a:cs typeface="Century Gothic"/>
              </a:rPr>
              <a:t> </a:t>
            </a:r>
            <a:r>
              <a:rPr sz="2400" spc="-10" dirty="0">
                <a:latin typeface="Century Gothic"/>
                <a:cs typeface="Century Gothic"/>
              </a:rPr>
              <a:t>pública.</a:t>
            </a:r>
            <a:endParaRPr sz="2400" dirty="0">
              <a:latin typeface="Century Gothic"/>
              <a:cs typeface="Century Gothic"/>
            </a:endParaRPr>
          </a:p>
          <a:p>
            <a:pPr>
              <a:lnSpc>
                <a:spcPct val="100000"/>
              </a:lnSpc>
              <a:spcBef>
                <a:spcPts val="1720"/>
              </a:spcBef>
            </a:pPr>
            <a:endParaRPr sz="2400" dirty="0">
              <a:latin typeface="Century Gothic"/>
              <a:cs typeface="Century Gothic"/>
            </a:endParaRPr>
          </a:p>
          <a:p>
            <a:pPr marL="1678305" marR="487680">
              <a:lnSpc>
                <a:spcPct val="100000"/>
              </a:lnSpc>
            </a:pPr>
            <a:r>
              <a:rPr sz="1900" dirty="0">
                <a:latin typeface="Century Gothic"/>
                <a:cs typeface="Century Gothic"/>
              </a:rPr>
              <a:t>La</a:t>
            </a:r>
            <a:r>
              <a:rPr sz="1900" spc="20" dirty="0">
                <a:latin typeface="Century Gothic"/>
                <a:cs typeface="Century Gothic"/>
              </a:rPr>
              <a:t> </a:t>
            </a:r>
            <a:r>
              <a:rPr sz="1900" dirty="0">
                <a:latin typeface="Century Gothic"/>
                <a:cs typeface="Century Gothic"/>
              </a:rPr>
              <a:t>Recomendación</a:t>
            </a:r>
            <a:r>
              <a:rPr sz="1900" spc="25" dirty="0">
                <a:latin typeface="Century Gothic"/>
                <a:cs typeface="Century Gothic"/>
              </a:rPr>
              <a:t> </a:t>
            </a:r>
            <a:r>
              <a:rPr sz="1900" dirty="0">
                <a:latin typeface="Century Gothic"/>
                <a:cs typeface="Century Gothic"/>
              </a:rPr>
              <a:t>de</a:t>
            </a:r>
            <a:r>
              <a:rPr sz="1900" spc="20" dirty="0">
                <a:latin typeface="Century Gothic"/>
                <a:cs typeface="Century Gothic"/>
              </a:rPr>
              <a:t> </a:t>
            </a:r>
            <a:r>
              <a:rPr sz="1900" dirty="0">
                <a:latin typeface="Century Gothic"/>
                <a:cs typeface="Century Gothic"/>
              </a:rPr>
              <a:t>la</a:t>
            </a:r>
            <a:r>
              <a:rPr sz="1900" spc="25" dirty="0">
                <a:latin typeface="Century Gothic"/>
                <a:cs typeface="Century Gothic"/>
              </a:rPr>
              <a:t> </a:t>
            </a:r>
            <a:r>
              <a:rPr sz="1900" spc="-20" dirty="0">
                <a:latin typeface="Century Gothic"/>
                <a:cs typeface="Century Gothic"/>
              </a:rPr>
              <a:t>OCDE</a:t>
            </a:r>
            <a:r>
              <a:rPr sz="1900" spc="25" dirty="0">
                <a:latin typeface="Century Gothic"/>
                <a:cs typeface="Century Gothic"/>
              </a:rPr>
              <a:t> </a:t>
            </a:r>
            <a:r>
              <a:rPr sz="1900" dirty="0">
                <a:latin typeface="Century Gothic"/>
                <a:cs typeface="Century Gothic"/>
              </a:rPr>
              <a:t>sobre</a:t>
            </a:r>
            <a:r>
              <a:rPr sz="1900" spc="20" dirty="0">
                <a:latin typeface="Century Gothic"/>
                <a:cs typeface="Century Gothic"/>
              </a:rPr>
              <a:t> </a:t>
            </a:r>
            <a:r>
              <a:rPr sz="1900" dirty="0">
                <a:latin typeface="Century Gothic"/>
                <a:cs typeface="Century Gothic"/>
              </a:rPr>
              <a:t>Integridad</a:t>
            </a:r>
            <a:r>
              <a:rPr sz="1900" spc="25" dirty="0">
                <a:latin typeface="Century Gothic"/>
                <a:cs typeface="Century Gothic"/>
              </a:rPr>
              <a:t> </a:t>
            </a:r>
            <a:r>
              <a:rPr sz="1900" dirty="0">
                <a:latin typeface="Century Gothic"/>
                <a:cs typeface="Century Gothic"/>
              </a:rPr>
              <a:t>Pública</a:t>
            </a:r>
            <a:r>
              <a:rPr sz="1900" spc="25" dirty="0">
                <a:latin typeface="Century Gothic"/>
                <a:cs typeface="Century Gothic"/>
              </a:rPr>
              <a:t> </a:t>
            </a:r>
            <a:r>
              <a:rPr sz="1900" spc="-10" dirty="0">
                <a:latin typeface="Century Gothic"/>
                <a:cs typeface="Century Gothic"/>
              </a:rPr>
              <a:t>enfatiza</a:t>
            </a:r>
            <a:r>
              <a:rPr sz="1900" spc="20" dirty="0">
                <a:latin typeface="Century Gothic"/>
                <a:cs typeface="Century Gothic"/>
              </a:rPr>
              <a:t> </a:t>
            </a:r>
            <a:r>
              <a:rPr sz="1900" dirty="0">
                <a:latin typeface="Century Gothic"/>
                <a:cs typeface="Century Gothic"/>
              </a:rPr>
              <a:t>en</a:t>
            </a:r>
            <a:r>
              <a:rPr sz="1900" spc="25" dirty="0">
                <a:latin typeface="Century Gothic"/>
                <a:cs typeface="Century Gothic"/>
              </a:rPr>
              <a:t> </a:t>
            </a:r>
            <a:r>
              <a:rPr sz="1900" dirty="0">
                <a:latin typeface="Century Gothic"/>
                <a:cs typeface="Century Gothic"/>
              </a:rPr>
              <a:t>la</a:t>
            </a:r>
            <a:r>
              <a:rPr sz="1900" spc="25" dirty="0">
                <a:latin typeface="Century Gothic"/>
                <a:cs typeface="Century Gothic"/>
              </a:rPr>
              <a:t> </a:t>
            </a:r>
            <a:r>
              <a:rPr sz="1900" dirty="0">
                <a:latin typeface="Century Gothic"/>
                <a:cs typeface="Century Gothic"/>
              </a:rPr>
              <a:t>necesidad</a:t>
            </a:r>
            <a:r>
              <a:rPr sz="1900" spc="20" dirty="0">
                <a:latin typeface="Century Gothic"/>
                <a:cs typeface="Century Gothic"/>
              </a:rPr>
              <a:t> </a:t>
            </a:r>
            <a:r>
              <a:rPr sz="1900" dirty="0">
                <a:latin typeface="Century Gothic"/>
                <a:cs typeface="Century Gothic"/>
              </a:rPr>
              <a:t>de</a:t>
            </a:r>
            <a:r>
              <a:rPr sz="1900" spc="25" dirty="0">
                <a:latin typeface="Century Gothic"/>
                <a:cs typeface="Century Gothic"/>
              </a:rPr>
              <a:t> </a:t>
            </a:r>
            <a:r>
              <a:rPr sz="1900" spc="-10" dirty="0">
                <a:latin typeface="Century Gothic"/>
                <a:cs typeface="Century Gothic"/>
              </a:rPr>
              <a:t>desarrollar </a:t>
            </a:r>
            <a:r>
              <a:rPr sz="1900" dirty="0">
                <a:latin typeface="Century Gothic"/>
                <a:cs typeface="Century Gothic"/>
              </a:rPr>
              <a:t>una</a:t>
            </a:r>
            <a:r>
              <a:rPr sz="1900" spc="15" dirty="0">
                <a:latin typeface="Century Gothic"/>
                <a:cs typeface="Century Gothic"/>
              </a:rPr>
              <a:t> </a:t>
            </a:r>
            <a:r>
              <a:rPr sz="1900" dirty="0">
                <a:latin typeface="Century Gothic"/>
                <a:cs typeface="Century Gothic"/>
              </a:rPr>
              <a:t>cultura</a:t>
            </a:r>
            <a:r>
              <a:rPr sz="1900" spc="20" dirty="0">
                <a:latin typeface="Century Gothic"/>
                <a:cs typeface="Century Gothic"/>
              </a:rPr>
              <a:t> </a:t>
            </a:r>
            <a:r>
              <a:rPr sz="1900" dirty="0">
                <a:latin typeface="Century Gothic"/>
                <a:cs typeface="Century Gothic"/>
              </a:rPr>
              <a:t>de</a:t>
            </a:r>
            <a:r>
              <a:rPr sz="1900" spc="20" dirty="0">
                <a:latin typeface="Century Gothic"/>
                <a:cs typeface="Century Gothic"/>
              </a:rPr>
              <a:t> </a:t>
            </a:r>
            <a:r>
              <a:rPr sz="1900" dirty="0">
                <a:latin typeface="Century Gothic"/>
                <a:cs typeface="Century Gothic"/>
              </a:rPr>
              <a:t>integridad</a:t>
            </a:r>
            <a:r>
              <a:rPr sz="1900" spc="20" dirty="0">
                <a:latin typeface="Century Gothic"/>
                <a:cs typeface="Century Gothic"/>
              </a:rPr>
              <a:t> </a:t>
            </a:r>
            <a:r>
              <a:rPr sz="1900" dirty="0">
                <a:latin typeface="Century Gothic"/>
                <a:cs typeface="Century Gothic"/>
              </a:rPr>
              <a:t>que</a:t>
            </a:r>
            <a:r>
              <a:rPr sz="1900" spc="15" dirty="0">
                <a:latin typeface="Century Gothic"/>
                <a:cs typeface="Century Gothic"/>
              </a:rPr>
              <a:t> </a:t>
            </a:r>
            <a:r>
              <a:rPr sz="1900" dirty="0">
                <a:latin typeface="Century Gothic"/>
                <a:cs typeface="Century Gothic"/>
              </a:rPr>
              <a:t>abarque</a:t>
            </a:r>
            <a:r>
              <a:rPr sz="1900" spc="20" dirty="0">
                <a:latin typeface="Century Gothic"/>
                <a:cs typeface="Century Gothic"/>
              </a:rPr>
              <a:t> </a:t>
            </a:r>
            <a:r>
              <a:rPr sz="1900" dirty="0">
                <a:latin typeface="Century Gothic"/>
                <a:cs typeface="Century Gothic"/>
              </a:rPr>
              <a:t>cada</a:t>
            </a:r>
            <a:r>
              <a:rPr sz="1900" spc="20" dirty="0">
                <a:latin typeface="Century Gothic"/>
                <a:cs typeface="Century Gothic"/>
              </a:rPr>
              <a:t> </a:t>
            </a:r>
            <a:r>
              <a:rPr sz="1900" dirty="0">
                <a:latin typeface="Century Gothic"/>
                <a:cs typeface="Century Gothic"/>
              </a:rPr>
              <a:t>entidad</a:t>
            </a:r>
            <a:r>
              <a:rPr sz="1900" spc="20" dirty="0">
                <a:latin typeface="Century Gothic"/>
                <a:cs typeface="Century Gothic"/>
              </a:rPr>
              <a:t> </a:t>
            </a:r>
            <a:r>
              <a:rPr sz="1900" spc="-10" dirty="0">
                <a:latin typeface="Century Gothic"/>
                <a:cs typeface="Century Gothic"/>
              </a:rPr>
              <a:t>pública.</a:t>
            </a:r>
            <a:endParaRPr sz="1900" dirty="0">
              <a:latin typeface="Century Gothic"/>
              <a:cs typeface="Century Gothic"/>
            </a:endParaRPr>
          </a:p>
          <a:p>
            <a:pPr>
              <a:lnSpc>
                <a:spcPct val="100000"/>
              </a:lnSpc>
              <a:spcBef>
                <a:spcPts val="505"/>
              </a:spcBef>
            </a:pPr>
            <a:endParaRPr sz="1900" dirty="0">
              <a:latin typeface="Century Gothic"/>
              <a:cs typeface="Century Gothic"/>
            </a:endParaRPr>
          </a:p>
          <a:p>
            <a:pPr marL="1678305" marR="967105">
              <a:lnSpc>
                <a:spcPct val="100000"/>
              </a:lnSpc>
            </a:pPr>
            <a:r>
              <a:rPr sz="1900" i="1" dirty="0">
                <a:latin typeface="Century Gothic"/>
                <a:cs typeface="Century Gothic"/>
              </a:rPr>
              <a:t>“</a:t>
            </a:r>
            <a:r>
              <a:rPr sz="1900" b="1" i="1" dirty="0">
                <a:latin typeface="Century Gothic"/>
                <a:cs typeface="Century Gothic"/>
              </a:rPr>
              <a:t>La</a:t>
            </a:r>
            <a:r>
              <a:rPr sz="1900" b="1" i="1" spc="85" dirty="0">
                <a:latin typeface="Century Gothic"/>
                <a:cs typeface="Century Gothic"/>
              </a:rPr>
              <a:t> </a:t>
            </a:r>
            <a:r>
              <a:rPr sz="1900" b="1" i="1" spc="65" dirty="0">
                <a:latin typeface="Century Gothic"/>
                <a:cs typeface="Century Gothic"/>
              </a:rPr>
              <a:t>Integridad</a:t>
            </a:r>
            <a:r>
              <a:rPr sz="1900" b="1" i="1" spc="85" dirty="0">
                <a:latin typeface="Century Gothic"/>
                <a:cs typeface="Century Gothic"/>
              </a:rPr>
              <a:t> </a:t>
            </a:r>
            <a:r>
              <a:rPr sz="1900" b="1" i="1" spc="75" dirty="0">
                <a:latin typeface="Century Gothic"/>
                <a:cs typeface="Century Gothic"/>
              </a:rPr>
              <a:t>Pública</a:t>
            </a:r>
            <a:r>
              <a:rPr sz="1900" b="1" i="1" spc="85" dirty="0">
                <a:latin typeface="Century Gothic"/>
                <a:cs typeface="Century Gothic"/>
              </a:rPr>
              <a:t> </a:t>
            </a:r>
            <a:r>
              <a:rPr sz="1900" b="1" i="1" spc="60" dirty="0">
                <a:latin typeface="Century Gothic"/>
                <a:cs typeface="Century Gothic"/>
              </a:rPr>
              <a:t>se</a:t>
            </a:r>
            <a:r>
              <a:rPr sz="1900" b="1" i="1" spc="90" dirty="0">
                <a:latin typeface="Century Gothic"/>
                <a:cs typeface="Century Gothic"/>
              </a:rPr>
              <a:t> </a:t>
            </a:r>
            <a:r>
              <a:rPr sz="1900" b="1" i="1" spc="50" dirty="0">
                <a:latin typeface="Century Gothic"/>
                <a:cs typeface="Century Gothic"/>
              </a:rPr>
              <a:t>refiere</a:t>
            </a:r>
            <a:r>
              <a:rPr sz="1900" b="1" i="1" spc="85" dirty="0">
                <a:latin typeface="Century Gothic"/>
                <a:cs typeface="Century Gothic"/>
              </a:rPr>
              <a:t> a la</a:t>
            </a:r>
            <a:r>
              <a:rPr sz="1900" b="1" i="1" spc="90" dirty="0">
                <a:latin typeface="Century Gothic"/>
                <a:cs typeface="Century Gothic"/>
              </a:rPr>
              <a:t> </a:t>
            </a:r>
            <a:r>
              <a:rPr sz="1900" b="1" i="1" spc="55" dirty="0">
                <a:latin typeface="Century Gothic"/>
                <a:cs typeface="Century Gothic"/>
              </a:rPr>
              <a:t>alineación</a:t>
            </a:r>
            <a:r>
              <a:rPr sz="1900" b="1" i="1" spc="85" dirty="0">
                <a:latin typeface="Century Gothic"/>
                <a:cs typeface="Century Gothic"/>
              </a:rPr>
              <a:t> </a:t>
            </a:r>
            <a:r>
              <a:rPr sz="1900" b="1" i="1" spc="65" dirty="0">
                <a:latin typeface="Century Gothic"/>
                <a:cs typeface="Century Gothic"/>
              </a:rPr>
              <a:t>consistente</a:t>
            </a:r>
            <a:r>
              <a:rPr sz="1900" b="1" i="1" spc="85" dirty="0">
                <a:latin typeface="Century Gothic"/>
                <a:cs typeface="Century Gothic"/>
              </a:rPr>
              <a:t> </a:t>
            </a:r>
            <a:r>
              <a:rPr sz="1900" b="1" i="1" dirty="0">
                <a:latin typeface="Century Gothic"/>
                <a:cs typeface="Century Gothic"/>
              </a:rPr>
              <a:t>con,</a:t>
            </a:r>
            <a:r>
              <a:rPr sz="1900" b="1" i="1" spc="85" dirty="0">
                <a:latin typeface="Century Gothic"/>
                <a:cs typeface="Century Gothic"/>
              </a:rPr>
              <a:t> </a:t>
            </a:r>
            <a:r>
              <a:rPr sz="1900" b="1" i="1" dirty="0">
                <a:latin typeface="Century Gothic"/>
                <a:cs typeface="Century Gothic"/>
              </a:rPr>
              <a:t>y</a:t>
            </a:r>
            <a:r>
              <a:rPr sz="1900" b="1" i="1" spc="90" dirty="0">
                <a:latin typeface="Century Gothic"/>
                <a:cs typeface="Century Gothic"/>
              </a:rPr>
              <a:t> </a:t>
            </a:r>
            <a:r>
              <a:rPr sz="1900" b="1" i="1" dirty="0">
                <a:latin typeface="Century Gothic"/>
                <a:cs typeface="Century Gothic"/>
              </a:rPr>
              <a:t>el</a:t>
            </a:r>
            <a:r>
              <a:rPr sz="1900" b="1" i="1" spc="85" dirty="0">
                <a:latin typeface="Century Gothic"/>
                <a:cs typeface="Century Gothic"/>
              </a:rPr>
              <a:t> </a:t>
            </a:r>
            <a:r>
              <a:rPr sz="1900" b="1" i="1" spc="60" dirty="0">
                <a:latin typeface="Century Gothic"/>
                <a:cs typeface="Century Gothic"/>
              </a:rPr>
              <a:t>cumplimiento</a:t>
            </a:r>
            <a:r>
              <a:rPr sz="1900" b="1" i="1" spc="85" dirty="0">
                <a:latin typeface="Century Gothic"/>
                <a:cs typeface="Century Gothic"/>
              </a:rPr>
              <a:t> </a:t>
            </a:r>
            <a:r>
              <a:rPr sz="1900" b="1" i="1" spc="25" dirty="0">
                <a:latin typeface="Century Gothic"/>
                <a:cs typeface="Century Gothic"/>
              </a:rPr>
              <a:t>de, </a:t>
            </a:r>
            <a:r>
              <a:rPr sz="1900" b="1" i="1" spc="80" dirty="0">
                <a:latin typeface="Century Gothic"/>
                <a:cs typeface="Century Gothic"/>
              </a:rPr>
              <a:t>los</a:t>
            </a:r>
            <a:r>
              <a:rPr sz="1900" b="1" i="1" spc="65" dirty="0">
                <a:latin typeface="Century Gothic"/>
                <a:cs typeface="Century Gothic"/>
              </a:rPr>
              <a:t> </a:t>
            </a:r>
            <a:r>
              <a:rPr sz="1900" b="1" i="1" spc="60" dirty="0">
                <a:latin typeface="Century Gothic"/>
                <a:cs typeface="Century Gothic"/>
              </a:rPr>
              <a:t>valores,</a:t>
            </a:r>
            <a:r>
              <a:rPr sz="1900" b="1" i="1" spc="65" dirty="0">
                <a:latin typeface="Century Gothic"/>
                <a:cs typeface="Century Gothic"/>
              </a:rPr>
              <a:t> </a:t>
            </a:r>
            <a:r>
              <a:rPr sz="1900" b="1" i="1" spc="70" dirty="0">
                <a:latin typeface="Century Gothic"/>
                <a:cs typeface="Century Gothic"/>
              </a:rPr>
              <a:t>principios</a:t>
            </a:r>
            <a:r>
              <a:rPr sz="1900" b="1" i="1" spc="65" dirty="0">
                <a:latin typeface="Century Gothic"/>
                <a:cs typeface="Century Gothic"/>
              </a:rPr>
              <a:t> </a:t>
            </a:r>
            <a:r>
              <a:rPr sz="1900" b="1" i="1" dirty="0">
                <a:latin typeface="Century Gothic"/>
                <a:cs typeface="Century Gothic"/>
              </a:rPr>
              <a:t>y</a:t>
            </a:r>
            <a:r>
              <a:rPr sz="1900" b="1" i="1" spc="65" dirty="0">
                <a:latin typeface="Century Gothic"/>
                <a:cs typeface="Century Gothic"/>
              </a:rPr>
              <a:t> normas </a:t>
            </a:r>
            <a:r>
              <a:rPr sz="1900" b="1" i="1" spc="60" dirty="0">
                <a:latin typeface="Century Gothic"/>
                <a:cs typeface="Century Gothic"/>
              </a:rPr>
              <a:t>éticos</a:t>
            </a:r>
            <a:r>
              <a:rPr sz="1900" b="1" i="1" spc="65" dirty="0">
                <a:latin typeface="Century Gothic"/>
                <a:cs typeface="Century Gothic"/>
              </a:rPr>
              <a:t> </a:t>
            </a:r>
            <a:r>
              <a:rPr sz="1900" b="1" i="1" spc="70" dirty="0">
                <a:latin typeface="Century Gothic"/>
                <a:cs typeface="Century Gothic"/>
              </a:rPr>
              <a:t>compartidos,</a:t>
            </a:r>
            <a:r>
              <a:rPr sz="1900" b="1" i="1" spc="65" dirty="0">
                <a:latin typeface="Century Gothic"/>
                <a:cs typeface="Century Gothic"/>
              </a:rPr>
              <a:t> </a:t>
            </a:r>
            <a:r>
              <a:rPr sz="1900" b="1" i="1" spc="75" dirty="0">
                <a:latin typeface="Century Gothic"/>
                <a:cs typeface="Century Gothic"/>
              </a:rPr>
              <a:t>para</a:t>
            </a:r>
            <a:r>
              <a:rPr sz="1900" b="1" i="1" spc="65" dirty="0">
                <a:latin typeface="Century Gothic"/>
                <a:cs typeface="Century Gothic"/>
              </a:rPr>
              <a:t> </a:t>
            </a:r>
            <a:r>
              <a:rPr sz="1900" b="1" i="1" spc="55" dirty="0">
                <a:latin typeface="Century Gothic"/>
                <a:cs typeface="Century Gothic"/>
              </a:rPr>
              <a:t>mantener</a:t>
            </a:r>
            <a:r>
              <a:rPr sz="1900" b="1" i="1" spc="65" dirty="0">
                <a:latin typeface="Century Gothic"/>
                <a:cs typeface="Century Gothic"/>
              </a:rPr>
              <a:t> </a:t>
            </a:r>
            <a:r>
              <a:rPr sz="1900" b="1" i="1" dirty="0">
                <a:latin typeface="Century Gothic"/>
                <a:cs typeface="Century Gothic"/>
              </a:rPr>
              <a:t>y</a:t>
            </a:r>
            <a:r>
              <a:rPr sz="1900" b="1" i="1" spc="70" dirty="0">
                <a:latin typeface="Century Gothic"/>
                <a:cs typeface="Century Gothic"/>
              </a:rPr>
              <a:t> dar</a:t>
            </a:r>
            <a:r>
              <a:rPr sz="1900" b="1" i="1" spc="65" dirty="0">
                <a:latin typeface="Century Gothic"/>
                <a:cs typeface="Century Gothic"/>
              </a:rPr>
              <a:t> </a:t>
            </a:r>
            <a:r>
              <a:rPr sz="1900" b="1" i="1" spc="70" dirty="0">
                <a:latin typeface="Century Gothic"/>
                <a:cs typeface="Century Gothic"/>
              </a:rPr>
              <a:t>prioridad</a:t>
            </a:r>
            <a:r>
              <a:rPr sz="1900" b="1" i="1" spc="65" dirty="0">
                <a:latin typeface="Century Gothic"/>
                <a:cs typeface="Century Gothic"/>
              </a:rPr>
              <a:t> </a:t>
            </a:r>
            <a:r>
              <a:rPr sz="1900" b="1" i="1" spc="85" dirty="0">
                <a:latin typeface="Century Gothic"/>
                <a:cs typeface="Century Gothic"/>
              </a:rPr>
              <a:t>a</a:t>
            </a:r>
            <a:r>
              <a:rPr sz="1900" b="1" i="1" spc="65" dirty="0">
                <a:latin typeface="Century Gothic"/>
                <a:cs typeface="Century Gothic"/>
              </a:rPr>
              <a:t> </a:t>
            </a:r>
            <a:r>
              <a:rPr sz="1900" b="1" i="1" spc="-25" dirty="0">
                <a:latin typeface="Century Gothic"/>
                <a:cs typeface="Century Gothic"/>
              </a:rPr>
              <a:t>los</a:t>
            </a:r>
            <a:endParaRPr sz="1900" dirty="0">
              <a:latin typeface="Century Gothic"/>
              <a:cs typeface="Century Gothic"/>
            </a:endParaRPr>
          </a:p>
          <a:p>
            <a:pPr marL="1678305">
              <a:lnSpc>
                <a:spcPct val="100000"/>
              </a:lnSpc>
            </a:pPr>
            <a:r>
              <a:rPr sz="1900" b="1" i="1" spc="60" dirty="0">
                <a:latin typeface="Century Gothic"/>
                <a:cs typeface="Century Gothic"/>
              </a:rPr>
              <a:t>intereses</a:t>
            </a:r>
            <a:r>
              <a:rPr sz="1900" b="1" i="1" spc="120" dirty="0">
                <a:latin typeface="Century Gothic"/>
                <a:cs typeface="Century Gothic"/>
              </a:rPr>
              <a:t> </a:t>
            </a:r>
            <a:r>
              <a:rPr sz="1900" b="1" i="1" spc="60" dirty="0">
                <a:latin typeface="Century Gothic"/>
                <a:cs typeface="Century Gothic"/>
              </a:rPr>
              <a:t>públicos,</a:t>
            </a:r>
            <a:r>
              <a:rPr sz="1900" b="1" i="1" spc="125" dirty="0">
                <a:latin typeface="Century Gothic"/>
                <a:cs typeface="Century Gothic"/>
              </a:rPr>
              <a:t> </a:t>
            </a:r>
            <a:r>
              <a:rPr sz="1900" b="1" i="1" spc="60" dirty="0">
                <a:latin typeface="Century Gothic"/>
                <a:cs typeface="Century Gothic"/>
              </a:rPr>
              <a:t>por</a:t>
            </a:r>
            <a:r>
              <a:rPr sz="1900" b="1" i="1" spc="120" dirty="0">
                <a:latin typeface="Century Gothic"/>
                <a:cs typeface="Century Gothic"/>
              </a:rPr>
              <a:t> </a:t>
            </a:r>
            <a:r>
              <a:rPr sz="1900" b="1" i="1" dirty="0">
                <a:latin typeface="Century Gothic"/>
                <a:cs typeface="Century Gothic"/>
              </a:rPr>
              <a:t>encima</a:t>
            </a:r>
            <a:r>
              <a:rPr sz="1900" b="1" i="1" spc="125" dirty="0">
                <a:latin typeface="Century Gothic"/>
                <a:cs typeface="Century Gothic"/>
              </a:rPr>
              <a:t> </a:t>
            </a:r>
            <a:r>
              <a:rPr sz="1900" b="1" i="1" dirty="0">
                <a:latin typeface="Century Gothic"/>
                <a:cs typeface="Century Gothic"/>
              </a:rPr>
              <a:t>de</a:t>
            </a:r>
            <a:r>
              <a:rPr sz="1900" b="1" i="1" spc="125" dirty="0">
                <a:latin typeface="Century Gothic"/>
                <a:cs typeface="Century Gothic"/>
              </a:rPr>
              <a:t> </a:t>
            </a:r>
            <a:r>
              <a:rPr sz="1900" b="1" i="1" spc="80" dirty="0">
                <a:latin typeface="Century Gothic"/>
                <a:cs typeface="Century Gothic"/>
              </a:rPr>
              <a:t>los</a:t>
            </a:r>
            <a:r>
              <a:rPr sz="1900" b="1" i="1" spc="120" dirty="0">
                <a:latin typeface="Century Gothic"/>
                <a:cs typeface="Century Gothic"/>
              </a:rPr>
              <a:t> </a:t>
            </a:r>
            <a:r>
              <a:rPr sz="1900" b="1" i="1" spc="60" dirty="0">
                <a:latin typeface="Century Gothic"/>
                <a:cs typeface="Century Gothic"/>
              </a:rPr>
              <a:t>intereses</a:t>
            </a:r>
            <a:r>
              <a:rPr sz="1900" b="1" i="1" spc="125" dirty="0">
                <a:latin typeface="Century Gothic"/>
                <a:cs typeface="Century Gothic"/>
              </a:rPr>
              <a:t> </a:t>
            </a:r>
            <a:r>
              <a:rPr sz="1900" b="1" i="1" spc="75" dirty="0">
                <a:latin typeface="Century Gothic"/>
                <a:cs typeface="Century Gothic"/>
              </a:rPr>
              <a:t>privados,</a:t>
            </a:r>
            <a:r>
              <a:rPr sz="1900" b="1" i="1" spc="120" dirty="0">
                <a:latin typeface="Century Gothic"/>
                <a:cs typeface="Century Gothic"/>
              </a:rPr>
              <a:t> </a:t>
            </a:r>
            <a:r>
              <a:rPr sz="1900" b="1" i="1" dirty="0">
                <a:latin typeface="Century Gothic"/>
                <a:cs typeface="Century Gothic"/>
              </a:rPr>
              <a:t>en</a:t>
            </a:r>
            <a:r>
              <a:rPr sz="1900" b="1" i="1" spc="125" dirty="0">
                <a:latin typeface="Century Gothic"/>
                <a:cs typeface="Century Gothic"/>
              </a:rPr>
              <a:t> </a:t>
            </a:r>
            <a:r>
              <a:rPr sz="1900" b="1" i="1" dirty="0">
                <a:latin typeface="Century Gothic"/>
                <a:cs typeface="Century Gothic"/>
              </a:rPr>
              <a:t>el</a:t>
            </a:r>
            <a:r>
              <a:rPr sz="1900" b="1" i="1" spc="125" dirty="0">
                <a:latin typeface="Century Gothic"/>
                <a:cs typeface="Century Gothic"/>
              </a:rPr>
              <a:t> </a:t>
            </a:r>
            <a:r>
              <a:rPr sz="1900" b="1" i="1" spc="55" dirty="0">
                <a:latin typeface="Century Gothic"/>
                <a:cs typeface="Century Gothic"/>
              </a:rPr>
              <a:t>sector</a:t>
            </a:r>
            <a:r>
              <a:rPr sz="1900" b="1" i="1" spc="120" dirty="0">
                <a:latin typeface="Century Gothic"/>
                <a:cs typeface="Century Gothic"/>
              </a:rPr>
              <a:t> </a:t>
            </a:r>
            <a:r>
              <a:rPr sz="1900" b="1" i="1" dirty="0">
                <a:latin typeface="Century Gothic"/>
                <a:cs typeface="Century Gothic"/>
              </a:rPr>
              <a:t>público</a:t>
            </a:r>
            <a:r>
              <a:rPr sz="1900" i="1" dirty="0">
                <a:latin typeface="Century Gothic"/>
                <a:cs typeface="Century Gothic"/>
              </a:rPr>
              <a:t>”</a:t>
            </a:r>
            <a:r>
              <a:rPr sz="1900" i="1" spc="60" dirty="0">
                <a:latin typeface="Century Gothic"/>
                <a:cs typeface="Century Gothic"/>
              </a:rPr>
              <a:t> </a:t>
            </a:r>
            <a:r>
              <a:rPr sz="1900" i="1" spc="-10" dirty="0">
                <a:latin typeface="Century Gothic"/>
                <a:cs typeface="Century Gothic"/>
              </a:rPr>
              <a:t>(OCDE,</a:t>
            </a:r>
            <a:r>
              <a:rPr sz="1900" i="1" spc="60" dirty="0">
                <a:latin typeface="Century Gothic"/>
                <a:cs typeface="Century Gothic"/>
              </a:rPr>
              <a:t> </a:t>
            </a:r>
            <a:r>
              <a:rPr sz="1900" i="1" spc="-10" dirty="0">
                <a:latin typeface="Century Gothic"/>
                <a:cs typeface="Century Gothic"/>
              </a:rPr>
              <a:t>2017).</a:t>
            </a:r>
            <a:endParaRPr sz="1900" dirty="0">
              <a:latin typeface="Century Gothic"/>
              <a:cs typeface="Century Gothic"/>
            </a:endParaRPr>
          </a:p>
        </p:txBody>
      </p:sp>
      <p:sp>
        <p:nvSpPr>
          <p:cNvPr id="11" name="object 11"/>
          <p:cNvSpPr txBox="1">
            <a:spLocks noGrp="1"/>
          </p:cNvSpPr>
          <p:nvPr>
            <p:ph type="title"/>
          </p:nvPr>
        </p:nvSpPr>
        <p:spPr>
          <a:xfrm>
            <a:off x="755623" y="678788"/>
            <a:ext cx="10249535" cy="574040"/>
          </a:xfrm>
          <a:prstGeom prst="rect">
            <a:avLst/>
          </a:prstGeom>
        </p:spPr>
        <p:txBody>
          <a:bodyPr vert="horz" wrap="square" lIns="0" tIns="0" rIns="0" bIns="0" rtlCol="0">
            <a:spAutoFit/>
          </a:bodyPr>
          <a:lstStyle/>
          <a:p>
            <a:pPr marL="12700">
              <a:lnSpc>
                <a:spcPts val="4520"/>
              </a:lnSpc>
              <a:tabLst>
                <a:tab pos="842644" algn="l"/>
              </a:tabLst>
            </a:pPr>
            <a:r>
              <a:rPr sz="10800" spc="-37" baseline="-18904" dirty="0">
                <a:solidFill>
                  <a:srgbClr val="F7A707"/>
                </a:solidFill>
                <a:latin typeface="Impact"/>
                <a:cs typeface="Impact"/>
              </a:rPr>
              <a:t>1.</a:t>
            </a:r>
            <a:r>
              <a:rPr sz="10800" baseline="-18904" dirty="0">
                <a:solidFill>
                  <a:srgbClr val="F7A707"/>
                </a:solidFill>
                <a:latin typeface="Impact"/>
                <a:cs typeface="Impact"/>
              </a:rPr>
              <a:t>	</a:t>
            </a:r>
            <a:r>
              <a:rPr sz="3600" b="1" dirty="0">
                <a:solidFill>
                  <a:srgbClr val="FFFFFF"/>
                </a:solidFill>
                <a:latin typeface="Century Gothic"/>
                <a:cs typeface="Century Gothic"/>
              </a:rPr>
              <a:t>Obligaciones</a:t>
            </a:r>
            <a:r>
              <a:rPr sz="3600" b="1" spc="-20" dirty="0">
                <a:solidFill>
                  <a:srgbClr val="FFFFFF"/>
                </a:solidFill>
                <a:latin typeface="Century Gothic"/>
                <a:cs typeface="Century Gothic"/>
              </a:rPr>
              <a:t> </a:t>
            </a:r>
            <a:r>
              <a:rPr sz="3600" b="1" dirty="0">
                <a:solidFill>
                  <a:srgbClr val="FFFFFF"/>
                </a:solidFill>
                <a:latin typeface="Century Gothic"/>
                <a:cs typeface="Century Gothic"/>
              </a:rPr>
              <a:t>asociadas</a:t>
            </a:r>
            <a:r>
              <a:rPr sz="3600" b="1" spc="-15" dirty="0">
                <a:solidFill>
                  <a:srgbClr val="FFFFFF"/>
                </a:solidFill>
                <a:latin typeface="Century Gothic"/>
                <a:cs typeface="Century Gothic"/>
              </a:rPr>
              <a:t> </a:t>
            </a:r>
            <a:r>
              <a:rPr sz="3600" b="1" dirty="0">
                <a:solidFill>
                  <a:srgbClr val="FFFFFF"/>
                </a:solidFill>
                <a:latin typeface="Century Gothic"/>
                <a:cs typeface="Century Gothic"/>
              </a:rPr>
              <a:t>al</a:t>
            </a:r>
            <a:r>
              <a:rPr sz="3600" b="1" spc="-20" dirty="0">
                <a:solidFill>
                  <a:srgbClr val="FFFFFF"/>
                </a:solidFill>
                <a:latin typeface="Century Gothic"/>
                <a:cs typeface="Century Gothic"/>
              </a:rPr>
              <a:t> </a:t>
            </a:r>
            <a:r>
              <a:rPr sz="3600" b="1" dirty="0">
                <a:solidFill>
                  <a:srgbClr val="FFFFFF"/>
                </a:solidFill>
                <a:latin typeface="Century Gothic"/>
                <a:cs typeface="Century Gothic"/>
              </a:rPr>
              <a:t>control</a:t>
            </a:r>
            <a:r>
              <a:rPr sz="3600" b="1" spc="-15" dirty="0">
                <a:solidFill>
                  <a:srgbClr val="FFFFFF"/>
                </a:solidFill>
                <a:latin typeface="Century Gothic"/>
                <a:cs typeface="Century Gothic"/>
              </a:rPr>
              <a:t> </a:t>
            </a:r>
            <a:r>
              <a:rPr sz="3600" b="1" spc="-10" dirty="0">
                <a:solidFill>
                  <a:srgbClr val="FFFFFF"/>
                </a:solidFill>
                <a:latin typeface="Century Gothic"/>
                <a:cs typeface="Century Gothic"/>
              </a:rPr>
              <a:t>interno.</a:t>
            </a:r>
            <a:endParaRPr sz="3600">
              <a:latin typeface="Century Gothic"/>
              <a:cs typeface="Century Gothic"/>
            </a:endParaRPr>
          </a:p>
        </p:txBody>
      </p:sp>
    </p:spTree>
  </p:cSld>
  <p:clrMapOvr>
    <a:masterClrMapping/>
  </p:clrMapOvr>
  <p:transition>
    <p:pull dir="r"/>
  </p:transition>
</p:sld>
</file>

<file path=ppt/slides/slide3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2" name="object 2"/>
          <p:cNvGrpSpPr/>
          <p:nvPr/>
        </p:nvGrpSpPr>
        <p:grpSpPr>
          <a:xfrm>
            <a:off x="1463243" y="2669984"/>
            <a:ext cx="14081760" cy="7388859"/>
            <a:chOff x="1463243" y="2669984"/>
            <a:chExt cx="14081760" cy="7388859"/>
          </a:xfrm>
        </p:grpSpPr>
        <p:pic>
          <p:nvPicPr>
            <p:cNvPr id="3" name="object 3"/>
            <p:cNvPicPr/>
            <p:nvPr/>
          </p:nvPicPr>
          <p:blipFill>
            <a:blip r:embed="rId2" cstate="print"/>
            <a:stretch>
              <a:fillRect/>
            </a:stretch>
          </p:blipFill>
          <p:spPr>
            <a:xfrm>
              <a:off x="2868294" y="8648700"/>
              <a:ext cx="12676505" cy="1409700"/>
            </a:xfrm>
            <a:prstGeom prst="rect">
              <a:avLst/>
            </a:prstGeom>
          </p:spPr>
        </p:pic>
        <p:pic>
          <p:nvPicPr>
            <p:cNvPr id="4" name="object 4"/>
            <p:cNvPicPr/>
            <p:nvPr/>
          </p:nvPicPr>
          <p:blipFill>
            <a:blip r:embed="rId3" cstate="print"/>
            <a:stretch>
              <a:fillRect/>
            </a:stretch>
          </p:blipFill>
          <p:spPr>
            <a:xfrm>
              <a:off x="3250527" y="2669984"/>
              <a:ext cx="3569652" cy="6862800"/>
            </a:xfrm>
            <a:prstGeom prst="rect">
              <a:avLst/>
            </a:prstGeom>
          </p:spPr>
        </p:pic>
        <p:sp>
          <p:nvSpPr>
            <p:cNvPr id="5" name="object 5"/>
            <p:cNvSpPr/>
            <p:nvPr/>
          </p:nvSpPr>
          <p:spPr>
            <a:xfrm>
              <a:off x="3394694" y="2882245"/>
              <a:ext cx="3219450" cy="6438265"/>
            </a:xfrm>
            <a:custGeom>
              <a:avLst/>
              <a:gdLst/>
              <a:ahLst/>
              <a:cxnLst/>
              <a:rect l="l" t="t" r="r" b="b"/>
              <a:pathLst>
                <a:path w="3219450" h="6438265">
                  <a:moveTo>
                    <a:pt x="0" y="0"/>
                  </a:moveTo>
                  <a:lnTo>
                    <a:pt x="48399" y="356"/>
                  </a:lnTo>
                  <a:lnTo>
                    <a:pt x="96627" y="1422"/>
                  </a:lnTo>
                  <a:lnTo>
                    <a:pt x="144678" y="3193"/>
                  </a:lnTo>
                  <a:lnTo>
                    <a:pt x="192547" y="5663"/>
                  </a:lnTo>
                  <a:lnTo>
                    <a:pt x="240229" y="8828"/>
                  </a:lnTo>
                  <a:lnTo>
                    <a:pt x="287720" y="12683"/>
                  </a:lnTo>
                  <a:lnTo>
                    <a:pt x="335014" y="17223"/>
                  </a:lnTo>
                  <a:lnTo>
                    <a:pt x="382106" y="22442"/>
                  </a:lnTo>
                  <a:lnTo>
                    <a:pt x="428991" y="28337"/>
                  </a:lnTo>
                  <a:lnTo>
                    <a:pt x="475664" y="34901"/>
                  </a:lnTo>
                  <a:lnTo>
                    <a:pt x="522121" y="42129"/>
                  </a:lnTo>
                  <a:lnTo>
                    <a:pt x="568356" y="50018"/>
                  </a:lnTo>
                  <a:lnTo>
                    <a:pt x="614365" y="58561"/>
                  </a:lnTo>
                  <a:lnTo>
                    <a:pt x="660142" y="67755"/>
                  </a:lnTo>
                  <a:lnTo>
                    <a:pt x="705682" y="77593"/>
                  </a:lnTo>
                  <a:lnTo>
                    <a:pt x="750980" y="88071"/>
                  </a:lnTo>
                  <a:lnTo>
                    <a:pt x="796032" y="99185"/>
                  </a:lnTo>
                  <a:lnTo>
                    <a:pt x="840833" y="110928"/>
                  </a:lnTo>
                  <a:lnTo>
                    <a:pt x="885377" y="123296"/>
                  </a:lnTo>
                  <a:lnTo>
                    <a:pt x="929659" y="136284"/>
                  </a:lnTo>
                  <a:lnTo>
                    <a:pt x="973675" y="149887"/>
                  </a:lnTo>
                  <a:lnTo>
                    <a:pt x="1017420" y="164101"/>
                  </a:lnTo>
                  <a:lnTo>
                    <a:pt x="1060888" y="178919"/>
                  </a:lnTo>
                  <a:lnTo>
                    <a:pt x="1104075" y="194337"/>
                  </a:lnTo>
                  <a:lnTo>
                    <a:pt x="1146975" y="210351"/>
                  </a:lnTo>
                  <a:lnTo>
                    <a:pt x="1189584" y="226955"/>
                  </a:lnTo>
                  <a:lnTo>
                    <a:pt x="1231896" y="244144"/>
                  </a:lnTo>
                  <a:lnTo>
                    <a:pt x="1273907" y="261913"/>
                  </a:lnTo>
                  <a:lnTo>
                    <a:pt x="1315612" y="280257"/>
                  </a:lnTo>
                  <a:lnTo>
                    <a:pt x="1357006" y="299171"/>
                  </a:lnTo>
                  <a:lnTo>
                    <a:pt x="1398083" y="318651"/>
                  </a:lnTo>
                  <a:lnTo>
                    <a:pt x="1438839" y="338691"/>
                  </a:lnTo>
                  <a:lnTo>
                    <a:pt x="1479269" y="359286"/>
                  </a:lnTo>
                  <a:lnTo>
                    <a:pt x="1519367" y="380432"/>
                  </a:lnTo>
                  <a:lnTo>
                    <a:pt x="1559130" y="402123"/>
                  </a:lnTo>
                  <a:lnTo>
                    <a:pt x="1598551" y="424354"/>
                  </a:lnTo>
                  <a:lnTo>
                    <a:pt x="1637626" y="447121"/>
                  </a:lnTo>
                  <a:lnTo>
                    <a:pt x="1676350" y="470418"/>
                  </a:lnTo>
                  <a:lnTo>
                    <a:pt x="1714717" y="494240"/>
                  </a:lnTo>
                  <a:lnTo>
                    <a:pt x="1752724" y="518583"/>
                  </a:lnTo>
                  <a:lnTo>
                    <a:pt x="1790364" y="543441"/>
                  </a:lnTo>
                  <a:lnTo>
                    <a:pt x="1827634" y="568810"/>
                  </a:lnTo>
                  <a:lnTo>
                    <a:pt x="1864527" y="594684"/>
                  </a:lnTo>
                  <a:lnTo>
                    <a:pt x="1901040" y="621059"/>
                  </a:lnTo>
                  <a:lnTo>
                    <a:pt x="1937166" y="647929"/>
                  </a:lnTo>
                  <a:lnTo>
                    <a:pt x="1972902" y="675290"/>
                  </a:lnTo>
                  <a:lnTo>
                    <a:pt x="2008241" y="703137"/>
                  </a:lnTo>
                  <a:lnTo>
                    <a:pt x="2043180" y="731464"/>
                  </a:lnTo>
                  <a:lnTo>
                    <a:pt x="2077713" y="760267"/>
                  </a:lnTo>
                  <a:lnTo>
                    <a:pt x="2111835" y="789540"/>
                  </a:lnTo>
                  <a:lnTo>
                    <a:pt x="2145541" y="819279"/>
                  </a:lnTo>
                  <a:lnTo>
                    <a:pt x="2178826" y="849479"/>
                  </a:lnTo>
                  <a:lnTo>
                    <a:pt x="2211685" y="880134"/>
                  </a:lnTo>
                  <a:lnTo>
                    <a:pt x="2244113" y="911240"/>
                  </a:lnTo>
                  <a:lnTo>
                    <a:pt x="2276106" y="942792"/>
                  </a:lnTo>
                  <a:lnTo>
                    <a:pt x="2307658" y="974785"/>
                  </a:lnTo>
                  <a:lnTo>
                    <a:pt x="2338764" y="1007213"/>
                  </a:lnTo>
                  <a:lnTo>
                    <a:pt x="2369420" y="1040072"/>
                  </a:lnTo>
                  <a:lnTo>
                    <a:pt x="2399620" y="1073357"/>
                  </a:lnTo>
                  <a:lnTo>
                    <a:pt x="2429359" y="1107063"/>
                  </a:lnTo>
                  <a:lnTo>
                    <a:pt x="2458632" y="1141185"/>
                  </a:lnTo>
                  <a:lnTo>
                    <a:pt x="2487435" y="1175718"/>
                  </a:lnTo>
                  <a:lnTo>
                    <a:pt x="2515762" y="1210656"/>
                  </a:lnTo>
                  <a:lnTo>
                    <a:pt x="2543609" y="1245996"/>
                  </a:lnTo>
                  <a:lnTo>
                    <a:pt x="2570970" y="1281731"/>
                  </a:lnTo>
                  <a:lnTo>
                    <a:pt x="2597840" y="1317857"/>
                  </a:lnTo>
                  <a:lnTo>
                    <a:pt x="2624215" y="1354370"/>
                  </a:lnTo>
                  <a:lnTo>
                    <a:pt x="2650089" y="1391263"/>
                  </a:lnTo>
                  <a:lnTo>
                    <a:pt x="2675458" y="1428533"/>
                  </a:lnTo>
                  <a:lnTo>
                    <a:pt x="2700317" y="1466173"/>
                  </a:lnTo>
                  <a:lnTo>
                    <a:pt x="2724660" y="1504180"/>
                  </a:lnTo>
                  <a:lnTo>
                    <a:pt x="2748482" y="1542548"/>
                  </a:lnTo>
                  <a:lnTo>
                    <a:pt x="2771779" y="1581272"/>
                  </a:lnTo>
                  <a:lnTo>
                    <a:pt x="2794546" y="1620347"/>
                  </a:lnTo>
                  <a:lnTo>
                    <a:pt x="2816777" y="1659768"/>
                  </a:lnTo>
                  <a:lnTo>
                    <a:pt x="2838468" y="1699530"/>
                  </a:lnTo>
                  <a:lnTo>
                    <a:pt x="2859614" y="1739629"/>
                  </a:lnTo>
                  <a:lnTo>
                    <a:pt x="2880210" y="1780058"/>
                  </a:lnTo>
                  <a:lnTo>
                    <a:pt x="2900250" y="1820814"/>
                  </a:lnTo>
                  <a:lnTo>
                    <a:pt x="2919729" y="1861892"/>
                  </a:lnTo>
                  <a:lnTo>
                    <a:pt x="2938644" y="1903285"/>
                  </a:lnTo>
                  <a:lnTo>
                    <a:pt x="2956988" y="1944990"/>
                  </a:lnTo>
                  <a:lnTo>
                    <a:pt x="2974758" y="1987001"/>
                  </a:lnTo>
                  <a:lnTo>
                    <a:pt x="2991947" y="2029314"/>
                  </a:lnTo>
                  <a:lnTo>
                    <a:pt x="3008550" y="2071923"/>
                  </a:lnTo>
                  <a:lnTo>
                    <a:pt x="3024564" y="2114823"/>
                  </a:lnTo>
                  <a:lnTo>
                    <a:pt x="3039983" y="2158010"/>
                  </a:lnTo>
                  <a:lnTo>
                    <a:pt x="3054801" y="2201478"/>
                  </a:lnTo>
                  <a:lnTo>
                    <a:pt x="3069014" y="2245223"/>
                  </a:lnTo>
                  <a:lnTo>
                    <a:pt x="3082618" y="2289239"/>
                  </a:lnTo>
                  <a:lnTo>
                    <a:pt x="3095606" y="2333521"/>
                  </a:lnTo>
                  <a:lnTo>
                    <a:pt x="3107974" y="2378066"/>
                  </a:lnTo>
                  <a:lnTo>
                    <a:pt x="3119717" y="2422866"/>
                  </a:lnTo>
                  <a:lnTo>
                    <a:pt x="3130831" y="2467918"/>
                  </a:lnTo>
                  <a:lnTo>
                    <a:pt x="3141309" y="2513217"/>
                  </a:lnTo>
                  <a:lnTo>
                    <a:pt x="3151147" y="2558758"/>
                  </a:lnTo>
                  <a:lnTo>
                    <a:pt x="3160341" y="2604535"/>
                  </a:lnTo>
                  <a:lnTo>
                    <a:pt x="3168885" y="2650543"/>
                  </a:lnTo>
                  <a:lnTo>
                    <a:pt x="3176773" y="2696779"/>
                  </a:lnTo>
                  <a:lnTo>
                    <a:pt x="3184002" y="2743236"/>
                  </a:lnTo>
                  <a:lnTo>
                    <a:pt x="3190566" y="2789909"/>
                  </a:lnTo>
                  <a:lnTo>
                    <a:pt x="3196460" y="2836795"/>
                  </a:lnTo>
                  <a:lnTo>
                    <a:pt x="3201680" y="2883887"/>
                  </a:lnTo>
                  <a:lnTo>
                    <a:pt x="3206219" y="2931181"/>
                  </a:lnTo>
                  <a:lnTo>
                    <a:pt x="3210074" y="2978672"/>
                  </a:lnTo>
                  <a:lnTo>
                    <a:pt x="3213240" y="3026355"/>
                  </a:lnTo>
                  <a:lnTo>
                    <a:pt x="3215710" y="3074224"/>
                  </a:lnTo>
                  <a:lnTo>
                    <a:pt x="3217481" y="3122275"/>
                  </a:lnTo>
                  <a:lnTo>
                    <a:pt x="3218547" y="3170503"/>
                  </a:lnTo>
                  <a:lnTo>
                    <a:pt x="3218903" y="3218903"/>
                  </a:lnTo>
                  <a:lnTo>
                    <a:pt x="3218547" y="3267303"/>
                  </a:lnTo>
                  <a:lnTo>
                    <a:pt x="3217481" y="3315531"/>
                  </a:lnTo>
                  <a:lnTo>
                    <a:pt x="3215710" y="3363582"/>
                  </a:lnTo>
                  <a:lnTo>
                    <a:pt x="3213240" y="3411451"/>
                  </a:lnTo>
                  <a:lnTo>
                    <a:pt x="3210074" y="3459133"/>
                  </a:lnTo>
                  <a:lnTo>
                    <a:pt x="3206219" y="3506624"/>
                  </a:lnTo>
                  <a:lnTo>
                    <a:pt x="3201680" y="3553918"/>
                  </a:lnTo>
                  <a:lnTo>
                    <a:pt x="3196460" y="3601010"/>
                  </a:lnTo>
                  <a:lnTo>
                    <a:pt x="3190566" y="3647895"/>
                  </a:lnTo>
                  <a:lnTo>
                    <a:pt x="3184002" y="3694568"/>
                  </a:lnTo>
                  <a:lnTo>
                    <a:pt x="3176773" y="3741025"/>
                  </a:lnTo>
                  <a:lnTo>
                    <a:pt x="3168885" y="3787261"/>
                  </a:lnTo>
                  <a:lnTo>
                    <a:pt x="3160341" y="3833269"/>
                  </a:lnTo>
                  <a:lnTo>
                    <a:pt x="3151147" y="3879046"/>
                  </a:lnTo>
                  <a:lnTo>
                    <a:pt x="3141309" y="3924586"/>
                  </a:lnTo>
                  <a:lnTo>
                    <a:pt x="3130831" y="3969885"/>
                  </a:lnTo>
                  <a:lnTo>
                    <a:pt x="3119717" y="4014937"/>
                  </a:lnTo>
                  <a:lnTo>
                    <a:pt x="3107974" y="4059738"/>
                  </a:lnTo>
                  <a:lnTo>
                    <a:pt x="3095606" y="4104282"/>
                  </a:lnTo>
                  <a:lnTo>
                    <a:pt x="3082618" y="4148564"/>
                  </a:lnTo>
                  <a:lnTo>
                    <a:pt x="3069014" y="4192581"/>
                  </a:lnTo>
                  <a:lnTo>
                    <a:pt x="3054801" y="4236325"/>
                  </a:lnTo>
                  <a:lnTo>
                    <a:pt x="3039983" y="4279793"/>
                  </a:lnTo>
                  <a:lnTo>
                    <a:pt x="3024564" y="4322980"/>
                  </a:lnTo>
                  <a:lnTo>
                    <a:pt x="3008550" y="4365880"/>
                  </a:lnTo>
                  <a:lnTo>
                    <a:pt x="2991947" y="4408489"/>
                  </a:lnTo>
                  <a:lnTo>
                    <a:pt x="2974758" y="4450802"/>
                  </a:lnTo>
                  <a:lnTo>
                    <a:pt x="2956988" y="4492813"/>
                  </a:lnTo>
                  <a:lnTo>
                    <a:pt x="2938644" y="4534518"/>
                  </a:lnTo>
                  <a:lnTo>
                    <a:pt x="2919729" y="4575912"/>
                  </a:lnTo>
                  <a:lnTo>
                    <a:pt x="2900250" y="4616989"/>
                  </a:lnTo>
                  <a:lnTo>
                    <a:pt x="2880210" y="4657745"/>
                  </a:lnTo>
                  <a:lnTo>
                    <a:pt x="2859614" y="4698175"/>
                  </a:lnTo>
                  <a:lnTo>
                    <a:pt x="2838468" y="4738274"/>
                  </a:lnTo>
                  <a:lnTo>
                    <a:pt x="2816777" y="4778037"/>
                  </a:lnTo>
                  <a:lnTo>
                    <a:pt x="2794546" y="4817458"/>
                  </a:lnTo>
                  <a:lnTo>
                    <a:pt x="2771779" y="4856533"/>
                  </a:lnTo>
                  <a:lnTo>
                    <a:pt x="2748482" y="4895257"/>
                  </a:lnTo>
                  <a:lnTo>
                    <a:pt x="2724660" y="4933625"/>
                  </a:lnTo>
                  <a:lnTo>
                    <a:pt x="2700317" y="4971632"/>
                  </a:lnTo>
                  <a:lnTo>
                    <a:pt x="2675458" y="5009272"/>
                  </a:lnTo>
                  <a:lnTo>
                    <a:pt x="2650089" y="5046542"/>
                  </a:lnTo>
                  <a:lnTo>
                    <a:pt x="2624215" y="5083436"/>
                  </a:lnTo>
                  <a:lnTo>
                    <a:pt x="2597840" y="5119948"/>
                  </a:lnTo>
                  <a:lnTo>
                    <a:pt x="2570970" y="5156075"/>
                  </a:lnTo>
                  <a:lnTo>
                    <a:pt x="2543609" y="5191811"/>
                  </a:lnTo>
                  <a:lnTo>
                    <a:pt x="2515762" y="5227150"/>
                  </a:lnTo>
                  <a:lnTo>
                    <a:pt x="2487435" y="5262089"/>
                  </a:lnTo>
                  <a:lnTo>
                    <a:pt x="2458632" y="5296622"/>
                  </a:lnTo>
                  <a:lnTo>
                    <a:pt x="2429359" y="5330744"/>
                  </a:lnTo>
                  <a:lnTo>
                    <a:pt x="2399620" y="5364450"/>
                  </a:lnTo>
                  <a:lnTo>
                    <a:pt x="2369420" y="5397735"/>
                  </a:lnTo>
                  <a:lnTo>
                    <a:pt x="2338764" y="5430595"/>
                  </a:lnTo>
                  <a:lnTo>
                    <a:pt x="2307658" y="5463024"/>
                  </a:lnTo>
                  <a:lnTo>
                    <a:pt x="2276106" y="5495016"/>
                  </a:lnTo>
                  <a:lnTo>
                    <a:pt x="2244113" y="5526569"/>
                  </a:lnTo>
                  <a:lnTo>
                    <a:pt x="2211685" y="5557675"/>
                  </a:lnTo>
                  <a:lnTo>
                    <a:pt x="2178826" y="5588331"/>
                  </a:lnTo>
                  <a:lnTo>
                    <a:pt x="2145541" y="5618531"/>
                  </a:lnTo>
                  <a:lnTo>
                    <a:pt x="2111835" y="5648270"/>
                  </a:lnTo>
                  <a:lnTo>
                    <a:pt x="2077713" y="5677543"/>
                  </a:lnTo>
                  <a:lnTo>
                    <a:pt x="2043180" y="5706346"/>
                  </a:lnTo>
                  <a:lnTo>
                    <a:pt x="2008241" y="5734674"/>
                  </a:lnTo>
                  <a:lnTo>
                    <a:pt x="1972902" y="5762520"/>
                  </a:lnTo>
                  <a:lnTo>
                    <a:pt x="1937166" y="5789882"/>
                  </a:lnTo>
                  <a:lnTo>
                    <a:pt x="1901040" y="5816752"/>
                  </a:lnTo>
                  <a:lnTo>
                    <a:pt x="1864527" y="5843127"/>
                  </a:lnTo>
                  <a:lnTo>
                    <a:pt x="1827634" y="5869002"/>
                  </a:lnTo>
                  <a:lnTo>
                    <a:pt x="1790364" y="5894371"/>
                  </a:lnTo>
                  <a:lnTo>
                    <a:pt x="1752724" y="5919229"/>
                  </a:lnTo>
                  <a:lnTo>
                    <a:pt x="1714717" y="5943573"/>
                  </a:lnTo>
                  <a:lnTo>
                    <a:pt x="1676350" y="5967395"/>
                  </a:lnTo>
                  <a:lnTo>
                    <a:pt x="1637626" y="5990693"/>
                  </a:lnTo>
                  <a:lnTo>
                    <a:pt x="1598551" y="6013459"/>
                  </a:lnTo>
                  <a:lnTo>
                    <a:pt x="1559130" y="6035691"/>
                  </a:lnTo>
                  <a:lnTo>
                    <a:pt x="1519367" y="6057382"/>
                  </a:lnTo>
                  <a:lnTo>
                    <a:pt x="1479269" y="6078528"/>
                  </a:lnTo>
                  <a:lnTo>
                    <a:pt x="1438839" y="6099124"/>
                  </a:lnTo>
                  <a:lnTo>
                    <a:pt x="1398083" y="6119164"/>
                  </a:lnTo>
                  <a:lnTo>
                    <a:pt x="1357006" y="6138644"/>
                  </a:lnTo>
                  <a:lnTo>
                    <a:pt x="1315612" y="6157558"/>
                  </a:lnTo>
                  <a:lnTo>
                    <a:pt x="1273907" y="6175903"/>
                  </a:lnTo>
                  <a:lnTo>
                    <a:pt x="1231896" y="6193672"/>
                  </a:lnTo>
                  <a:lnTo>
                    <a:pt x="1189584" y="6210861"/>
                  </a:lnTo>
                  <a:lnTo>
                    <a:pt x="1146975" y="6227465"/>
                  </a:lnTo>
                  <a:lnTo>
                    <a:pt x="1104075" y="6243479"/>
                  </a:lnTo>
                  <a:lnTo>
                    <a:pt x="1060888" y="6258898"/>
                  </a:lnTo>
                  <a:lnTo>
                    <a:pt x="1017420" y="6273716"/>
                  </a:lnTo>
                  <a:lnTo>
                    <a:pt x="973675" y="6287930"/>
                  </a:lnTo>
                  <a:lnTo>
                    <a:pt x="929659" y="6301533"/>
                  </a:lnTo>
                  <a:lnTo>
                    <a:pt x="885377" y="6314522"/>
                  </a:lnTo>
                  <a:lnTo>
                    <a:pt x="840833" y="6326890"/>
                  </a:lnTo>
                  <a:lnTo>
                    <a:pt x="796032" y="6338633"/>
                  </a:lnTo>
                  <a:lnTo>
                    <a:pt x="750980" y="6349747"/>
                  </a:lnTo>
                  <a:lnTo>
                    <a:pt x="705682" y="6360225"/>
                  </a:lnTo>
                  <a:lnTo>
                    <a:pt x="660142" y="6370063"/>
                  </a:lnTo>
                  <a:lnTo>
                    <a:pt x="614365" y="6379257"/>
                  </a:lnTo>
                  <a:lnTo>
                    <a:pt x="568356" y="6387801"/>
                  </a:lnTo>
                  <a:lnTo>
                    <a:pt x="522121" y="6395689"/>
                  </a:lnTo>
                  <a:lnTo>
                    <a:pt x="475664" y="6402918"/>
                  </a:lnTo>
                  <a:lnTo>
                    <a:pt x="428991" y="6409482"/>
                  </a:lnTo>
                  <a:lnTo>
                    <a:pt x="382106" y="6415377"/>
                  </a:lnTo>
                  <a:lnTo>
                    <a:pt x="335014" y="6420596"/>
                  </a:lnTo>
                  <a:lnTo>
                    <a:pt x="287720" y="6425136"/>
                  </a:lnTo>
                  <a:lnTo>
                    <a:pt x="240229" y="6428991"/>
                  </a:lnTo>
                  <a:lnTo>
                    <a:pt x="192547" y="6432156"/>
                  </a:lnTo>
                  <a:lnTo>
                    <a:pt x="144678" y="6434627"/>
                  </a:lnTo>
                  <a:lnTo>
                    <a:pt x="96627" y="6436397"/>
                  </a:lnTo>
                  <a:lnTo>
                    <a:pt x="48399" y="6437464"/>
                  </a:lnTo>
                  <a:lnTo>
                    <a:pt x="0" y="6437820"/>
                  </a:lnTo>
                </a:path>
              </a:pathLst>
            </a:custGeom>
            <a:ln w="39255">
              <a:solidFill>
                <a:srgbClr val="FFFFFF"/>
              </a:solidFill>
            </a:ln>
          </p:spPr>
          <p:txBody>
            <a:bodyPr wrap="square" lIns="0" tIns="0" rIns="0" bIns="0" rtlCol="0"/>
            <a:lstStyle/>
            <a:p>
              <a:endParaRPr/>
            </a:p>
          </p:txBody>
        </p:sp>
        <p:pic>
          <p:nvPicPr>
            <p:cNvPr id="6" name="object 6"/>
            <p:cNvPicPr/>
            <p:nvPr/>
          </p:nvPicPr>
          <p:blipFill>
            <a:blip r:embed="rId4" cstate="print"/>
            <a:stretch>
              <a:fillRect/>
            </a:stretch>
          </p:blipFill>
          <p:spPr>
            <a:xfrm>
              <a:off x="3316175" y="2774283"/>
              <a:ext cx="215900" cy="215900"/>
            </a:xfrm>
            <a:prstGeom prst="rect">
              <a:avLst/>
            </a:prstGeom>
          </p:spPr>
        </p:pic>
        <p:pic>
          <p:nvPicPr>
            <p:cNvPr id="7" name="object 7"/>
            <p:cNvPicPr/>
            <p:nvPr/>
          </p:nvPicPr>
          <p:blipFill>
            <a:blip r:embed="rId5" cstate="print"/>
            <a:stretch>
              <a:fillRect/>
            </a:stretch>
          </p:blipFill>
          <p:spPr>
            <a:xfrm>
              <a:off x="3316175" y="9185950"/>
              <a:ext cx="215900" cy="215874"/>
            </a:xfrm>
            <a:prstGeom prst="rect">
              <a:avLst/>
            </a:prstGeom>
          </p:spPr>
        </p:pic>
        <p:pic>
          <p:nvPicPr>
            <p:cNvPr id="8" name="object 8"/>
            <p:cNvPicPr/>
            <p:nvPr/>
          </p:nvPicPr>
          <p:blipFill>
            <a:blip r:embed="rId6" cstate="print"/>
            <a:stretch>
              <a:fillRect/>
            </a:stretch>
          </p:blipFill>
          <p:spPr>
            <a:xfrm>
              <a:off x="3383102" y="4098823"/>
              <a:ext cx="2297925" cy="4090123"/>
            </a:xfrm>
            <a:prstGeom prst="rect">
              <a:avLst/>
            </a:prstGeom>
          </p:spPr>
        </p:pic>
        <p:sp>
          <p:nvSpPr>
            <p:cNvPr id="9" name="object 9"/>
            <p:cNvSpPr/>
            <p:nvPr/>
          </p:nvSpPr>
          <p:spPr>
            <a:xfrm>
              <a:off x="3447859" y="4205490"/>
              <a:ext cx="1938020" cy="2017395"/>
            </a:xfrm>
            <a:custGeom>
              <a:avLst/>
              <a:gdLst/>
              <a:ahLst/>
              <a:cxnLst/>
              <a:rect l="l" t="t" r="r" b="b"/>
              <a:pathLst>
                <a:path w="1938020" h="2017395">
                  <a:moveTo>
                    <a:pt x="853224" y="0"/>
                  </a:moveTo>
                  <a:lnTo>
                    <a:pt x="0" y="2016861"/>
                  </a:lnTo>
                  <a:lnTo>
                    <a:pt x="1937473" y="1231328"/>
                  </a:lnTo>
                  <a:lnTo>
                    <a:pt x="1926524" y="1199141"/>
                  </a:lnTo>
                  <a:lnTo>
                    <a:pt x="1903010" y="1134991"/>
                  </a:lnTo>
                  <a:lnTo>
                    <a:pt x="1870093" y="1054709"/>
                  </a:lnTo>
                  <a:lnTo>
                    <a:pt x="1848737" y="1007155"/>
                  </a:lnTo>
                  <a:lnTo>
                    <a:pt x="1826332" y="960378"/>
                  </a:lnTo>
                  <a:lnTo>
                    <a:pt x="1802899" y="914386"/>
                  </a:lnTo>
                  <a:lnTo>
                    <a:pt x="1778457" y="869189"/>
                  </a:lnTo>
                  <a:lnTo>
                    <a:pt x="1753026" y="824794"/>
                  </a:lnTo>
                  <a:lnTo>
                    <a:pt x="1726625" y="781210"/>
                  </a:lnTo>
                  <a:lnTo>
                    <a:pt x="1699274" y="738445"/>
                  </a:lnTo>
                  <a:lnTo>
                    <a:pt x="1670993" y="696507"/>
                  </a:lnTo>
                  <a:lnTo>
                    <a:pt x="1641801" y="655405"/>
                  </a:lnTo>
                  <a:lnTo>
                    <a:pt x="1611719" y="615147"/>
                  </a:lnTo>
                  <a:lnTo>
                    <a:pt x="1580765" y="575741"/>
                  </a:lnTo>
                  <a:lnTo>
                    <a:pt x="1548959" y="537195"/>
                  </a:lnTo>
                  <a:lnTo>
                    <a:pt x="1516321" y="499518"/>
                  </a:lnTo>
                  <a:lnTo>
                    <a:pt x="1482871" y="462719"/>
                  </a:lnTo>
                  <a:lnTo>
                    <a:pt x="1448629" y="426804"/>
                  </a:lnTo>
                  <a:lnTo>
                    <a:pt x="1413613" y="391784"/>
                  </a:lnTo>
                  <a:lnTo>
                    <a:pt x="1377843" y="357666"/>
                  </a:lnTo>
                  <a:lnTo>
                    <a:pt x="1341340" y="324458"/>
                  </a:lnTo>
                  <a:lnTo>
                    <a:pt x="1304123" y="292169"/>
                  </a:lnTo>
                  <a:lnTo>
                    <a:pt x="1266212" y="260807"/>
                  </a:lnTo>
                  <a:lnTo>
                    <a:pt x="1227625" y="230380"/>
                  </a:lnTo>
                  <a:lnTo>
                    <a:pt x="1188384" y="200897"/>
                  </a:lnTo>
                  <a:lnTo>
                    <a:pt x="1148507" y="172365"/>
                  </a:lnTo>
                  <a:lnTo>
                    <a:pt x="1108014" y="144794"/>
                  </a:lnTo>
                  <a:lnTo>
                    <a:pt x="1066924" y="118192"/>
                  </a:lnTo>
                  <a:lnTo>
                    <a:pt x="1025259" y="92567"/>
                  </a:lnTo>
                  <a:lnTo>
                    <a:pt x="983036" y="67926"/>
                  </a:lnTo>
                  <a:lnTo>
                    <a:pt x="940276" y="44279"/>
                  </a:lnTo>
                  <a:lnTo>
                    <a:pt x="896999" y="21634"/>
                  </a:lnTo>
                  <a:lnTo>
                    <a:pt x="853224" y="0"/>
                  </a:lnTo>
                  <a:close/>
                </a:path>
              </a:pathLst>
            </a:custGeom>
            <a:solidFill>
              <a:srgbClr val="60BEB2"/>
            </a:solidFill>
          </p:spPr>
          <p:txBody>
            <a:bodyPr wrap="square" lIns="0" tIns="0" rIns="0" bIns="0" rtlCol="0"/>
            <a:lstStyle/>
            <a:p>
              <a:endParaRPr/>
            </a:p>
          </p:txBody>
        </p:sp>
        <p:sp>
          <p:nvSpPr>
            <p:cNvPr id="10" name="object 10"/>
            <p:cNvSpPr/>
            <p:nvPr/>
          </p:nvSpPr>
          <p:spPr>
            <a:xfrm>
              <a:off x="3447869" y="5436833"/>
              <a:ext cx="2044700" cy="1564005"/>
            </a:xfrm>
            <a:custGeom>
              <a:avLst/>
              <a:gdLst/>
              <a:ahLst/>
              <a:cxnLst/>
              <a:rect l="l" t="t" r="r" b="b"/>
              <a:pathLst>
                <a:path w="2044700" h="1564004">
                  <a:moveTo>
                    <a:pt x="1937473" y="0"/>
                  </a:moveTo>
                  <a:lnTo>
                    <a:pt x="0" y="785533"/>
                  </a:lnTo>
                  <a:lnTo>
                    <a:pt x="1839201" y="1563560"/>
                  </a:lnTo>
                  <a:lnTo>
                    <a:pt x="1859879" y="1518769"/>
                  </a:lnTo>
                  <a:lnTo>
                    <a:pt x="1879506" y="1473512"/>
                  </a:lnTo>
                  <a:lnTo>
                    <a:pt x="1898074" y="1427810"/>
                  </a:lnTo>
                  <a:lnTo>
                    <a:pt x="1915575" y="1381684"/>
                  </a:lnTo>
                  <a:lnTo>
                    <a:pt x="1931999" y="1335153"/>
                  </a:lnTo>
                  <a:lnTo>
                    <a:pt x="1947339" y="1288238"/>
                  </a:lnTo>
                  <a:lnTo>
                    <a:pt x="1961585" y="1240959"/>
                  </a:lnTo>
                  <a:lnTo>
                    <a:pt x="1974730" y="1193336"/>
                  </a:lnTo>
                  <a:lnTo>
                    <a:pt x="1986764" y="1145390"/>
                  </a:lnTo>
                  <a:lnTo>
                    <a:pt x="1997680" y="1097141"/>
                  </a:lnTo>
                  <a:lnTo>
                    <a:pt x="2007468" y="1048609"/>
                  </a:lnTo>
                  <a:lnTo>
                    <a:pt x="2016120" y="999814"/>
                  </a:lnTo>
                  <a:lnTo>
                    <a:pt x="2023628" y="950777"/>
                  </a:lnTo>
                  <a:lnTo>
                    <a:pt x="2029982" y="901519"/>
                  </a:lnTo>
                  <a:lnTo>
                    <a:pt x="2035176" y="852058"/>
                  </a:lnTo>
                  <a:lnTo>
                    <a:pt x="2039199" y="802416"/>
                  </a:lnTo>
                  <a:lnTo>
                    <a:pt x="2042043" y="752612"/>
                  </a:lnTo>
                  <a:lnTo>
                    <a:pt x="2043701" y="702668"/>
                  </a:lnTo>
                  <a:lnTo>
                    <a:pt x="2044162" y="652603"/>
                  </a:lnTo>
                  <a:lnTo>
                    <a:pt x="2043420" y="602438"/>
                  </a:lnTo>
                  <a:lnTo>
                    <a:pt x="2041465" y="552192"/>
                  </a:lnTo>
                  <a:lnTo>
                    <a:pt x="2038288" y="501887"/>
                  </a:lnTo>
                  <a:lnTo>
                    <a:pt x="2033882" y="451542"/>
                  </a:lnTo>
                  <a:lnTo>
                    <a:pt x="2028237" y="401177"/>
                  </a:lnTo>
                  <a:lnTo>
                    <a:pt x="2021345" y="350814"/>
                  </a:lnTo>
                  <a:lnTo>
                    <a:pt x="2013198" y="300472"/>
                  </a:lnTo>
                  <a:lnTo>
                    <a:pt x="2003787" y="250171"/>
                  </a:lnTo>
                  <a:lnTo>
                    <a:pt x="1993104" y="199932"/>
                  </a:lnTo>
                  <a:lnTo>
                    <a:pt x="1981139" y="149775"/>
                  </a:lnTo>
                  <a:lnTo>
                    <a:pt x="1967885" y="99721"/>
                  </a:lnTo>
                  <a:lnTo>
                    <a:pt x="1953332" y="49789"/>
                  </a:lnTo>
                  <a:lnTo>
                    <a:pt x="1937473" y="0"/>
                  </a:lnTo>
                  <a:close/>
                </a:path>
              </a:pathLst>
            </a:custGeom>
            <a:solidFill>
              <a:srgbClr val="9B70A8"/>
            </a:solidFill>
          </p:spPr>
          <p:txBody>
            <a:bodyPr wrap="square" lIns="0" tIns="0" rIns="0" bIns="0" rtlCol="0"/>
            <a:lstStyle/>
            <a:p>
              <a:endParaRPr/>
            </a:p>
          </p:txBody>
        </p:sp>
        <p:pic>
          <p:nvPicPr>
            <p:cNvPr id="11" name="object 11"/>
            <p:cNvPicPr/>
            <p:nvPr/>
          </p:nvPicPr>
          <p:blipFill>
            <a:blip r:embed="rId7" cstate="print"/>
            <a:stretch>
              <a:fillRect/>
            </a:stretch>
          </p:blipFill>
          <p:spPr>
            <a:xfrm>
              <a:off x="3447872" y="6222364"/>
              <a:ext cx="1839188" cy="1819719"/>
            </a:xfrm>
            <a:prstGeom prst="rect">
              <a:avLst/>
            </a:prstGeom>
          </p:spPr>
        </p:pic>
        <p:pic>
          <p:nvPicPr>
            <p:cNvPr id="12" name="object 12"/>
            <p:cNvPicPr/>
            <p:nvPr/>
          </p:nvPicPr>
          <p:blipFill>
            <a:blip r:embed="rId8" cstate="print"/>
            <a:stretch>
              <a:fillRect/>
            </a:stretch>
          </p:blipFill>
          <p:spPr>
            <a:xfrm>
              <a:off x="1463243" y="4103738"/>
              <a:ext cx="4016463" cy="4021378"/>
            </a:xfrm>
            <a:prstGeom prst="rect">
              <a:avLst/>
            </a:prstGeom>
          </p:spPr>
        </p:pic>
        <p:sp>
          <p:nvSpPr>
            <p:cNvPr id="13" name="object 13"/>
            <p:cNvSpPr/>
            <p:nvPr/>
          </p:nvSpPr>
          <p:spPr>
            <a:xfrm>
              <a:off x="1485569" y="4209465"/>
              <a:ext cx="3768725" cy="3768725"/>
            </a:xfrm>
            <a:custGeom>
              <a:avLst/>
              <a:gdLst/>
              <a:ahLst/>
              <a:cxnLst/>
              <a:rect l="l" t="t" r="r" b="b"/>
              <a:pathLst>
                <a:path w="3768725" h="3768725">
                  <a:moveTo>
                    <a:pt x="1884235" y="0"/>
                  </a:moveTo>
                  <a:lnTo>
                    <a:pt x="1835602" y="615"/>
                  </a:lnTo>
                  <a:lnTo>
                    <a:pt x="1787272" y="2451"/>
                  </a:lnTo>
                  <a:lnTo>
                    <a:pt x="1739261" y="5494"/>
                  </a:lnTo>
                  <a:lnTo>
                    <a:pt x="1691582" y="9728"/>
                  </a:lnTo>
                  <a:lnTo>
                    <a:pt x="1644252" y="15138"/>
                  </a:lnTo>
                  <a:lnTo>
                    <a:pt x="1597284" y="21711"/>
                  </a:lnTo>
                  <a:lnTo>
                    <a:pt x="1550693" y="29430"/>
                  </a:lnTo>
                  <a:lnTo>
                    <a:pt x="1504495" y="38281"/>
                  </a:lnTo>
                  <a:lnTo>
                    <a:pt x="1458704" y="48250"/>
                  </a:lnTo>
                  <a:lnTo>
                    <a:pt x="1413334" y="59322"/>
                  </a:lnTo>
                  <a:lnTo>
                    <a:pt x="1368401" y="71481"/>
                  </a:lnTo>
                  <a:lnTo>
                    <a:pt x="1323920" y="84713"/>
                  </a:lnTo>
                  <a:lnTo>
                    <a:pt x="1279904" y="99003"/>
                  </a:lnTo>
                  <a:lnTo>
                    <a:pt x="1236370" y="114337"/>
                  </a:lnTo>
                  <a:lnTo>
                    <a:pt x="1193332" y="130699"/>
                  </a:lnTo>
                  <a:lnTo>
                    <a:pt x="1150804" y="148075"/>
                  </a:lnTo>
                  <a:lnTo>
                    <a:pt x="1108802" y="166450"/>
                  </a:lnTo>
                  <a:lnTo>
                    <a:pt x="1067339" y="185809"/>
                  </a:lnTo>
                  <a:lnTo>
                    <a:pt x="1026432" y="206138"/>
                  </a:lnTo>
                  <a:lnTo>
                    <a:pt x="986095" y="227421"/>
                  </a:lnTo>
                  <a:lnTo>
                    <a:pt x="946342" y="249644"/>
                  </a:lnTo>
                  <a:lnTo>
                    <a:pt x="907189" y="272792"/>
                  </a:lnTo>
                  <a:lnTo>
                    <a:pt x="868650" y="296850"/>
                  </a:lnTo>
                  <a:lnTo>
                    <a:pt x="830739" y="321803"/>
                  </a:lnTo>
                  <a:lnTo>
                    <a:pt x="793473" y="347637"/>
                  </a:lnTo>
                  <a:lnTo>
                    <a:pt x="756865" y="374337"/>
                  </a:lnTo>
                  <a:lnTo>
                    <a:pt x="720931" y="401888"/>
                  </a:lnTo>
                  <a:lnTo>
                    <a:pt x="685685" y="430274"/>
                  </a:lnTo>
                  <a:lnTo>
                    <a:pt x="651142" y="459483"/>
                  </a:lnTo>
                  <a:lnTo>
                    <a:pt x="617316" y="489497"/>
                  </a:lnTo>
                  <a:lnTo>
                    <a:pt x="584223" y="520304"/>
                  </a:lnTo>
                  <a:lnTo>
                    <a:pt x="551878" y="551888"/>
                  </a:lnTo>
                  <a:lnTo>
                    <a:pt x="520295" y="584233"/>
                  </a:lnTo>
                  <a:lnTo>
                    <a:pt x="489489" y="617326"/>
                  </a:lnTo>
                  <a:lnTo>
                    <a:pt x="459474" y="651152"/>
                  </a:lnTo>
                  <a:lnTo>
                    <a:pt x="430266" y="685695"/>
                  </a:lnTo>
                  <a:lnTo>
                    <a:pt x="401880" y="720942"/>
                  </a:lnTo>
                  <a:lnTo>
                    <a:pt x="374329" y="756876"/>
                  </a:lnTo>
                  <a:lnTo>
                    <a:pt x="347630" y="793484"/>
                  </a:lnTo>
                  <a:lnTo>
                    <a:pt x="321796" y="830751"/>
                  </a:lnTo>
                  <a:lnTo>
                    <a:pt x="296843" y="868661"/>
                  </a:lnTo>
                  <a:lnTo>
                    <a:pt x="272786" y="907200"/>
                  </a:lnTo>
                  <a:lnTo>
                    <a:pt x="249638" y="946353"/>
                  </a:lnTo>
                  <a:lnTo>
                    <a:pt x="227416" y="986106"/>
                  </a:lnTo>
                  <a:lnTo>
                    <a:pt x="206133" y="1026443"/>
                  </a:lnTo>
                  <a:lnTo>
                    <a:pt x="185805" y="1067351"/>
                  </a:lnTo>
                  <a:lnTo>
                    <a:pt x="166446" y="1108813"/>
                  </a:lnTo>
                  <a:lnTo>
                    <a:pt x="148072" y="1150815"/>
                  </a:lnTo>
                  <a:lnTo>
                    <a:pt x="130696" y="1193342"/>
                  </a:lnTo>
                  <a:lnTo>
                    <a:pt x="114334" y="1236380"/>
                  </a:lnTo>
                  <a:lnTo>
                    <a:pt x="99001" y="1279914"/>
                  </a:lnTo>
                  <a:lnTo>
                    <a:pt x="84711" y="1323929"/>
                  </a:lnTo>
                  <a:lnTo>
                    <a:pt x="71479" y="1368410"/>
                  </a:lnTo>
                  <a:lnTo>
                    <a:pt x="59320" y="1413343"/>
                  </a:lnTo>
                  <a:lnTo>
                    <a:pt x="48249" y="1458711"/>
                  </a:lnTo>
                  <a:lnTo>
                    <a:pt x="38280" y="1504502"/>
                  </a:lnTo>
                  <a:lnTo>
                    <a:pt x="29429" y="1550700"/>
                  </a:lnTo>
                  <a:lnTo>
                    <a:pt x="21710" y="1597290"/>
                  </a:lnTo>
                  <a:lnTo>
                    <a:pt x="15138" y="1644257"/>
                  </a:lnTo>
                  <a:lnTo>
                    <a:pt x="9728" y="1691586"/>
                  </a:lnTo>
                  <a:lnTo>
                    <a:pt x="5494" y="1739264"/>
                  </a:lnTo>
                  <a:lnTo>
                    <a:pt x="2451" y="1787274"/>
                  </a:lnTo>
                  <a:lnTo>
                    <a:pt x="615" y="1835603"/>
                  </a:lnTo>
                  <a:lnTo>
                    <a:pt x="0" y="1884235"/>
                  </a:lnTo>
                  <a:lnTo>
                    <a:pt x="615" y="1932868"/>
                  </a:lnTo>
                  <a:lnTo>
                    <a:pt x="2451" y="1981198"/>
                  </a:lnTo>
                  <a:lnTo>
                    <a:pt x="5494" y="2029209"/>
                  </a:lnTo>
                  <a:lnTo>
                    <a:pt x="9728" y="2076888"/>
                  </a:lnTo>
                  <a:lnTo>
                    <a:pt x="15138" y="2124219"/>
                  </a:lnTo>
                  <a:lnTo>
                    <a:pt x="21710" y="2171187"/>
                  </a:lnTo>
                  <a:lnTo>
                    <a:pt x="29429" y="2217778"/>
                  </a:lnTo>
                  <a:lnTo>
                    <a:pt x="38280" y="2263976"/>
                  </a:lnTo>
                  <a:lnTo>
                    <a:pt x="48249" y="2309768"/>
                  </a:lnTo>
                  <a:lnTo>
                    <a:pt x="59320" y="2355138"/>
                  </a:lnTo>
                  <a:lnTo>
                    <a:pt x="71479" y="2400071"/>
                  </a:lnTo>
                  <a:lnTo>
                    <a:pt x="84711" y="2444553"/>
                  </a:lnTo>
                  <a:lnTo>
                    <a:pt x="99001" y="2488568"/>
                  </a:lnTo>
                  <a:lnTo>
                    <a:pt x="114334" y="2532103"/>
                  </a:lnTo>
                  <a:lnTo>
                    <a:pt x="130696" y="2575142"/>
                  </a:lnTo>
                  <a:lnTo>
                    <a:pt x="148072" y="2617670"/>
                  </a:lnTo>
                  <a:lnTo>
                    <a:pt x="166446" y="2659673"/>
                  </a:lnTo>
                  <a:lnTo>
                    <a:pt x="185805" y="2701135"/>
                  </a:lnTo>
                  <a:lnTo>
                    <a:pt x="206133" y="2742043"/>
                  </a:lnTo>
                  <a:lnTo>
                    <a:pt x="227416" y="2782381"/>
                  </a:lnTo>
                  <a:lnTo>
                    <a:pt x="249638" y="2822134"/>
                  </a:lnTo>
                  <a:lnTo>
                    <a:pt x="272786" y="2861288"/>
                  </a:lnTo>
                  <a:lnTo>
                    <a:pt x="296843" y="2899828"/>
                  </a:lnTo>
                  <a:lnTo>
                    <a:pt x="321796" y="2937739"/>
                  </a:lnTo>
                  <a:lnTo>
                    <a:pt x="347630" y="2975005"/>
                  </a:lnTo>
                  <a:lnTo>
                    <a:pt x="374329" y="3011614"/>
                  </a:lnTo>
                  <a:lnTo>
                    <a:pt x="401880" y="3047549"/>
                  </a:lnTo>
                  <a:lnTo>
                    <a:pt x="430266" y="3082796"/>
                  </a:lnTo>
                  <a:lnTo>
                    <a:pt x="459474" y="3117339"/>
                  </a:lnTo>
                  <a:lnTo>
                    <a:pt x="489489" y="3151165"/>
                  </a:lnTo>
                  <a:lnTo>
                    <a:pt x="520295" y="3184259"/>
                  </a:lnTo>
                  <a:lnTo>
                    <a:pt x="551878" y="3216605"/>
                  </a:lnTo>
                  <a:lnTo>
                    <a:pt x="584223" y="3248189"/>
                  </a:lnTo>
                  <a:lnTo>
                    <a:pt x="617316" y="3278995"/>
                  </a:lnTo>
                  <a:lnTo>
                    <a:pt x="651142" y="3309010"/>
                  </a:lnTo>
                  <a:lnTo>
                    <a:pt x="685685" y="3338219"/>
                  </a:lnTo>
                  <a:lnTo>
                    <a:pt x="720931" y="3366606"/>
                  </a:lnTo>
                  <a:lnTo>
                    <a:pt x="756865" y="3394157"/>
                  </a:lnTo>
                  <a:lnTo>
                    <a:pt x="793473" y="3420857"/>
                  </a:lnTo>
                  <a:lnTo>
                    <a:pt x="830739" y="3446691"/>
                  </a:lnTo>
                  <a:lnTo>
                    <a:pt x="868650" y="3471644"/>
                  </a:lnTo>
                  <a:lnTo>
                    <a:pt x="907189" y="3495703"/>
                  </a:lnTo>
                  <a:lnTo>
                    <a:pt x="946342" y="3518851"/>
                  </a:lnTo>
                  <a:lnTo>
                    <a:pt x="986095" y="3541074"/>
                  </a:lnTo>
                  <a:lnTo>
                    <a:pt x="1026432" y="3562357"/>
                  </a:lnTo>
                  <a:lnTo>
                    <a:pt x="1067339" y="3582686"/>
                  </a:lnTo>
                  <a:lnTo>
                    <a:pt x="1108802" y="3602045"/>
                  </a:lnTo>
                  <a:lnTo>
                    <a:pt x="1150804" y="3620420"/>
                  </a:lnTo>
                  <a:lnTo>
                    <a:pt x="1193332" y="3637796"/>
                  </a:lnTo>
                  <a:lnTo>
                    <a:pt x="1236370" y="3654158"/>
                  </a:lnTo>
                  <a:lnTo>
                    <a:pt x="1279904" y="3669492"/>
                  </a:lnTo>
                  <a:lnTo>
                    <a:pt x="1323920" y="3683782"/>
                  </a:lnTo>
                  <a:lnTo>
                    <a:pt x="1368401" y="3697015"/>
                  </a:lnTo>
                  <a:lnTo>
                    <a:pt x="1413334" y="3709174"/>
                  </a:lnTo>
                  <a:lnTo>
                    <a:pt x="1458704" y="3720245"/>
                  </a:lnTo>
                  <a:lnTo>
                    <a:pt x="1504495" y="3730214"/>
                  </a:lnTo>
                  <a:lnTo>
                    <a:pt x="1550693" y="3739065"/>
                  </a:lnTo>
                  <a:lnTo>
                    <a:pt x="1597284" y="3746785"/>
                  </a:lnTo>
                  <a:lnTo>
                    <a:pt x="1644252" y="3753357"/>
                  </a:lnTo>
                  <a:lnTo>
                    <a:pt x="1691582" y="3758768"/>
                  </a:lnTo>
                  <a:lnTo>
                    <a:pt x="1739261" y="3763002"/>
                  </a:lnTo>
                  <a:lnTo>
                    <a:pt x="1787272" y="3766044"/>
                  </a:lnTo>
                  <a:lnTo>
                    <a:pt x="1835602" y="3767880"/>
                  </a:lnTo>
                  <a:lnTo>
                    <a:pt x="1884235" y="3768496"/>
                  </a:lnTo>
                  <a:lnTo>
                    <a:pt x="1932868" y="3767880"/>
                  </a:lnTo>
                  <a:lnTo>
                    <a:pt x="1981198" y="3766044"/>
                  </a:lnTo>
                  <a:lnTo>
                    <a:pt x="2029209" y="3763002"/>
                  </a:lnTo>
                  <a:lnTo>
                    <a:pt x="2076888" y="3758768"/>
                  </a:lnTo>
                  <a:lnTo>
                    <a:pt x="2124218" y="3753357"/>
                  </a:lnTo>
                  <a:lnTo>
                    <a:pt x="2171186" y="3746785"/>
                  </a:lnTo>
                  <a:lnTo>
                    <a:pt x="2217777" y="3739065"/>
                  </a:lnTo>
                  <a:lnTo>
                    <a:pt x="2263975" y="3730214"/>
                  </a:lnTo>
                  <a:lnTo>
                    <a:pt x="2309766" y="3720245"/>
                  </a:lnTo>
                  <a:lnTo>
                    <a:pt x="2355136" y="3709174"/>
                  </a:lnTo>
                  <a:lnTo>
                    <a:pt x="2400069" y="3697015"/>
                  </a:lnTo>
                  <a:lnTo>
                    <a:pt x="2444550" y="3683782"/>
                  </a:lnTo>
                  <a:lnTo>
                    <a:pt x="2488566" y="3669492"/>
                  </a:lnTo>
                  <a:lnTo>
                    <a:pt x="2532100" y="3654158"/>
                  </a:lnTo>
                  <a:lnTo>
                    <a:pt x="2575138" y="3637796"/>
                  </a:lnTo>
                  <a:lnTo>
                    <a:pt x="2617666" y="3620420"/>
                  </a:lnTo>
                  <a:lnTo>
                    <a:pt x="2659668" y="3602045"/>
                  </a:lnTo>
                  <a:lnTo>
                    <a:pt x="2701131" y="3582686"/>
                  </a:lnTo>
                  <a:lnTo>
                    <a:pt x="2742038" y="3562357"/>
                  </a:lnTo>
                  <a:lnTo>
                    <a:pt x="2782375" y="3541074"/>
                  </a:lnTo>
                  <a:lnTo>
                    <a:pt x="2822128" y="3518851"/>
                  </a:lnTo>
                  <a:lnTo>
                    <a:pt x="2861281" y="3495703"/>
                  </a:lnTo>
                  <a:lnTo>
                    <a:pt x="2899820" y="3471644"/>
                  </a:lnTo>
                  <a:lnTo>
                    <a:pt x="2937731" y="3446691"/>
                  </a:lnTo>
                  <a:lnTo>
                    <a:pt x="2974997" y="3420857"/>
                  </a:lnTo>
                  <a:lnTo>
                    <a:pt x="3011605" y="3394157"/>
                  </a:lnTo>
                  <a:lnTo>
                    <a:pt x="3047539" y="3366606"/>
                  </a:lnTo>
                  <a:lnTo>
                    <a:pt x="3082785" y="3338219"/>
                  </a:lnTo>
                  <a:lnTo>
                    <a:pt x="3117328" y="3309010"/>
                  </a:lnTo>
                  <a:lnTo>
                    <a:pt x="3151154" y="3278995"/>
                  </a:lnTo>
                  <a:lnTo>
                    <a:pt x="3184247" y="3248189"/>
                  </a:lnTo>
                  <a:lnTo>
                    <a:pt x="3216592" y="3216605"/>
                  </a:lnTo>
                  <a:lnTo>
                    <a:pt x="3248175" y="3184259"/>
                  </a:lnTo>
                  <a:lnTo>
                    <a:pt x="3278981" y="3151165"/>
                  </a:lnTo>
                  <a:lnTo>
                    <a:pt x="3308996" y="3117339"/>
                  </a:lnTo>
                  <a:lnTo>
                    <a:pt x="3338204" y="3082796"/>
                  </a:lnTo>
                  <a:lnTo>
                    <a:pt x="3366590" y="3047549"/>
                  </a:lnTo>
                  <a:lnTo>
                    <a:pt x="3394141" y="3011614"/>
                  </a:lnTo>
                  <a:lnTo>
                    <a:pt x="3420840" y="2975005"/>
                  </a:lnTo>
                  <a:lnTo>
                    <a:pt x="3446674" y="2937739"/>
                  </a:lnTo>
                  <a:lnTo>
                    <a:pt x="3471627" y="2899828"/>
                  </a:lnTo>
                  <a:lnTo>
                    <a:pt x="3495684" y="2861288"/>
                  </a:lnTo>
                  <a:lnTo>
                    <a:pt x="3518832" y="2822134"/>
                  </a:lnTo>
                  <a:lnTo>
                    <a:pt x="3541054" y="2782381"/>
                  </a:lnTo>
                  <a:lnTo>
                    <a:pt x="3562337" y="2742043"/>
                  </a:lnTo>
                  <a:lnTo>
                    <a:pt x="3582665" y="2701135"/>
                  </a:lnTo>
                  <a:lnTo>
                    <a:pt x="3602024" y="2659673"/>
                  </a:lnTo>
                  <a:lnTo>
                    <a:pt x="3620398" y="2617670"/>
                  </a:lnTo>
                  <a:lnTo>
                    <a:pt x="3637774" y="2575142"/>
                  </a:lnTo>
                  <a:lnTo>
                    <a:pt x="3654136" y="2532103"/>
                  </a:lnTo>
                  <a:lnTo>
                    <a:pt x="3669469" y="2488568"/>
                  </a:lnTo>
                  <a:lnTo>
                    <a:pt x="3683759" y="2444553"/>
                  </a:lnTo>
                  <a:lnTo>
                    <a:pt x="3696991" y="2400071"/>
                  </a:lnTo>
                  <a:lnTo>
                    <a:pt x="3709150" y="2355138"/>
                  </a:lnTo>
                  <a:lnTo>
                    <a:pt x="3720221" y="2309768"/>
                  </a:lnTo>
                  <a:lnTo>
                    <a:pt x="3730190" y="2263976"/>
                  </a:lnTo>
                  <a:lnTo>
                    <a:pt x="3739041" y="2217778"/>
                  </a:lnTo>
                  <a:lnTo>
                    <a:pt x="3746760" y="2171187"/>
                  </a:lnTo>
                  <a:lnTo>
                    <a:pt x="3753332" y="2124219"/>
                  </a:lnTo>
                  <a:lnTo>
                    <a:pt x="3758742" y="2076888"/>
                  </a:lnTo>
                  <a:lnTo>
                    <a:pt x="3762976" y="2029209"/>
                  </a:lnTo>
                  <a:lnTo>
                    <a:pt x="3766019" y="1981198"/>
                  </a:lnTo>
                  <a:lnTo>
                    <a:pt x="3767855" y="1932868"/>
                  </a:lnTo>
                  <a:lnTo>
                    <a:pt x="3768471" y="1884235"/>
                  </a:lnTo>
                  <a:lnTo>
                    <a:pt x="3767855" y="1835603"/>
                  </a:lnTo>
                  <a:lnTo>
                    <a:pt x="3766019" y="1787274"/>
                  </a:lnTo>
                  <a:lnTo>
                    <a:pt x="3762976" y="1739264"/>
                  </a:lnTo>
                  <a:lnTo>
                    <a:pt x="3758742" y="1691586"/>
                  </a:lnTo>
                  <a:lnTo>
                    <a:pt x="3753332" y="1644257"/>
                  </a:lnTo>
                  <a:lnTo>
                    <a:pt x="3746760" y="1597290"/>
                  </a:lnTo>
                  <a:lnTo>
                    <a:pt x="3739041" y="1550700"/>
                  </a:lnTo>
                  <a:lnTo>
                    <a:pt x="3730190" y="1504502"/>
                  </a:lnTo>
                  <a:lnTo>
                    <a:pt x="3720221" y="1458711"/>
                  </a:lnTo>
                  <a:lnTo>
                    <a:pt x="3709150" y="1413343"/>
                  </a:lnTo>
                  <a:lnTo>
                    <a:pt x="3696991" y="1368410"/>
                  </a:lnTo>
                  <a:lnTo>
                    <a:pt x="3683759" y="1323929"/>
                  </a:lnTo>
                  <a:lnTo>
                    <a:pt x="3669469" y="1279914"/>
                  </a:lnTo>
                  <a:lnTo>
                    <a:pt x="3654136" y="1236380"/>
                  </a:lnTo>
                  <a:lnTo>
                    <a:pt x="3637774" y="1193342"/>
                  </a:lnTo>
                  <a:lnTo>
                    <a:pt x="3620398" y="1150815"/>
                  </a:lnTo>
                  <a:lnTo>
                    <a:pt x="3602024" y="1108813"/>
                  </a:lnTo>
                  <a:lnTo>
                    <a:pt x="3582665" y="1067351"/>
                  </a:lnTo>
                  <a:lnTo>
                    <a:pt x="3562337" y="1026443"/>
                  </a:lnTo>
                  <a:lnTo>
                    <a:pt x="3541054" y="986106"/>
                  </a:lnTo>
                  <a:lnTo>
                    <a:pt x="3518832" y="946353"/>
                  </a:lnTo>
                  <a:lnTo>
                    <a:pt x="3495684" y="907200"/>
                  </a:lnTo>
                  <a:lnTo>
                    <a:pt x="3471627" y="868661"/>
                  </a:lnTo>
                  <a:lnTo>
                    <a:pt x="3446674" y="830751"/>
                  </a:lnTo>
                  <a:lnTo>
                    <a:pt x="3420840" y="793484"/>
                  </a:lnTo>
                  <a:lnTo>
                    <a:pt x="3394141" y="756876"/>
                  </a:lnTo>
                  <a:lnTo>
                    <a:pt x="3366590" y="720942"/>
                  </a:lnTo>
                  <a:lnTo>
                    <a:pt x="3338204" y="685695"/>
                  </a:lnTo>
                  <a:lnTo>
                    <a:pt x="3308996" y="651152"/>
                  </a:lnTo>
                  <a:lnTo>
                    <a:pt x="3278981" y="617326"/>
                  </a:lnTo>
                  <a:lnTo>
                    <a:pt x="3248175" y="584233"/>
                  </a:lnTo>
                  <a:lnTo>
                    <a:pt x="3216592" y="551888"/>
                  </a:lnTo>
                  <a:lnTo>
                    <a:pt x="3184247" y="520304"/>
                  </a:lnTo>
                  <a:lnTo>
                    <a:pt x="3151154" y="489497"/>
                  </a:lnTo>
                  <a:lnTo>
                    <a:pt x="3117328" y="459483"/>
                  </a:lnTo>
                  <a:lnTo>
                    <a:pt x="3082785" y="430274"/>
                  </a:lnTo>
                  <a:lnTo>
                    <a:pt x="3047539" y="401888"/>
                  </a:lnTo>
                  <a:lnTo>
                    <a:pt x="3011605" y="374337"/>
                  </a:lnTo>
                  <a:lnTo>
                    <a:pt x="2974997" y="347637"/>
                  </a:lnTo>
                  <a:lnTo>
                    <a:pt x="2937731" y="321803"/>
                  </a:lnTo>
                  <a:lnTo>
                    <a:pt x="2899820" y="296850"/>
                  </a:lnTo>
                  <a:lnTo>
                    <a:pt x="2861281" y="272792"/>
                  </a:lnTo>
                  <a:lnTo>
                    <a:pt x="2822128" y="249644"/>
                  </a:lnTo>
                  <a:lnTo>
                    <a:pt x="2782375" y="227421"/>
                  </a:lnTo>
                  <a:lnTo>
                    <a:pt x="2742038" y="206138"/>
                  </a:lnTo>
                  <a:lnTo>
                    <a:pt x="2701131" y="185809"/>
                  </a:lnTo>
                  <a:lnTo>
                    <a:pt x="2659668" y="166450"/>
                  </a:lnTo>
                  <a:lnTo>
                    <a:pt x="2617666" y="148075"/>
                  </a:lnTo>
                  <a:lnTo>
                    <a:pt x="2575138" y="130699"/>
                  </a:lnTo>
                  <a:lnTo>
                    <a:pt x="2532100" y="114337"/>
                  </a:lnTo>
                  <a:lnTo>
                    <a:pt x="2488566" y="99003"/>
                  </a:lnTo>
                  <a:lnTo>
                    <a:pt x="2444550" y="84713"/>
                  </a:lnTo>
                  <a:lnTo>
                    <a:pt x="2400069" y="71481"/>
                  </a:lnTo>
                  <a:lnTo>
                    <a:pt x="2355136" y="59322"/>
                  </a:lnTo>
                  <a:lnTo>
                    <a:pt x="2309766" y="48250"/>
                  </a:lnTo>
                  <a:lnTo>
                    <a:pt x="2263975" y="38281"/>
                  </a:lnTo>
                  <a:lnTo>
                    <a:pt x="2217777" y="29430"/>
                  </a:lnTo>
                  <a:lnTo>
                    <a:pt x="2171186" y="21711"/>
                  </a:lnTo>
                  <a:lnTo>
                    <a:pt x="2124218" y="15138"/>
                  </a:lnTo>
                  <a:lnTo>
                    <a:pt x="2076888" y="9728"/>
                  </a:lnTo>
                  <a:lnTo>
                    <a:pt x="2029209" y="5494"/>
                  </a:lnTo>
                  <a:lnTo>
                    <a:pt x="1981198" y="2451"/>
                  </a:lnTo>
                  <a:lnTo>
                    <a:pt x="1932868" y="615"/>
                  </a:lnTo>
                  <a:lnTo>
                    <a:pt x="1884235" y="0"/>
                  </a:lnTo>
                  <a:close/>
                </a:path>
              </a:pathLst>
            </a:custGeom>
            <a:solidFill>
              <a:srgbClr val="CAD4ED"/>
            </a:solidFill>
          </p:spPr>
          <p:txBody>
            <a:bodyPr wrap="square" lIns="0" tIns="0" rIns="0" bIns="0" rtlCol="0"/>
            <a:lstStyle/>
            <a:p>
              <a:endParaRPr/>
            </a:p>
          </p:txBody>
        </p:sp>
        <p:pic>
          <p:nvPicPr>
            <p:cNvPr id="14" name="object 14"/>
            <p:cNvPicPr/>
            <p:nvPr/>
          </p:nvPicPr>
          <p:blipFill>
            <a:blip r:embed="rId9" cstate="print"/>
            <a:stretch>
              <a:fillRect/>
            </a:stretch>
          </p:blipFill>
          <p:spPr>
            <a:xfrm>
              <a:off x="7643047" y="3463353"/>
              <a:ext cx="5472648" cy="1709362"/>
            </a:xfrm>
            <a:prstGeom prst="rect">
              <a:avLst/>
            </a:prstGeom>
          </p:spPr>
        </p:pic>
        <p:sp>
          <p:nvSpPr>
            <p:cNvPr id="15" name="object 15"/>
            <p:cNvSpPr/>
            <p:nvPr/>
          </p:nvSpPr>
          <p:spPr>
            <a:xfrm>
              <a:off x="7673248" y="3555808"/>
              <a:ext cx="5255895" cy="1480185"/>
            </a:xfrm>
            <a:custGeom>
              <a:avLst/>
              <a:gdLst/>
              <a:ahLst/>
              <a:cxnLst/>
              <a:rect l="l" t="t" r="r" b="b"/>
              <a:pathLst>
                <a:path w="5255895" h="1480185">
                  <a:moveTo>
                    <a:pt x="4515878" y="0"/>
                  </a:moveTo>
                  <a:lnTo>
                    <a:pt x="739952" y="0"/>
                  </a:lnTo>
                  <a:lnTo>
                    <a:pt x="691301" y="1573"/>
                  </a:lnTo>
                  <a:lnTo>
                    <a:pt x="643489" y="6230"/>
                  </a:lnTo>
                  <a:lnTo>
                    <a:pt x="596616" y="13873"/>
                  </a:lnTo>
                  <a:lnTo>
                    <a:pt x="550777" y="24403"/>
                  </a:lnTo>
                  <a:lnTo>
                    <a:pt x="506072" y="37723"/>
                  </a:lnTo>
                  <a:lnTo>
                    <a:pt x="462596" y="53737"/>
                  </a:lnTo>
                  <a:lnTo>
                    <a:pt x="420449" y="72345"/>
                  </a:lnTo>
                  <a:lnTo>
                    <a:pt x="379726" y="93452"/>
                  </a:lnTo>
                  <a:lnTo>
                    <a:pt x="340527" y="116959"/>
                  </a:lnTo>
                  <a:lnTo>
                    <a:pt x="302948" y="142769"/>
                  </a:lnTo>
                  <a:lnTo>
                    <a:pt x="267086" y="170784"/>
                  </a:lnTo>
                  <a:lnTo>
                    <a:pt x="233040" y="200907"/>
                  </a:lnTo>
                  <a:lnTo>
                    <a:pt x="200907" y="233040"/>
                  </a:lnTo>
                  <a:lnTo>
                    <a:pt x="170784" y="267086"/>
                  </a:lnTo>
                  <a:lnTo>
                    <a:pt x="142769" y="302948"/>
                  </a:lnTo>
                  <a:lnTo>
                    <a:pt x="116959" y="340527"/>
                  </a:lnTo>
                  <a:lnTo>
                    <a:pt x="93452" y="379726"/>
                  </a:lnTo>
                  <a:lnTo>
                    <a:pt x="72345" y="420449"/>
                  </a:lnTo>
                  <a:lnTo>
                    <a:pt x="53737" y="462596"/>
                  </a:lnTo>
                  <a:lnTo>
                    <a:pt x="37723" y="506072"/>
                  </a:lnTo>
                  <a:lnTo>
                    <a:pt x="24403" y="550777"/>
                  </a:lnTo>
                  <a:lnTo>
                    <a:pt x="13873" y="596616"/>
                  </a:lnTo>
                  <a:lnTo>
                    <a:pt x="6230" y="643489"/>
                  </a:lnTo>
                  <a:lnTo>
                    <a:pt x="1573" y="691301"/>
                  </a:lnTo>
                  <a:lnTo>
                    <a:pt x="0" y="739952"/>
                  </a:lnTo>
                  <a:lnTo>
                    <a:pt x="1573" y="788607"/>
                  </a:lnTo>
                  <a:lnTo>
                    <a:pt x="6230" y="836421"/>
                  </a:lnTo>
                  <a:lnTo>
                    <a:pt x="13873" y="883297"/>
                  </a:lnTo>
                  <a:lnTo>
                    <a:pt x="24403" y="929138"/>
                  </a:lnTo>
                  <a:lnTo>
                    <a:pt x="37723" y="973845"/>
                  </a:lnTo>
                  <a:lnTo>
                    <a:pt x="53737" y="1017323"/>
                  </a:lnTo>
                  <a:lnTo>
                    <a:pt x="72345" y="1059472"/>
                  </a:lnTo>
                  <a:lnTo>
                    <a:pt x="93452" y="1100196"/>
                  </a:lnTo>
                  <a:lnTo>
                    <a:pt x="116959" y="1139397"/>
                  </a:lnTo>
                  <a:lnTo>
                    <a:pt x="142769" y="1176977"/>
                  </a:lnTo>
                  <a:lnTo>
                    <a:pt x="170784" y="1212839"/>
                  </a:lnTo>
                  <a:lnTo>
                    <a:pt x="200907" y="1246886"/>
                  </a:lnTo>
                  <a:lnTo>
                    <a:pt x="233040" y="1279020"/>
                  </a:lnTo>
                  <a:lnTo>
                    <a:pt x="267086" y="1309144"/>
                  </a:lnTo>
                  <a:lnTo>
                    <a:pt x="302948" y="1337160"/>
                  </a:lnTo>
                  <a:lnTo>
                    <a:pt x="340527" y="1362970"/>
                  </a:lnTo>
                  <a:lnTo>
                    <a:pt x="379726" y="1386477"/>
                  </a:lnTo>
                  <a:lnTo>
                    <a:pt x="420449" y="1407584"/>
                  </a:lnTo>
                  <a:lnTo>
                    <a:pt x="462596" y="1426193"/>
                  </a:lnTo>
                  <a:lnTo>
                    <a:pt x="506072" y="1442207"/>
                  </a:lnTo>
                  <a:lnTo>
                    <a:pt x="550777" y="1455527"/>
                  </a:lnTo>
                  <a:lnTo>
                    <a:pt x="596616" y="1466057"/>
                  </a:lnTo>
                  <a:lnTo>
                    <a:pt x="643489" y="1473700"/>
                  </a:lnTo>
                  <a:lnTo>
                    <a:pt x="691301" y="1478357"/>
                  </a:lnTo>
                  <a:lnTo>
                    <a:pt x="739952" y="1479931"/>
                  </a:lnTo>
                  <a:lnTo>
                    <a:pt x="4515878" y="1479931"/>
                  </a:lnTo>
                  <a:lnTo>
                    <a:pt x="4564533" y="1478357"/>
                  </a:lnTo>
                  <a:lnTo>
                    <a:pt x="4612346" y="1473700"/>
                  </a:lnTo>
                  <a:lnTo>
                    <a:pt x="4659222" y="1466057"/>
                  </a:lnTo>
                  <a:lnTo>
                    <a:pt x="4705062" y="1455527"/>
                  </a:lnTo>
                  <a:lnTo>
                    <a:pt x="4749769" y="1442207"/>
                  </a:lnTo>
                  <a:lnTo>
                    <a:pt x="4793245" y="1426193"/>
                  </a:lnTo>
                  <a:lnTo>
                    <a:pt x="4835393" y="1407584"/>
                  </a:lnTo>
                  <a:lnTo>
                    <a:pt x="4876116" y="1386477"/>
                  </a:lnTo>
                  <a:lnTo>
                    <a:pt x="4915315" y="1362970"/>
                  </a:lnTo>
                  <a:lnTo>
                    <a:pt x="4952894" y="1337160"/>
                  </a:lnTo>
                  <a:lnTo>
                    <a:pt x="4988755" y="1309144"/>
                  </a:lnTo>
                  <a:lnTo>
                    <a:pt x="5022800" y="1279020"/>
                  </a:lnTo>
                  <a:lnTo>
                    <a:pt x="5054933" y="1246886"/>
                  </a:lnTo>
                  <a:lnTo>
                    <a:pt x="5085055" y="1212839"/>
                  </a:lnTo>
                  <a:lnTo>
                    <a:pt x="5113069" y="1176977"/>
                  </a:lnTo>
                  <a:lnTo>
                    <a:pt x="5138878" y="1139397"/>
                  </a:lnTo>
                  <a:lnTo>
                    <a:pt x="5162384" y="1100196"/>
                  </a:lnTo>
                  <a:lnTo>
                    <a:pt x="5183490" y="1059472"/>
                  </a:lnTo>
                  <a:lnTo>
                    <a:pt x="5202097" y="1017323"/>
                  </a:lnTo>
                  <a:lnTo>
                    <a:pt x="5218110" y="973845"/>
                  </a:lnTo>
                  <a:lnTo>
                    <a:pt x="5231429" y="929138"/>
                  </a:lnTo>
                  <a:lnTo>
                    <a:pt x="5241959" y="883297"/>
                  </a:lnTo>
                  <a:lnTo>
                    <a:pt x="5249601" y="836421"/>
                  </a:lnTo>
                  <a:lnTo>
                    <a:pt x="5254257" y="788607"/>
                  </a:lnTo>
                  <a:lnTo>
                    <a:pt x="5255831" y="739952"/>
                  </a:lnTo>
                  <a:lnTo>
                    <a:pt x="5254257" y="691301"/>
                  </a:lnTo>
                  <a:lnTo>
                    <a:pt x="5249601" y="643489"/>
                  </a:lnTo>
                  <a:lnTo>
                    <a:pt x="5241959" y="596616"/>
                  </a:lnTo>
                  <a:lnTo>
                    <a:pt x="5231429" y="550777"/>
                  </a:lnTo>
                  <a:lnTo>
                    <a:pt x="5218110" y="506072"/>
                  </a:lnTo>
                  <a:lnTo>
                    <a:pt x="5202097" y="462596"/>
                  </a:lnTo>
                  <a:lnTo>
                    <a:pt x="5183490" y="420449"/>
                  </a:lnTo>
                  <a:lnTo>
                    <a:pt x="5162384" y="379726"/>
                  </a:lnTo>
                  <a:lnTo>
                    <a:pt x="5138878" y="340527"/>
                  </a:lnTo>
                  <a:lnTo>
                    <a:pt x="5113069" y="302948"/>
                  </a:lnTo>
                  <a:lnTo>
                    <a:pt x="5085055" y="267086"/>
                  </a:lnTo>
                  <a:lnTo>
                    <a:pt x="5054933" y="233040"/>
                  </a:lnTo>
                  <a:lnTo>
                    <a:pt x="5022800" y="200907"/>
                  </a:lnTo>
                  <a:lnTo>
                    <a:pt x="4988755" y="170784"/>
                  </a:lnTo>
                  <a:lnTo>
                    <a:pt x="4952894" y="142769"/>
                  </a:lnTo>
                  <a:lnTo>
                    <a:pt x="4915315" y="116959"/>
                  </a:lnTo>
                  <a:lnTo>
                    <a:pt x="4876116" y="93452"/>
                  </a:lnTo>
                  <a:lnTo>
                    <a:pt x="4835393" y="72345"/>
                  </a:lnTo>
                  <a:lnTo>
                    <a:pt x="4793245" y="53737"/>
                  </a:lnTo>
                  <a:lnTo>
                    <a:pt x="4749769" y="37723"/>
                  </a:lnTo>
                  <a:lnTo>
                    <a:pt x="4705062" y="24403"/>
                  </a:lnTo>
                  <a:lnTo>
                    <a:pt x="4659222" y="13873"/>
                  </a:lnTo>
                  <a:lnTo>
                    <a:pt x="4612346" y="6230"/>
                  </a:lnTo>
                  <a:lnTo>
                    <a:pt x="4564533" y="1573"/>
                  </a:lnTo>
                  <a:lnTo>
                    <a:pt x="4515878" y="0"/>
                  </a:lnTo>
                  <a:close/>
                </a:path>
              </a:pathLst>
            </a:custGeom>
            <a:solidFill>
              <a:srgbClr val="60BEB2"/>
            </a:solidFill>
          </p:spPr>
          <p:txBody>
            <a:bodyPr wrap="square" lIns="0" tIns="0" rIns="0" bIns="0" rtlCol="0"/>
            <a:lstStyle/>
            <a:p>
              <a:endParaRPr/>
            </a:p>
          </p:txBody>
        </p:sp>
        <p:sp>
          <p:nvSpPr>
            <p:cNvPr id="16" name="object 16"/>
            <p:cNvSpPr/>
            <p:nvPr/>
          </p:nvSpPr>
          <p:spPr>
            <a:xfrm>
              <a:off x="7718045" y="3600584"/>
              <a:ext cx="5166360" cy="1390650"/>
            </a:xfrm>
            <a:custGeom>
              <a:avLst/>
              <a:gdLst/>
              <a:ahLst/>
              <a:cxnLst/>
              <a:rect l="l" t="t" r="r" b="b"/>
              <a:pathLst>
                <a:path w="5166359" h="1390650">
                  <a:moveTo>
                    <a:pt x="4471085" y="0"/>
                  </a:moveTo>
                  <a:lnTo>
                    <a:pt x="695172" y="0"/>
                  </a:lnTo>
                  <a:lnTo>
                    <a:pt x="647648" y="1606"/>
                  </a:lnTo>
                  <a:lnTo>
                    <a:pt x="600972" y="6357"/>
                  </a:lnTo>
                  <a:lnTo>
                    <a:pt x="555249" y="14148"/>
                  </a:lnTo>
                  <a:lnTo>
                    <a:pt x="510584" y="24874"/>
                  </a:lnTo>
                  <a:lnTo>
                    <a:pt x="467080" y="38431"/>
                  </a:lnTo>
                  <a:lnTo>
                    <a:pt x="424842" y="54715"/>
                  </a:lnTo>
                  <a:lnTo>
                    <a:pt x="383974" y="73622"/>
                  </a:lnTo>
                  <a:lnTo>
                    <a:pt x="344582" y="95047"/>
                  </a:lnTo>
                  <a:lnTo>
                    <a:pt x="306768" y="118885"/>
                  </a:lnTo>
                  <a:lnTo>
                    <a:pt x="270637" y="145033"/>
                  </a:lnTo>
                  <a:lnTo>
                    <a:pt x="236295" y="173387"/>
                  </a:lnTo>
                  <a:lnTo>
                    <a:pt x="203844" y="203841"/>
                  </a:lnTo>
                  <a:lnTo>
                    <a:pt x="173390" y="236292"/>
                  </a:lnTo>
                  <a:lnTo>
                    <a:pt x="145036" y="270634"/>
                  </a:lnTo>
                  <a:lnTo>
                    <a:pt x="118888" y="306765"/>
                  </a:lnTo>
                  <a:lnTo>
                    <a:pt x="95049" y="344580"/>
                  </a:lnTo>
                  <a:lnTo>
                    <a:pt x="73624" y="383973"/>
                  </a:lnTo>
                  <a:lnTo>
                    <a:pt x="54717" y="424842"/>
                  </a:lnTo>
                  <a:lnTo>
                    <a:pt x="38433" y="467081"/>
                  </a:lnTo>
                  <a:lnTo>
                    <a:pt x="24875" y="510587"/>
                  </a:lnTo>
                  <a:lnTo>
                    <a:pt x="14148" y="555254"/>
                  </a:lnTo>
                  <a:lnTo>
                    <a:pt x="6357" y="600979"/>
                  </a:lnTo>
                  <a:lnTo>
                    <a:pt x="1606" y="647657"/>
                  </a:lnTo>
                  <a:lnTo>
                    <a:pt x="0" y="695185"/>
                  </a:lnTo>
                  <a:lnTo>
                    <a:pt x="1606" y="742711"/>
                  </a:lnTo>
                  <a:lnTo>
                    <a:pt x="6357" y="789388"/>
                  </a:lnTo>
                  <a:lnTo>
                    <a:pt x="14148" y="835111"/>
                  </a:lnTo>
                  <a:lnTo>
                    <a:pt x="24875" y="879778"/>
                  </a:lnTo>
                  <a:lnTo>
                    <a:pt x="38433" y="923282"/>
                  </a:lnTo>
                  <a:lnTo>
                    <a:pt x="54717" y="965520"/>
                  </a:lnTo>
                  <a:lnTo>
                    <a:pt x="73624" y="1006388"/>
                  </a:lnTo>
                  <a:lnTo>
                    <a:pt x="95049" y="1045781"/>
                  </a:lnTo>
                  <a:lnTo>
                    <a:pt x="118888" y="1083595"/>
                  </a:lnTo>
                  <a:lnTo>
                    <a:pt x="145036" y="1119725"/>
                  </a:lnTo>
                  <a:lnTo>
                    <a:pt x="173390" y="1154067"/>
                  </a:lnTo>
                  <a:lnTo>
                    <a:pt x="203844" y="1186518"/>
                  </a:lnTo>
                  <a:lnTo>
                    <a:pt x="236295" y="1216971"/>
                  </a:lnTo>
                  <a:lnTo>
                    <a:pt x="270637" y="1245324"/>
                  </a:lnTo>
                  <a:lnTo>
                    <a:pt x="306768" y="1271472"/>
                  </a:lnTo>
                  <a:lnTo>
                    <a:pt x="344582" y="1295311"/>
                  </a:lnTo>
                  <a:lnTo>
                    <a:pt x="383974" y="1316735"/>
                  </a:lnTo>
                  <a:lnTo>
                    <a:pt x="424842" y="1335642"/>
                  </a:lnTo>
                  <a:lnTo>
                    <a:pt x="467080" y="1351926"/>
                  </a:lnTo>
                  <a:lnTo>
                    <a:pt x="510584" y="1365483"/>
                  </a:lnTo>
                  <a:lnTo>
                    <a:pt x="555249" y="1376209"/>
                  </a:lnTo>
                  <a:lnTo>
                    <a:pt x="600972" y="1384000"/>
                  </a:lnTo>
                  <a:lnTo>
                    <a:pt x="647648" y="1388751"/>
                  </a:lnTo>
                  <a:lnTo>
                    <a:pt x="695172" y="1390357"/>
                  </a:lnTo>
                  <a:lnTo>
                    <a:pt x="4471085" y="1390357"/>
                  </a:lnTo>
                  <a:lnTo>
                    <a:pt x="4518611" y="1388751"/>
                  </a:lnTo>
                  <a:lnTo>
                    <a:pt x="4565289" y="1384000"/>
                  </a:lnTo>
                  <a:lnTo>
                    <a:pt x="4611013" y="1376209"/>
                  </a:lnTo>
                  <a:lnTo>
                    <a:pt x="4655680" y="1365483"/>
                  </a:lnTo>
                  <a:lnTo>
                    <a:pt x="4699185" y="1351926"/>
                  </a:lnTo>
                  <a:lnTo>
                    <a:pt x="4741425" y="1335642"/>
                  </a:lnTo>
                  <a:lnTo>
                    <a:pt x="4782294" y="1316735"/>
                  </a:lnTo>
                  <a:lnTo>
                    <a:pt x="4821688" y="1295311"/>
                  </a:lnTo>
                  <a:lnTo>
                    <a:pt x="4859503" y="1271472"/>
                  </a:lnTo>
                  <a:lnTo>
                    <a:pt x="4895635" y="1245324"/>
                  </a:lnTo>
                  <a:lnTo>
                    <a:pt x="4929979" y="1216971"/>
                  </a:lnTo>
                  <a:lnTo>
                    <a:pt x="4962431" y="1186518"/>
                  </a:lnTo>
                  <a:lnTo>
                    <a:pt x="4992886" y="1154067"/>
                  </a:lnTo>
                  <a:lnTo>
                    <a:pt x="5021241" y="1119725"/>
                  </a:lnTo>
                  <a:lnTo>
                    <a:pt x="5047390" y="1083595"/>
                  </a:lnTo>
                  <a:lnTo>
                    <a:pt x="5071230" y="1045781"/>
                  </a:lnTo>
                  <a:lnTo>
                    <a:pt x="5092656" y="1006388"/>
                  </a:lnTo>
                  <a:lnTo>
                    <a:pt x="5111564" y="965520"/>
                  </a:lnTo>
                  <a:lnTo>
                    <a:pt x="5127849" y="923282"/>
                  </a:lnTo>
                  <a:lnTo>
                    <a:pt x="5141407" y="879778"/>
                  </a:lnTo>
                  <a:lnTo>
                    <a:pt x="5152134" y="835111"/>
                  </a:lnTo>
                  <a:lnTo>
                    <a:pt x="5159925" y="789388"/>
                  </a:lnTo>
                  <a:lnTo>
                    <a:pt x="5164676" y="742711"/>
                  </a:lnTo>
                  <a:lnTo>
                    <a:pt x="5166283" y="695185"/>
                  </a:lnTo>
                  <a:lnTo>
                    <a:pt x="5164676" y="647657"/>
                  </a:lnTo>
                  <a:lnTo>
                    <a:pt x="5159925" y="600979"/>
                  </a:lnTo>
                  <a:lnTo>
                    <a:pt x="5152134" y="555254"/>
                  </a:lnTo>
                  <a:lnTo>
                    <a:pt x="5141407" y="510587"/>
                  </a:lnTo>
                  <a:lnTo>
                    <a:pt x="5127849" y="467081"/>
                  </a:lnTo>
                  <a:lnTo>
                    <a:pt x="5111564" y="424842"/>
                  </a:lnTo>
                  <a:lnTo>
                    <a:pt x="5092656" y="383973"/>
                  </a:lnTo>
                  <a:lnTo>
                    <a:pt x="5071230" y="344580"/>
                  </a:lnTo>
                  <a:lnTo>
                    <a:pt x="5047390" y="306765"/>
                  </a:lnTo>
                  <a:lnTo>
                    <a:pt x="5021241" y="270634"/>
                  </a:lnTo>
                  <a:lnTo>
                    <a:pt x="4992886" y="236292"/>
                  </a:lnTo>
                  <a:lnTo>
                    <a:pt x="4962431" y="203841"/>
                  </a:lnTo>
                  <a:lnTo>
                    <a:pt x="4929979" y="173387"/>
                  </a:lnTo>
                  <a:lnTo>
                    <a:pt x="4895635" y="145033"/>
                  </a:lnTo>
                  <a:lnTo>
                    <a:pt x="4859503" y="118885"/>
                  </a:lnTo>
                  <a:lnTo>
                    <a:pt x="4821688" y="95047"/>
                  </a:lnTo>
                  <a:lnTo>
                    <a:pt x="4782294" y="73622"/>
                  </a:lnTo>
                  <a:lnTo>
                    <a:pt x="4741425" y="54715"/>
                  </a:lnTo>
                  <a:lnTo>
                    <a:pt x="4699185" y="38431"/>
                  </a:lnTo>
                  <a:lnTo>
                    <a:pt x="4655680" y="24874"/>
                  </a:lnTo>
                  <a:lnTo>
                    <a:pt x="4611013" y="14148"/>
                  </a:lnTo>
                  <a:lnTo>
                    <a:pt x="4565289" y="6357"/>
                  </a:lnTo>
                  <a:lnTo>
                    <a:pt x="4518611" y="1606"/>
                  </a:lnTo>
                  <a:lnTo>
                    <a:pt x="4471085" y="0"/>
                  </a:lnTo>
                  <a:close/>
                </a:path>
              </a:pathLst>
            </a:custGeom>
            <a:solidFill>
              <a:srgbClr val="60BEB2">
                <a:alpha val="59999"/>
              </a:srgbClr>
            </a:solidFill>
          </p:spPr>
          <p:txBody>
            <a:bodyPr wrap="square" lIns="0" tIns="0" rIns="0" bIns="0" rtlCol="0"/>
            <a:lstStyle/>
            <a:p>
              <a:endParaRPr/>
            </a:p>
          </p:txBody>
        </p:sp>
        <p:pic>
          <p:nvPicPr>
            <p:cNvPr id="17" name="object 17"/>
            <p:cNvPicPr/>
            <p:nvPr/>
          </p:nvPicPr>
          <p:blipFill>
            <a:blip r:embed="rId10" cstate="print"/>
            <a:stretch>
              <a:fillRect/>
            </a:stretch>
          </p:blipFill>
          <p:spPr>
            <a:xfrm>
              <a:off x="6113122" y="4265767"/>
              <a:ext cx="1571236" cy="932922"/>
            </a:xfrm>
            <a:prstGeom prst="rect">
              <a:avLst/>
            </a:prstGeom>
          </p:spPr>
        </p:pic>
        <p:sp>
          <p:nvSpPr>
            <p:cNvPr id="18" name="object 18"/>
            <p:cNvSpPr/>
            <p:nvPr/>
          </p:nvSpPr>
          <p:spPr>
            <a:xfrm>
              <a:off x="6329275" y="4387020"/>
              <a:ext cx="1161415" cy="488315"/>
            </a:xfrm>
            <a:custGeom>
              <a:avLst/>
              <a:gdLst/>
              <a:ahLst/>
              <a:cxnLst/>
              <a:rect l="l" t="t" r="r" b="b"/>
              <a:pathLst>
                <a:path w="1161415" h="488314">
                  <a:moveTo>
                    <a:pt x="0" y="488061"/>
                  </a:moveTo>
                  <a:lnTo>
                    <a:pt x="1161021" y="0"/>
                  </a:lnTo>
                </a:path>
              </a:pathLst>
            </a:custGeom>
            <a:ln w="39255">
              <a:solidFill>
                <a:srgbClr val="FFFFFF"/>
              </a:solidFill>
            </a:ln>
          </p:spPr>
          <p:txBody>
            <a:bodyPr wrap="square" lIns="0" tIns="0" rIns="0" bIns="0" rtlCol="0"/>
            <a:lstStyle/>
            <a:p>
              <a:endParaRPr/>
            </a:p>
          </p:txBody>
        </p:sp>
        <p:sp>
          <p:nvSpPr>
            <p:cNvPr id="19" name="object 19"/>
            <p:cNvSpPr/>
            <p:nvPr/>
          </p:nvSpPr>
          <p:spPr>
            <a:xfrm>
              <a:off x="6175250" y="4681408"/>
              <a:ext cx="373380" cy="373380"/>
            </a:xfrm>
            <a:custGeom>
              <a:avLst/>
              <a:gdLst/>
              <a:ahLst/>
              <a:cxnLst/>
              <a:rect l="l" t="t" r="r" b="b"/>
              <a:pathLst>
                <a:path w="373379" h="373379">
                  <a:moveTo>
                    <a:pt x="186461" y="0"/>
                  </a:moveTo>
                  <a:lnTo>
                    <a:pt x="136952" y="6672"/>
                  </a:lnTo>
                  <a:lnTo>
                    <a:pt x="92427" y="25496"/>
                  </a:lnTo>
                  <a:lnTo>
                    <a:pt x="54678" y="54681"/>
                  </a:lnTo>
                  <a:lnTo>
                    <a:pt x="25495" y="92435"/>
                  </a:lnTo>
                  <a:lnTo>
                    <a:pt x="6672" y="136967"/>
                  </a:lnTo>
                  <a:lnTo>
                    <a:pt x="0" y="186486"/>
                  </a:lnTo>
                  <a:lnTo>
                    <a:pt x="6672" y="235995"/>
                  </a:lnTo>
                  <a:lnTo>
                    <a:pt x="25495" y="280520"/>
                  </a:lnTo>
                  <a:lnTo>
                    <a:pt x="54678" y="318269"/>
                  </a:lnTo>
                  <a:lnTo>
                    <a:pt x="92427" y="347452"/>
                  </a:lnTo>
                  <a:lnTo>
                    <a:pt x="136952" y="366275"/>
                  </a:lnTo>
                  <a:lnTo>
                    <a:pt x="186461" y="372948"/>
                  </a:lnTo>
                  <a:lnTo>
                    <a:pt x="235970" y="366275"/>
                  </a:lnTo>
                  <a:lnTo>
                    <a:pt x="280495" y="347452"/>
                  </a:lnTo>
                  <a:lnTo>
                    <a:pt x="318244" y="318269"/>
                  </a:lnTo>
                  <a:lnTo>
                    <a:pt x="347426" y="280520"/>
                  </a:lnTo>
                  <a:lnTo>
                    <a:pt x="366250" y="235995"/>
                  </a:lnTo>
                  <a:lnTo>
                    <a:pt x="372922" y="186486"/>
                  </a:lnTo>
                  <a:lnTo>
                    <a:pt x="366250" y="136967"/>
                  </a:lnTo>
                  <a:lnTo>
                    <a:pt x="347426" y="92435"/>
                  </a:lnTo>
                  <a:lnTo>
                    <a:pt x="318244" y="54681"/>
                  </a:lnTo>
                  <a:lnTo>
                    <a:pt x="280495" y="25496"/>
                  </a:lnTo>
                  <a:lnTo>
                    <a:pt x="235970" y="6672"/>
                  </a:lnTo>
                  <a:lnTo>
                    <a:pt x="186461" y="0"/>
                  </a:lnTo>
                  <a:close/>
                </a:path>
              </a:pathLst>
            </a:custGeom>
            <a:solidFill>
              <a:srgbClr val="FFFFFF"/>
            </a:solidFill>
          </p:spPr>
          <p:txBody>
            <a:bodyPr wrap="square" lIns="0" tIns="0" rIns="0" bIns="0" rtlCol="0"/>
            <a:lstStyle/>
            <a:p>
              <a:endParaRPr/>
            </a:p>
          </p:txBody>
        </p:sp>
        <p:pic>
          <p:nvPicPr>
            <p:cNvPr id="20" name="object 20"/>
            <p:cNvPicPr/>
            <p:nvPr/>
          </p:nvPicPr>
          <p:blipFill>
            <a:blip r:embed="rId11" cstate="print"/>
            <a:stretch>
              <a:fillRect/>
            </a:stretch>
          </p:blipFill>
          <p:spPr>
            <a:xfrm>
              <a:off x="6253761" y="4759951"/>
              <a:ext cx="215900" cy="215874"/>
            </a:xfrm>
            <a:prstGeom prst="rect">
              <a:avLst/>
            </a:prstGeom>
          </p:spPr>
        </p:pic>
        <p:pic>
          <p:nvPicPr>
            <p:cNvPr id="21" name="object 21"/>
            <p:cNvPicPr/>
            <p:nvPr/>
          </p:nvPicPr>
          <p:blipFill>
            <a:blip r:embed="rId12" cstate="print"/>
            <a:stretch>
              <a:fillRect/>
            </a:stretch>
          </p:blipFill>
          <p:spPr>
            <a:xfrm>
              <a:off x="6957662" y="3779665"/>
              <a:ext cx="1291355" cy="1291355"/>
            </a:xfrm>
            <a:prstGeom prst="rect">
              <a:avLst/>
            </a:prstGeom>
          </p:spPr>
        </p:pic>
        <p:pic>
          <p:nvPicPr>
            <p:cNvPr id="22" name="object 22"/>
            <p:cNvPicPr/>
            <p:nvPr/>
          </p:nvPicPr>
          <p:blipFill>
            <a:blip r:embed="rId13" cstate="print"/>
            <a:stretch>
              <a:fillRect/>
            </a:stretch>
          </p:blipFill>
          <p:spPr>
            <a:xfrm>
              <a:off x="6983031" y="3883177"/>
              <a:ext cx="1040244" cy="1040282"/>
            </a:xfrm>
            <a:prstGeom prst="rect">
              <a:avLst/>
            </a:prstGeom>
          </p:spPr>
        </p:pic>
        <p:pic>
          <p:nvPicPr>
            <p:cNvPr id="23" name="object 23"/>
            <p:cNvPicPr/>
            <p:nvPr/>
          </p:nvPicPr>
          <p:blipFill>
            <a:blip r:embed="rId14" cstate="print"/>
            <a:stretch>
              <a:fillRect/>
            </a:stretch>
          </p:blipFill>
          <p:spPr>
            <a:xfrm>
              <a:off x="7937650" y="5329191"/>
              <a:ext cx="5039813" cy="1581711"/>
            </a:xfrm>
            <a:prstGeom prst="rect">
              <a:avLst/>
            </a:prstGeom>
          </p:spPr>
        </p:pic>
        <p:sp>
          <p:nvSpPr>
            <p:cNvPr id="24" name="object 24"/>
            <p:cNvSpPr/>
            <p:nvPr/>
          </p:nvSpPr>
          <p:spPr>
            <a:xfrm>
              <a:off x="7967662" y="5420486"/>
              <a:ext cx="4802505" cy="1352550"/>
            </a:xfrm>
            <a:custGeom>
              <a:avLst/>
              <a:gdLst/>
              <a:ahLst/>
              <a:cxnLst/>
              <a:rect l="l" t="t" r="r" b="b"/>
              <a:pathLst>
                <a:path w="4802505" h="1352550">
                  <a:moveTo>
                    <a:pt x="4802187" y="676122"/>
                  </a:moveTo>
                  <a:lnTo>
                    <a:pt x="4800485" y="627811"/>
                  </a:lnTo>
                  <a:lnTo>
                    <a:pt x="4795469" y="580440"/>
                  </a:lnTo>
                  <a:lnTo>
                    <a:pt x="4787252" y="534111"/>
                  </a:lnTo>
                  <a:lnTo>
                    <a:pt x="4775936" y="488911"/>
                  </a:lnTo>
                  <a:lnTo>
                    <a:pt x="4761649" y="444982"/>
                  </a:lnTo>
                  <a:lnTo>
                    <a:pt x="4744504" y="402424"/>
                  </a:lnTo>
                  <a:lnTo>
                    <a:pt x="4724603" y="361353"/>
                  </a:lnTo>
                  <a:lnTo>
                    <a:pt x="4702086" y="321881"/>
                  </a:lnTo>
                  <a:lnTo>
                    <a:pt x="4677041" y="284137"/>
                  </a:lnTo>
                  <a:lnTo>
                    <a:pt x="4649584" y="248221"/>
                  </a:lnTo>
                  <a:lnTo>
                    <a:pt x="4619853" y="214249"/>
                  </a:lnTo>
                  <a:lnTo>
                    <a:pt x="4587938" y="182333"/>
                  </a:lnTo>
                  <a:lnTo>
                    <a:pt x="4553966" y="152590"/>
                  </a:lnTo>
                  <a:lnTo>
                    <a:pt x="4518050" y="125145"/>
                  </a:lnTo>
                  <a:lnTo>
                    <a:pt x="4480293" y="100101"/>
                  </a:lnTo>
                  <a:lnTo>
                    <a:pt x="4440821" y="77571"/>
                  </a:lnTo>
                  <a:lnTo>
                    <a:pt x="4399762" y="57670"/>
                  </a:lnTo>
                  <a:lnTo>
                    <a:pt x="4357205" y="40525"/>
                  </a:lnTo>
                  <a:lnTo>
                    <a:pt x="4313263" y="26238"/>
                  </a:lnTo>
                  <a:lnTo>
                    <a:pt x="4268076" y="14935"/>
                  </a:lnTo>
                  <a:lnTo>
                    <a:pt x="4221734" y="6705"/>
                  </a:lnTo>
                  <a:lnTo>
                    <a:pt x="4174375" y="1689"/>
                  </a:lnTo>
                  <a:lnTo>
                    <a:pt x="4126090" y="0"/>
                  </a:lnTo>
                  <a:lnTo>
                    <a:pt x="676097" y="0"/>
                  </a:lnTo>
                  <a:lnTo>
                    <a:pt x="627811" y="1689"/>
                  </a:lnTo>
                  <a:lnTo>
                    <a:pt x="580440" y="6705"/>
                  </a:lnTo>
                  <a:lnTo>
                    <a:pt x="534111" y="14935"/>
                  </a:lnTo>
                  <a:lnTo>
                    <a:pt x="488911" y="26238"/>
                  </a:lnTo>
                  <a:lnTo>
                    <a:pt x="444982" y="40525"/>
                  </a:lnTo>
                  <a:lnTo>
                    <a:pt x="402424" y="57670"/>
                  </a:lnTo>
                  <a:lnTo>
                    <a:pt x="361353" y="77571"/>
                  </a:lnTo>
                  <a:lnTo>
                    <a:pt x="321881" y="100101"/>
                  </a:lnTo>
                  <a:lnTo>
                    <a:pt x="284137" y="125145"/>
                  </a:lnTo>
                  <a:lnTo>
                    <a:pt x="248221" y="152590"/>
                  </a:lnTo>
                  <a:lnTo>
                    <a:pt x="214249" y="182333"/>
                  </a:lnTo>
                  <a:lnTo>
                    <a:pt x="182333" y="214249"/>
                  </a:lnTo>
                  <a:lnTo>
                    <a:pt x="152590" y="248221"/>
                  </a:lnTo>
                  <a:lnTo>
                    <a:pt x="125145" y="284137"/>
                  </a:lnTo>
                  <a:lnTo>
                    <a:pt x="100101" y="321881"/>
                  </a:lnTo>
                  <a:lnTo>
                    <a:pt x="77571" y="361353"/>
                  </a:lnTo>
                  <a:lnTo>
                    <a:pt x="57683" y="402424"/>
                  </a:lnTo>
                  <a:lnTo>
                    <a:pt x="40525" y="444982"/>
                  </a:lnTo>
                  <a:lnTo>
                    <a:pt x="26238" y="488911"/>
                  </a:lnTo>
                  <a:lnTo>
                    <a:pt x="14935" y="534111"/>
                  </a:lnTo>
                  <a:lnTo>
                    <a:pt x="6705" y="580440"/>
                  </a:lnTo>
                  <a:lnTo>
                    <a:pt x="1689" y="627811"/>
                  </a:lnTo>
                  <a:lnTo>
                    <a:pt x="0" y="676097"/>
                  </a:lnTo>
                  <a:lnTo>
                    <a:pt x="1689" y="724408"/>
                  </a:lnTo>
                  <a:lnTo>
                    <a:pt x="6705" y="771766"/>
                  </a:lnTo>
                  <a:lnTo>
                    <a:pt x="14935" y="818108"/>
                  </a:lnTo>
                  <a:lnTo>
                    <a:pt x="26238" y="863295"/>
                  </a:lnTo>
                  <a:lnTo>
                    <a:pt x="40525" y="907224"/>
                  </a:lnTo>
                  <a:lnTo>
                    <a:pt x="57683" y="949794"/>
                  </a:lnTo>
                  <a:lnTo>
                    <a:pt x="77571" y="990854"/>
                  </a:lnTo>
                  <a:lnTo>
                    <a:pt x="100101" y="1030325"/>
                  </a:lnTo>
                  <a:lnTo>
                    <a:pt x="125145" y="1068082"/>
                  </a:lnTo>
                  <a:lnTo>
                    <a:pt x="152590" y="1103998"/>
                  </a:lnTo>
                  <a:lnTo>
                    <a:pt x="182333" y="1137970"/>
                  </a:lnTo>
                  <a:lnTo>
                    <a:pt x="214249" y="1169885"/>
                  </a:lnTo>
                  <a:lnTo>
                    <a:pt x="248221" y="1199616"/>
                  </a:lnTo>
                  <a:lnTo>
                    <a:pt x="284137" y="1227074"/>
                  </a:lnTo>
                  <a:lnTo>
                    <a:pt x="321881" y="1252118"/>
                  </a:lnTo>
                  <a:lnTo>
                    <a:pt x="361353" y="1274635"/>
                  </a:lnTo>
                  <a:lnTo>
                    <a:pt x="402424" y="1294536"/>
                  </a:lnTo>
                  <a:lnTo>
                    <a:pt x="444982" y="1311681"/>
                  </a:lnTo>
                  <a:lnTo>
                    <a:pt x="488911" y="1325968"/>
                  </a:lnTo>
                  <a:lnTo>
                    <a:pt x="534111" y="1337284"/>
                  </a:lnTo>
                  <a:lnTo>
                    <a:pt x="580440" y="1345501"/>
                  </a:lnTo>
                  <a:lnTo>
                    <a:pt x="627811" y="1350518"/>
                  </a:lnTo>
                  <a:lnTo>
                    <a:pt x="676097" y="1352219"/>
                  </a:lnTo>
                  <a:lnTo>
                    <a:pt x="4126090" y="1352219"/>
                  </a:lnTo>
                  <a:lnTo>
                    <a:pt x="4174375" y="1350518"/>
                  </a:lnTo>
                  <a:lnTo>
                    <a:pt x="4221734" y="1345501"/>
                  </a:lnTo>
                  <a:lnTo>
                    <a:pt x="4268076" y="1337284"/>
                  </a:lnTo>
                  <a:lnTo>
                    <a:pt x="4313263" y="1325968"/>
                  </a:lnTo>
                  <a:lnTo>
                    <a:pt x="4357205" y="1311681"/>
                  </a:lnTo>
                  <a:lnTo>
                    <a:pt x="4399762" y="1294536"/>
                  </a:lnTo>
                  <a:lnTo>
                    <a:pt x="4440821" y="1274635"/>
                  </a:lnTo>
                  <a:lnTo>
                    <a:pt x="4480293" y="1252118"/>
                  </a:lnTo>
                  <a:lnTo>
                    <a:pt x="4518050" y="1227074"/>
                  </a:lnTo>
                  <a:lnTo>
                    <a:pt x="4553966" y="1199616"/>
                  </a:lnTo>
                  <a:lnTo>
                    <a:pt x="4587938" y="1169885"/>
                  </a:lnTo>
                  <a:lnTo>
                    <a:pt x="4619853" y="1137970"/>
                  </a:lnTo>
                  <a:lnTo>
                    <a:pt x="4649584" y="1103998"/>
                  </a:lnTo>
                  <a:lnTo>
                    <a:pt x="4677041" y="1068082"/>
                  </a:lnTo>
                  <a:lnTo>
                    <a:pt x="4702086" y="1030325"/>
                  </a:lnTo>
                  <a:lnTo>
                    <a:pt x="4724603" y="990854"/>
                  </a:lnTo>
                  <a:lnTo>
                    <a:pt x="4744504" y="949794"/>
                  </a:lnTo>
                  <a:lnTo>
                    <a:pt x="4761649" y="907224"/>
                  </a:lnTo>
                  <a:lnTo>
                    <a:pt x="4775936" y="863295"/>
                  </a:lnTo>
                  <a:lnTo>
                    <a:pt x="4787252" y="818108"/>
                  </a:lnTo>
                  <a:lnTo>
                    <a:pt x="4795469" y="771766"/>
                  </a:lnTo>
                  <a:lnTo>
                    <a:pt x="4800485" y="724408"/>
                  </a:lnTo>
                  <a:lnTo>
                    <a:pt x="4802187" y="676122"/>
                  </a:lnTo>
                  <a:close/>
                </a:path>
              </a:pathLst>
            </a:custGeom>
            <a:solidFill>
              <a:srgbClr val="9B70A8"/>
            </a:solidFill>
          </p:spPr>
          <p:txBody>
            <a:bodyPr wrap="square" lIns="0" tIns="0" rIns="0" bIns="0" rtlCol="0"/>
            <a:lstStyle/>
            <a:p>
              <a:endParaRPr/>
            </a:p>
          </p:txBody>
        </p:sp>
        <p:pic>
          <p:nvPicPr>
            <p:cNvPr id="25" name="object 25"/>
            <p:cNvPicPr/>
            <p:nvPr/>
          </p:nvPicPr>
          <p:blipFill>
            <a:blip r:embed="rId15" cstate="print"/>
            <a:stretch>
              <a:fillRect/>
            </a:stretch>
          </p:blipFill>
          <p:spPr>
            <a:xfrm>
              <a:off x="6358628" y="5817374"/>
              <a:ext cx="1566323" cy="623570"/>
            </a:xfrm>
            <a:prstGeom prst="rect">
              <a:avLst/>
            </a:prstGeom>
          </p:spPr>
        </p:pic>
        <p:sp>
          <p:nvSpPr>
            <p:cNvPr id="26" name="object 26"/>
            <p:cNvSpPr/>
            <p:nvPr/>
          </p:nvSpPr>
          <p:spPr>
            <a:xfrm>
              <a:off x="6554712" y="6107684"/>
              <a:ext cx="1184275" cy="0"/>
            </a:xfrm>
            <a:custGeom>
              <a:avLst/>
              <a:gdLst/>
              <a:ahLst/>
              <a:cxnLst/>
              <a:rect l="l" t="t" r="r" b="b"/>
              <a:pathLst>
                <a:path w="1184275">
                  <a:moveTo>
                    <a:pt x="0" y="0"/>
                  </a:moveTo>
                  <a:lnTo>
                    <a:pt x="1184198" y="0"/>
                  </a:lnTo>
                </a:path>
              </a:pathLst>
            </a:custGeom>
            <a:ln w="39255">
              <a:solidFill>
                <a:srgbClr val="FFFFFF"/>
              </a:solidFill>
            </a:ln>
          </p:spPr>
          <p:txBody>
            <a:bodyPr wrap="square" lIns="0" tIns="0" rIns="0" bIns="0" rtlCol="0"/>
            <a:lstStyle/>
            <a:p>
              <a:endParaRPr/>
            </a:p>
          </p:txBody>
        </p:sp>
        <p:sp>
          <p:nvSpPr>
            <p:cNvPr id="27" name="object 27"/>
            <p:cNvSpPr/>
            <p:nvPr/>
          </p:nvSpPr>
          <p:spPr>
            <a:xfrm>
              <a:off x="6423871" y="5924482"/>
              <a:ext cx="373380" cy="373380"/>
            </a:xfrm>
            <a:custGeom>
              <a:avLst/>
              <a:gdLst/>
              <a:ahLst/>
              <a:cxnLst/>
              <a:rect l="l" t="t" r="r" b="b"/>
              <a:pathLst>
                <a:path w="373379" h="373379">
                  <a:moveTo>
                    <a:pt x="186461" y="0"/>
                  </a:moveTo>
                  <a:lnTo>
                    <a:pt x="136943" y="6672"/>
                  </a:lnTo>
                  <a:lnTo>
                    <a:pt x="92416" y="25496"/>
                  </a:lnTo>
                  <a:lnTo>
                    <a:pt x="54668" y="54681"/>
                  </a:lnTo>
                  <a:lnTo>
                    <a:pt x="25490" y="92435"/>
                  </a:lnTo>
                  <a:lnTo>
                    <a:pt x="6670" y="136967"/>
                  </a:lnTo>
                  <a:lnTo>
                    <a:pt x="0" y="186486"/>
                  </a:lnTo>
                  <a:lnTo>
                    <a:pt x="6670" y="235995"/>
                  </a:lnTo>
                  <a:lnTo>
                    <a:pt x="25490" y="280520"/>
                  </a:lnTo>
                  <a:lnTo>
                    <a:pt x="54668" y="318269"/>
                  </a:lnTo>
                  <a:lnTo>
                    <a:pt x="92416" y="347452"/>
                  </a:lnTo>
                  <a:lnTo>
                    <a:pt x="136943" y="366275"/>
                  </a:lnTo>
                  <a:lnTo>
                    <a:pt x="186461" y="372948"/>
                  </a:lnTo>
                  <a:lnTo>
                    <a:pt x="235970" y="366275"/>
                  </a:lnTo>
                  <a:lnTo>
                    <a:pt x="280495" y="347452"/>
                  </a:lnTo>
                  <a:lnTo>
                    <a:pt x="318244" y="318269"/>
                  </a:lnTo>
                  <a:lnTo>
                    <a:pt x="347426" y="280520"/>
                  </a:lnTo>
                  <a:lnTo>
                    <a:pt x="366250" y="235995"/>
                  </a:lnTo>
                  <a:lnTo>
                    <a:pt x="372922" y="186486"/>
                  </a:lnTo>
                  <a:lnTo>
                    <a:pt x="366250" y="136967"/>
                  </a:lnTo>
                  <a:lnTo>
                    <a:pt x="347426" y="92435"/>
                  </a:lnTo>
                  <a:lnTo>
                    <a:pt x="318244" y="54681"/>
                  </a:lnTo>
                  <a:lnTo>
                    <a:pt x="280495" y="25496"/>
                  </a:lnTo>
                  <a:lnTo>
                    <a:pt x="235970" y="6672"/>
                  </a:lnTo>
                  <a:lnTo>
                    <a:pt x="186461" y="0"/>
                  </a:lnTo>
                  <a:close/>
                </a:path>
              </a:pathLst>
            </a:custGeom>
            <a:solidFill>
              <a:srgbClr val="FFFFFF"/>
            </a:solidFill>
          </p:spPr>
          <p:txBody>
            <a:bodyPr wrap="square" lIns="0" tIns="0" rIns="0" bIns="0" rtlCol="0"/>
            <a:lstStyle/>
            <a:p>
              <a:endParaRPr/>
            </a:p>
          </p:txBody>
        </p:sp>
        <p:pic>
          <p:nvPicPr>
            <p:cNvPr id="28" name="object 28"/>
            <p:cNvPicPr/>
            <p:nvPr/>
          </p:nvPicPr>
          <p:blipFill>
            <a:blip r:embed="rId16" cstate="print"/>
            <a:stretch>
              <a:fillRect/>
            </a:stretch>
          </p:blipFill>
          <p:spPr>
            <a:xfrm>
              <a:off x="6502377" y="6003024"/>
              <a:ext cx="215900" cy="215874"/>
            </a:xfrm>
            <a:prstGeom prst="rect">
              <a:avLst/>
            </a:prstGeom>
          </p:spPr>
        </p:pic>
        <p:pic>
          <p:nvPicPr>
            <p:cNvPr id="29" name="object 29"/>
            <p:cNvPicPr/>
            <p:nvPr/>
          </p:nvPicPr>
          <p:blipFill>
            <a:blip r:embed="rId17" cstate="print"/>
            <a:stretch>
              <a:fillRect/>
            </a:stretch>
          </p:blipFill>
          <p:spPr>
            <a:xfrm>
              <a:off x="7252271" y="5517847"/>
              <a:ext cx="1296263" cy="1291359"/>
            </a:xfrm>
            <a:prstGeom prst="rect">
              <a:avLst/>
            </a:prstGeom>
          </p:spPr>
        </p:pic>
        <p:pic>
          <p:nvPicPr>
            <p:cNvPr id="30" name="object 30"/>
            <p:cNvPicPr/>
            <p:nvPr/>
          </p:nvPicPr>
          <p:blipFill>
            <a:blip r:embed="rId18" cstate="print"/>
            <a:stretch>
              <a:fillRect/>
            </a:stretch>
          </p:blipFill>
          <p:spPr>
            <a:xfrm>
              <a:off x="7277429" y="5620143"/>
              <a:ext cx="1040244" cy="1040244"/>
            </a:xfrm>
            <a:prstGeom prst="rect">
              <a:avLst/>
            </a:prstGeom>
          </p:spPr>
        </p:pic>
        <p:pic>
          <p:nvPicPr>
            <p:cNvPr id="31" name="object 31"/>
            <p:cNvPicPr/>
            <p:nvPr/>
          </p:nvPicPr>
          <p:blipFill>
            <a:blip r:embed="rId19" cstate="print"/>
            <a:stretch>
              <a:fillRect/>
            </a:stretch>
          </p:blipFill>
          <p:spPr>
            <a:xfrm>
              <a:off x="7551788" y="7054713"/>
              <a:ext cx="5563907" cy="1748000"/>
            </a:xfrm>
            <a:prstGeom prst="rect">
              <a:avLst/>
            </a:prstGeom>
          </p:spPr>
        </p:pic>
        <p:sp>
          <p:nvSpPr>
            <p:cNvPr id="32" name="object 32"/>
            <p:cNvSpPr/>
            <p:nvPr/>
          </p:nvSpPr>
          <p:spPr>
            <a:xfrm>
              <a:off x="7594740" y="7157440"/>
              <a:ext cx="5334635" cy="1502410"/>
            </a:xfrm>
            <a:custGeom>
              <a:avLst/>
              <a:gdLst/>
              <a:ahLst/>
              <a:cxnLst/>
              <a:rect l="l" t="t" r="r" b="b"/>
              <a:pathLst>
                <a:path w="5334634" h="1502409">
                  <a:moveTo>
                    <a:pt x="5334355" y="751027"/>
                  </a:moveTo>
                  <a:lnTo>
                    <a:pt x="5332869" y="703541"/>
                  </a:lnTo>
                  <a:lnTo>
                    <a:pt x="5328501" y="656818"/>
                  </a:lnTo>
                  <a:lnTo>
                    <a:pt x="5321312" y="610984"/>
                  </a:lnTo>
                  <a:lnTo>
                    <a:pt x="5311419" y="566115"/>
                  </a:lnTo>
                  <a:lnTo>
                    <a:pt x="5298872" y="522287"/>
                  </a:lnTo>
                  <a:lnTo>
                    <a:pt x="5283797" y="479590"/>
                  </a:lnTo>
                  <a:lnTo>
                    <a:pt x="5266258" y="438124"/>
                  </a:lnTo>
                  <a:lnTo>
                    <a:pt x="5246357" y="397967"/>
                  </a:lnTo>
                  <a:lnTo>
                    <a:pt x="5224170" y="359219"/>
                  </a:lnTo>
                  <a:lnTo>
                    <a:pt x="5199786" y="321957"/>
                  </a:lnTo>
                  <a:lnTo>
                    <a:pt x="5173307" y="286270"/>
                  </a:lnTo>
                  <a:lnTo>
                    <a:pt x="5144808" y="252247"/>
                  </a:lnTo>
                  <a:lnTo>
                    <a:pt x="5114379" y="219976"/>
                  </a:lnTo>
                  <a:lnTo>
                    <a:pt x="5082108" y="189547"/>
                  </a:lnTo>
                  <a:lnTo>
                    <a:pt x="5048085" y="161048"/>
                  </a:lnTo>
                  <a:lnTo>
                    <a:pt x="5012398" y="134569"/>
                  </a:lnTo>
                  <a:lnTo>
                    <a:pt x="4975136" y="110185"/>
                  </a:lnTo>
                  <a:lnTo>
                    <a:pt x="4936388" y="87998"/>
                  </a:lnTo>
                  <a:lnTo>
                    <a:pt x="4896231" y="68097"/>
                  </a:lnTo>
                  <a:lnTo>
                    <a:pt x="4854765" y="50558"/>
                  </a:lnTo>
                  <a:lnTo>
                    <a:pt x="4812068" y="35483"/>
                  </a:lnTo>
                  <a:lnTo>
                    <a:pt x="4768240" y="22936"/>
                  </a:lnTo>
                  <a:lnTo>
                    <a:pt x="4723371" y="13042"/>
                  </a:lnTo>
                  <a:lnTo>
                    <a:pt x="4677537" y="5854"/>
                  </a:lnTo>
                  <a:lnTo>
                    <a:pt x="4630813" y="1485"/>
                  </a:lnTo>
                  <a:lnTo>
                    <a:pt x="4583328" y="0"/>
                  </a:lnTo>
                  <a:lnTo>
                    <a:pt x="751027" y="0"/>
                  </a:lnTo>
                  <a:lnTo>
                    <a:pt x="703529" y="1485"/>
                  </a:lnTo>
                  <a:lnTo>
                    <a:pt x="656818" y="5854"/>
                  </a:lnTo>
                  <a:lnTo>
                    <a:pt x="610971" y="13042"/>
                  </a:lnTo>
                  <a:lnTo>
                    <a:pt x="566102" y="22936"/>
                  </a:lnTo>
                  <a:lnTo>
                    <a:pt x="522274" y="35483"/>
                  </a:lnTo>
                  <a:lnTo>
                    <a:pt x="479577" y="50558"/>
                  </a:lnTo>
                  <a:lnTo>
                    <a:pt x="438111" y="68097"/>
                  </a:lnTo>
                  <a:lnTo>
                    <a:pt x="397954" y="87998"/>
                  </a:lnTo>
                  <a:lnTo>
                    <a:pt x="359206" y="110185"/>
                  </a:lnTo>
                  <a:lnTo>
                    <a:pt x="321945" y="134569"/>
                  </a:lnTo>
                  <a:lnTo>
                    <a:pt x="286258" y="161048"/>
                  </a:lnTo>
                  <a:lnTo>
                    <a:pt x="252234" y="189547"/>
                  </a:lnTo>
                  <a:lnTo>
                    <a:pt x="219964" y="219976"/>
                  </a:lnTo>
                  <a:lnTo>
                    <a:pt x="189534" y="252247"/>
                  </a:lnTo>
                  <a:lnTo>
                    <a:pt x="161036" y="286270"/>
                  </a:lnTo>
                  <a:lnTo>
                    <a:pt x="134556" y="321957"/>
                  </a:lnTo>
                  <a:lnTo>
                    <a:pt x="110172" y="359219"/>
                  </a:lnTo>
                  <a:lnTo>
                    <a:pt x="87985" y="397967"/>
                  </a:lnTo>
                  <a:lnTo>
                    <a:pt x="68084" y="438124"/>
                  </a:lnTo>
                  <a:lnTo>
                    <a:pt x="50546" y="479590"/>
                  </a:lnTo>
                  <a:lnTo>
                    <a:pt x="35471" y="522287"/>
                  </a:lnTo>
                  <a:lnTo>
                    <a:pt x="22936" y="566115"/>
                  </a:lnTo>
                  <a:lnTo>
                    <a:pt x="13030" y="610984"/>
                  </a:lnTo>
                  <a:lnTo>
                    <a:pt x="5842" y="656818"/>
                  </a:lnTo>
                  <a:lnTo>
                    <a:pt x="1473" y="703541"/>
                  </a:lnTo>
                  <a:lnTo>
                    <a:pt x="0" y="751027"/>
                  </a:lnTo>
                  <a:lnTo>
                    <a:pt x="1473" y="798525"/>
                  </a:lnTo>
                  <a:lnTo>
                    <a:pt x="5842" y="845235"/>
                  </a:lnTo>
                  <a:lnTo>
                    <a:pt x="13030" y="891070"/>
                  </a:lnTo>
                  <a:lnTo>
                    <a:pt x="22936" y="935951"/>
                  </a:lnTo>
                  <a:lnTo>
                    <a:pt x="35471" y="979766"/>
                  </a:lnTo>
                  <a:lnTo>
                    <a:pt x="50546" y="1022464"/>
                  </a:lnTo>
                  <a:lnTo>
                    <a:pt x="68084" y="1063929"/>
                  </a:lnTo>
                  <a:lnTo>
                    <a:pt x="87985" y="1104074"/>
                  </a:lnTo>
                  <a:lnTo>
                    <a:pt x="110172" y="1142834"/>
                  </a:lnTo>
                  <a:lnTo>
                    <a:pt x="134556" y="1180096"/>
                  </a:lnTo>
                  <a:lnTo>
                    <a:pt x="161036" y="1215783"/>
                  </a:lnTo>
                  <a:lnTo>
                    <a:pt x="189534" y="1249807"/>
                  </a:lnTo>
                  <a:lnTo>
                    <a:pt x="219964" y="1282077"/>
                  </a:lnTo>
                  <a:lnTo>
                    <a:pt x="252234" y="1312506"/>
                  </a:lnTo>
                  <a:lnTo>
                    <a:pt x="286258" y="1341005"/>
                  </a:lnTo>
                  <a:lnTo>
                    <a:pt x="321945" y="1367485"/>
                  </a:lnTo>
                  <a:lnTo>
                    <a:pt x="359206" y="1391869"/>
                  </a:lnTo>
                  <a:lnTo>
                    <a:pt x="397954" y="1414056"/>
                  </a:lnTo>
                  <a:lnTo>
                    <a:pt x="438111" y="1433957"/>
                  </a:lnTo>
                  <a:lnTo>
                    <a:pt x="479577" y="1451495"/>
                  </a:lnTo>
                  <a:lnTo>
                    <a:pt x="522274" y="1466570"/>
                  </a:lnTo>
                  <a:lnTo>
                    <a:pt x="566102" y="1479105"/>
                  </a:lnTo>
                  <a:lnTo>
                    <a:pt x="610971" y="1489011"/>
                  </a:lnTo>
                  <a:lnTo>
                    <a:pt x="656818" y="1496199"/>
                  </a:lnTo>
                  <a:lnTo>
                    <a:pt x="703529" y="1500568"/>
                  </a:lnTo>
                  <a:lnTo>
                    <a:pt x="751027" y="1502041"/>
                  </a:lnTo>
                  <a:lnTo>
                    <a:pt x="4583328" y="1502041"/>
                  </a:lnTo>
                  <a:lnTo>
                    <a:pt x="4630813" y="1500568"/>
                  </a:lnTo>
                  <a:lnTo>
                    <a:pt x="4677537" y="1496199"/>
                  </a:lnTo>
                  <a:lnTo>
                    <a:pt x="4723371" y="1489011"/>
                  </a:lnTo>
                  <a:lnTo>
                    <a:pt x="4768240" y="1479105"/>
                  </a:lnTo>
                  <a:lnTo>
                    <a:pt x="4812068" y="1466570"/>
                  </a:lnTo>
                  <a:lnTo>
                    <a:pt x="4854765" y="1451495"/>
                  </a:lnTo>
                  <a:lnTo>
                    <a:pt x="4896231" y="1433957"/>
                  </a:lnTo>
                  <a:lnTo>
                    <a:pt x="4936388" y="1414056"/>
                  </a:lnTo>
                  <a:lnTo>
                    <a:pt x="4975136" y="1391869"/>
                  </a:lnTo>
                  <a:lnTo>
                    <a:pt x="5012398" y="1367485"/>
                  </a:lnTo>
                  <a:lnTo>
                    <a:pt x="5048085" y="1341005"/>
                  </a:lnTo>
                  <a:lnTo>
                    <a:pt x="5082108" y="1312506"/>
                  </a:lnTo>
                  <a:lnTo>
                    <a:pt x="5114379" y="1282077"/>
                  </a:lnTo>
                  <a:lnTo>
                    <a:pt x="5144808" y="1249807"/>
                  </a:lnTo>
                  <a:lnTo>
                    <a:pt x="5173307" y="1215783"/>
                  </a:lnTo>
                  <a:lnTo>
                    <a:pt x="5199786" y="1180096"/>
                  </a:lnTo>
                  <a:lnTo>
                    <a:pt x="5224170" y="1142834"/>
                  </a:lnTo>
                  <a:lnTo>
                    <a:pt x="5246357" y="1104074"/>
                  </a:lnTo>
                  <a:lnTo>
                    <a:pt x="5266258" y="1063929"/>
                  </a:lnTo>
                  <a:lnTo>
                    <a:pt x="5283797" y="1022464"/>
                  </a:lnTo>
                  <a:lnTo>
                    <a:pt x="5298872" y="979766"/>
                  </a:lnTo>
                  <a:lnTo>
                    <a:pt x="5311419" y="935951"/>
                  </a:lnTo>
                  <a:lnTo>
                    <a:pt x="5321312" y="891070"/>
                  </a:lnTo>
                  <a:lnTo>
                    <a:pt x="5328501" y="845235"/>
                  </a:lnTo>
                  <a:lnTo>
                    <a:pt x="5332869" y="798525"/>
                  </a:lnTo>
                  <a:lnTo>
                    <a:pt x="5334355" y="751027"/>
                  </a:lnTo>
                  <a:close/>
                </a:path>
              </a:pathLst>
            </a:custGeom>
            <a:solidFill>
              <a:srgbClr val="F9BB5A"/>
            </a:solidFill>
          </p:spPr>
          <p:txBody>
            <a:bodyPr wrap="square" lIns="0" tIns="0" rIns="0" bIns="0" rtlCol="0"/>
            <a:lstStyle/>
            <a:p>
              <a:endParaRPr/>
            </a:p>
          </p:txBody>
        </p:sp>
        <p:pic>
          <p:nvPicPr>
            <p:cNvPr id="33" name="object 33"/>
            <p:cNvPicPr/>
            <p:nvPr/>
          </p:nvPicPr>
          <p:blipFill>
            <a:blip r:embed="rId20" cstate="print"/>
            <a:stretch>
              <a:fillRect/>
            </a:stretch>
          </p:blipFill>
          <p:spPr>
            <a:xfrm>
              <a:off x="6103302" y="7084174"/>
              <a:ext cx="1581056" cy="923099"/>
            </a:xfrm>
            <a:prstGeom prst="rect">
              <a:avLst/>
            </a:prstGeom>
          </p:spPr>
        </p:pic>
        <p:sp>
          <p:nvSpPr>
            <p:cNvPr id="34" name="object 34"/>
            <p:cNvSpPr/>
            <p:nvPr/>
          </p:nvSpPr>
          <p:spPr>
            <a:xfrm>
              <a:off x="6296028" y="7339410"/>
              <a:ext cx="1194435" cy="502284"/>
            </a:xfrm>
            <a:custGeom>
              <a:avLst/>
              <a:gdLst/>
              <a:ahLst/>
              <a:cxnLst/>
              <a:rect l="l" t="t" r="r" b="b"/>
              <a:pathLst>
                <a:path w="1194434" h="502284">
                  <a:moveTo>
                    <a:pt x="0" y="0"/>
                  </a:moveTo>
                  <a:lnTo>
                    <a:pt x="1194257" y="502043"/>
                  </a:lnTo>
                </a:path>
              </a:pathLst>
            </a:custGeom>
            <a:ln w="39255">
              <a:solidFill>
                <a:srgbClr val="FFFFFF"/>
              </a:solidFill>
            </a:ln>
          </p:spPr>
          <p:txBody>
            <a:bodyPr wrap="square" lIns="0" tIns="0" rIns="0" bIns="0" rtlCol="0"/>
            <a:lstStyle/>
            <a:p>
              <a:endParaRPr/>
            </a:p>
          </p:txBody>
        </p:sp>
        <p:sp>
          <p:nvSpPr>
            <p:cNvPr id="35" name="object 35"/>
            <p:cNvSpPr/>
            <p:nvPr/>
          </p:nvSpPr>
          <p:spPr>
            <a:xfrm>
              <a:off x="6168707" y="7187199"/>
              <a:ext cx="373380" cy="373380"/>
            </a:xfrm>
            <a:custGeom>
              <a:avLst/>
              <a:gdLst/>
              <a:ahLst/>
              <a:cxnLst/>
              <a:rect l="l" t="t" r="r" b="b"/>
              <a:pathLst>
                <a:path w="373379" h="373379">
                  <a:moveTo>
                    <a:pt x="186461" y="0"/>
                  </a:moveTo>
                  <a:lnTo>
                    <a:pt x="136952" y="6670"/>
                  </a:lnTo>
                  <a:lnTo>
                    <a:pt x="92427" y="25490"/>
                  </a:lnTo>
                  <a:lnTo>
                    <a:pt x="54678" y="54668"/>
                  </a:lnTo>
                  <a:lnTo>
                    <a:pt x="25495" y="92416"/>
                  </a:lnTo>
                  <a:lnTo>
                    <a:pt x="6672" y="136943"/>
                  </a:lnTo>
                  <a:lnTo>
                    <a:pt x="0" y="186461"/>
                  </a:lnTo>
                  <a:lnTo>
                    <a:pt x="6672" y="235970"/>
                  </a:lnTo>
                  <a:lnTo>
                    <a:pt x="25495" y="280495"/>
                  </a:lnTo>
                  <a:lnTo>
                    <a:pt x="54678" y="318244"/>
                  </a:lnTo>
                  <a:lnTo>
                    <a:pt x="92427" y="347426"/>
                  </a:lnTo>
                  <a:lnTo>
                    <a:pt x="136952" y="366250"/>
                  </a:lnTo>
                  <a:lnTo>
                    <a:pt x="186461" y="372922"/>
                  </a:lnTo>
                  <a:lnTo>
                    <a:pt x="235970" y="366250"/>
                  </a:lnTo>
                  <a:lnTo>
                    <a:pt x="280495" y="347426"/>
                  </a:lnTo>
                  <a:lnTo>
                    <a:pt x="318244" y="318244"/>
                  </a:lnTo>
                  <a:lnTo>
                    <a:pt x="347426" y="280495"/>
                  </a:lnTo>
                  <a:lnTo>
                    <a:pt x="366250" y="235970"/>
                  </a:lnTo>
                  <a:lnTo>
                    <a:pt x="372922" y="186461"/>
                  </a:lnTo>
                  <a:lnTo>
                    <a:pt x="366250" y="136943"/>
                  </a:lnTo>
                  <a:lnTo>
                    <a:pt x="347426" y="92416"/>
                  </a:lnTo>
                  <a:lnTo>
                    <a:pt x="318244" y="54668"/>
                  </a:lnTo>
                  <a:lnTo>
                    <a:pt x="280495" y="25490"/>
                  </a:lnTo>
                  <a:lnTo>
                    <a:pt x="235970" y="6670"/>
                  </a:lnTo>
                  <a:lnTo>
                    <a:pt x="186461" y="0"/>
                  </a:lnTo>
                  <a:close/>
                </a:path>
              </a:pathLst>
            </a:custGeom>
            <a:solidFill>
              <a:srgbClr val="FFFFFF"/>
            </a:solidFill>
          </p:spPr>
          <p:txBody>
            <a:bodyPr wrap="square" lIns="0" tIns="0" rIns="0" bIns="0" rtlCol="0"/>
            <a:lstStyle/>
            <a:p>
              <a:endParaRPr/>
            </a:p>
          </p:txBody>
        </p:sp>
        <p:pic>
          <p:nvPicPr>
            <p:cNvPr id="36" name="object 36"/>
            <p:cNvPicPr/>
            <p:nvPr/>
          </p:nvPicPr>
          <p:blipFill>
            <a:blip r:embed="rId21" cstate="print"/>
            <a:stretch>
              <a:fillRect/>
            </a:stretch>
          </p:blipFill>
          <p:spPr>
            <a:xfrm>
              <a:off x="6247231" y="7265708"/>
              <a:ext cx="215887" cy="215925"/>
            </a:xfrm>
            <a:prstGeom prst="rect">
              <a:avLst/>
            </a:prstGeom>
          </p:spPr>
        </p:pic>
        <p:pic>
          <p:nvPicPr>
            <p:cNvPr id="37" name="object 37"/>
            <p:cNvPicPr/>
            <p:nvPr/>
          </p:nvPicPr>
          <p:blipFill>
            <a:blip r:embed="rId22" cstate="print"/>
            <a:stretch>
              <a:fillRect/>
            </a:stretch>
          </p:blipFill>
          <p:spPr>
            <a:xfrm>
              <a:off x="6884011" y="7251128"/>
              <a:ext cx="1286444" cy="1291348"/>
            </a:xfrm>
            <a:prstGeom prst="rect">
              <a:avLst/>
            </a:prstGeom>
          </p:spPr>
        </p:pic>
        <p:pic>
          <p:nvPicPr>
            <p:cNvPr id="38" name="object 38"/>
            <p:cNvPicPr/>
            <p:nvPr/>
          </p:nvPicPr>
          <p:blipFill>
            <a:blip r:embed="rId23" cstate="print"/>
            <a:stretch>
              <a:fillRect/>
            </a:stretch>
          </p:blipFill>
          <p:spPr>
            <a:xfrm>
              <a:off x="6904506" y="7357097"/>
              <a:ext cx="1040256" cy="1040269"/>
            </a:xfrm>
            <a:prstGeom prst="rect">
              <a:avLst/>
            </a:prstGeom>
          </p:spPr>
        </p:pic>
      </p:grpSp>
      <p:sp>
        <p:nvSpPr>
          <p:cNvPr id="39" name="object 39"/>
          <p:cNvSpPr txBox="1">
            <a:spLocks noGrp="1"/>
          </p:cNvSpPr>
          <p:nvPr>
            <p:ph type="title"/>
          </p:nvPr>
        </p:nvSpPr>
        <p:spPr>
          <a:xfrm>
            <a:off x="10671671" y="330198"/>
            <a:ext cx="374015" cy="1122680"/>
          </a:xfrm>
          <a:prstGeom prst="rect">
            <a:avLst/>
          </a:prstGeom>
        </p:spPr>
        <p:txBody>
          <a:bodyPr vert="horz" wrap="square" lIns="0" tIns="12700" rIns="0" bIns="0" rtlCol="0">
            <a:spAutoFit/>
          </a:bodyPr>
          <a:lstStyle/>
          <a:p>
            <a:pPr marL="12700">
              <a:lnSpc>
                <a:spcPct val="100000"/>
              </a:lnSpc>
              <a:spcBef>
                <a:spcPts val="100"/>
              </a:spcBef>
            </a:pPr>
            <a:r>
              <a:rPr sz="7200" spc="-50" dirty="0">
                <a:solidFill>
                  <a:srgbClr val="F7A707"/>
                </a:solidFill>
                <a:latin typeface="Impact"/>
                <a:cs typeface="Impact"/>
              </a:rPr>
              <a:t>1</a:t>
            </a:r>
            <a:endParaRPr sz="7200">
              <a:latin typeface="Impact"/>
              <a:cs typeface="Impact"/>
            </a:endParaRPr>
          </a:p>
        </p:txBody>
      </p:sp>
      <p:sp>
        <p:nvSpPr>
          <p:cNvPr id="40" name="object 40"/>
          <p:cNvSpPr/>
          <p:nvPr/>
        </p:nvSpPr>
        <p:spPr>
          <a:xfrm>
            <a:off x="0" y="741603"/>
            <a:ext cx="10488930" cy="267335"/>
          </a:xfrm>
          <a:custGeom>
            <a:avLst/>
            <a:gdLst/>
            <a:ahLst/>
            <a:cxnLst/>
            <a:rect l="l" t="t" r="r" b="b"/>
            <a:pathLst>
              <a:path w="10488930" h="267334">
                <a:moveTo>
                  <a:pt x="10488599" y="0"/>
                </a:moveTo>
                <a:lnTo>
                  <a:pt x="0" y="0"/>
                </a:lnTo>
                <a:lnTo>
                  <a:pt x="0" y="267296"/>
                </a:lnTo>
                <a:lnTo>
                  <a:pt x="10488599" y="267296"/>
                </a:lnTo>
                <a:lnTo>
                  <a:pt x="10488599" y="0"/>
                </a:lnTo>
                <a:close/>
              </a:path>
            </a:pathLst>
          </a:custGeom>
          <a:solidFill>
            <a:srgbClr val="8FB5E1"/>
          </a:solidFill>
        </p:spPr>
        <p:txBody>
          <a:bodyPr wrap="square" lIns="0" tIns="0" rIns="0" bIns="0" rtlCol="0"/>
          <a:lstStyle/>
          <a:p>
            <a:endParaRPr/>
          </a:p>
        </p:txBody>
      </p:sp>
      <p:sp>
        <p:nvSpPr>
          <p:cNvPr id="41" name="object 41"/>
          <p:cNvSpPr txBox="1"/>
          <p:nvPr/>
        </p:nvSpPr>
        <p:spPr>
          <a:xfrm>
            <a:off x="11278599" y="667538"/>
            <a:ext cx="3822065" cy="299720"/>
          </a:xfrm>
          <a:prstGeom prst="rect">
            <a:avLst/>
          </a:prstGeom>
        </p:spPr>
        <p:txBody>
          <a:bodyPr vert="horz" wrap="square" lIns="0" tIns="12700" rIns="0" bIns="0" rtlCol="0">
            <a:spAutoFit/>
          </a:bodyPr>
          <a:lstStyle/>
          <a:p>
            <a:pPr marL="12700">
              <a:lnSpc>
                <a:spcPct val="100000"/>
              </a:lnSpc>
              <a:spcBef>
                <a:spcPts val="100"/>
              </a:spcBef>
            </a:pPr>
            <a:r>
              <a:rPr sz="1800" spc="-85" dirty="0">
                <a:solidFill>
                  <a:srgbClr val="575756"/>
                </a:solidFill>
                <a:latin typeface="Tahoma"/>
                <a:cs typeface="Tahoma"/>
              </a:rPr>
              <a:t>Obligaciones</a:t>
            </a:r>
            <a:r>
              <a:rPr sz="1800" spc="-50" dirty="0">
                <a:solidFill>
                  <a:srgbClr val="575756"/>
                </a:solidFill>
                <a:latin typeface="Tahoma"/>
                <a:cs typeface="Tahoma"/>
              </a:rPr>
              <a:t> </a:t>
            </a:r>
            <a:r>
              <a:rPr sz="1800" spc="-40" dirty="0">
                <a:solidFill>
                  <a:srgbClr val="575756"/>
                </a:solidFill>
                <a:latin typeface="Tahoma"/>
                <a:cs typeface="Tahoma"/>
              </a:rPr>
              <a:t>asociadas</a:t>
            </a:r>
            <a:r>
              <a:rPr sz="1800" spc="-45" dirty="0">
                <a:solidFill>
                  <a:srgbClr val="575756"/>
                </a:solidFill>
                <a:latin typeface="Tahoma"/>
                <a:cs typeface="Tahoma"/>
              </a:rPr>
              <a:t> </a:t>
            </a:r>
            <a:r>
              <a:rPr sz="1800" dirty="0">
                <a:solidFill>
                  <a:srgbClr val="575756"/>
                </a:solidFill>
                <a:latin typeface="Tahoma"/>
                <a:cs typeface="Tahoma"/>
              </a:rPr>
              <a:t>al</a:t>
            </a:r>
            <a:r>
              <a:rPr sz="1800" spc="-45" dirty="0">
                <a:solidFill>
                  <a:srgbClr val="575756"/>
                </a:solidFill>
                <a:latin typeface="Tahoma"/>
                <a:cs typeface="Tahoma"/>
              </a:rPr>
              <a:t> </a:t>
            </a:r>
            <a:r>
              <a:rPr sz="1800" spc="-100" dirty="0">
                <a:solidFill>
                  <a:srgbClr val="575756"/>
                </a:solidFill>
                <a:latin typeface="Tahoma"/>
                <a:cs typeface="Tahoma"/>
              </a:rPr>
              <a:t>control</a:t>
            </a:r>
            <a:r>
              <a:rPr sz="1800" spc="-45" dirty="0">
                <a:solidFill>
                  <a:srgbClr val="575756"/>
                </a:solidFill>
                <a:latin typeface="Tahoma"/>
                <a:cs typeface="Tahoma"/>
              </a:rPr>
              <a:t> </a:t>
            </a:r>
            <a:r>
              <a:rPr sz="1800" spc="-90" dirty="0">
                <a:solidFill>
                  <a:srgbClr val="575756"/>
                </a:solidFill>
                <a:latin typeface="Tahoma"/>
                <a:cs typeface="Tahoma"/>
              </a:rPr>
              <a:t>interno.</a:t>
            </a:r>
            <a:endParaRPr sz="1800">
              <a:latin typeface="Tahoma"/>
              <a:cs typeface="Tahoma"/>
            </a:endParaRPr>
          </a:p>
        </p:txBody>
      </p:sp>
      <p:sp>
        <p:nvSpPr>
          <p:cNvPr id="42" name="object 42"/>
          <p:cNvSpPr txBox="1"/>
          <p:nvPr/>
        </p:nvSpPr>
        <p:spPr>
          <a:xfrm>
            <a:off x="2094062" y="5543129"/>
            <a:ext cx="2519680" cy="1031240"/>
          </a:xfrm>
          <a:prstGeom prst="rect">
            <a:avLst/>
          </a:prstGeom>
        </p:spPr>
        <p:txBody>
          <a:bodyPr vert="horz" wrap="square" lIns="0" tIns="12700" rIns="0" bIns="0" rtlCol="0">
            <a:spAutoFit/>
          </a:bodyPr>
          <a:lstStyle/>
          <a:p>
            <a:pPr marL="12700" marR="5080" algn="ctr">
              <a:lnSpc>
                <a:spcPct val="100000"/>
              </a:lnSpc>
              <a:spcBef>
                <a:spcPts val="100"/>
              </a:spcBef>
            </a:pPr>
            <a:r>
              <a:rPr sz="2200" b="1" spc="70" dirty="0">
                <a:latin typeface="Century Gothic"/>
                <a:cs typeface="Century Gothic"/>
              </a:rPr>
              <a:t>Administraciones </a:t>
            </a:r>
            <a:r>
              <a:rPr sz="2200" b="1" dirty="0">
                <a:latin typeface="Century Gothic"/>
                <a:cs typeface="Century Gothic"/>
              </a:rPr>
              <a:t>deben</a:t>
            </a:r>
            <a:r>
              <a:rPr sz="2200" b="1" spc="270" dirty="0">
                <a:latin typeface="Century Gothic"/>
                <a:cs typeface="Century Gothic"/>
              </a:rPr>
              <a:t> </a:t>
            </a:r>
            <a:r>
              <a:rPr sz="2200" b="1" spc="45" dirty="0">
                <a:latin typeface="Century Gothic"/>
                <a:cs typeface="Century Gothic"/>
              </a:rPr>
              <a:t>ser </a:t>
            </a:r>
            <a:r>
              <a:rPr sz="2200" b="1" spc="75" dirty="0">
                <a:latin typeface="Century Gothic"/>
                <a:cs typeface="Century Gothic"/>
              </a:rPr>
              <a:t>vigilantes.</a:t>
            </a:r>
            <a:r>
              <a:rPr sz="2200" b="1" spc="10" dirty="0">
                <a:latin typeface="Century Gothic"/>
                <a:cs typeface="Century Gothic"/>
              </a:rPr>
              <a:t> </a:t>
            </a:r>
            <a:r>
              <a:rPr sz="2200" spc="-20" dirty="0">
                <a:latin typeface="Century Gothic"/>
                <a:cs typeface="Century Gothic"/>
              </a:rPr>
              <a:t>Ej.:</a:t>
            </a:r>
            <a:endParaRPr sz="2200">
              <a:latin typeface="Century Gothic"/>
              <a:cs typeface="Century Gothic"/>
            </a:endParaRPr>
          </a:p>
        </p:txBody>
      </p:sp>
      <p:sp>
        <p:nvSpPr>
          <p:cNvPr id="43" name="object 43"/>
          <p:cNvSpPr txBox="1"/>
          <p:nvPr/>
        </p:nvSpPr>
        <p:spPr>
          <a:xfrm>
            <a:off x="8221304" y="3569448"/>
            <a:ext cx="3904615" cy="1366520"/>
          </a:xfrm>
          <a:prstGeom prst="rect">
            <a:avLst/>
          </a:prstGeom>
        </p:spPr>
        <p:txBody>
          <a:bodyPr vert="horz" wrap="square" lIns="0" tIns="12700" rIns="0" bIns="0" rtlCol="0">
            <a:spAutoFit/>
          </a:bodyPr>
          <a:lstStyle/>
          <a:p>
            <a:pPr marL="12700" marR="97790">
              <a:lnSpc>
                <a:spcPct val="100000"/>
              </a:lnSpc>
              <a:spcBef>
                <a:spcPts val="100"/>
              </a:spcBef>
            </a:pPr>
            <a:r>
              <a:rPr sz="2200" dirty="0">
                <a:solidFill>
                  <a:srgbClr val="FFFFFF"/>
                </a:solidFill>
                <a:latin typeface="Century Gothic"/>
                <a:cs typeface="Century Gothic"/>
              </a:rPr>
              <a:t>Al</a:t>
            </a:r>
            <a:r>
              <a:rPr sz="2200" spc="50" dirty="0">
                <a:solidFill>
                  <a:srgbClr val="FFFFFF"/>
                </a:solidFill>
                <a:latin typeface="Century Gothic"/>
                <a:cs typeface="Century Gothic"/>
              </a:rPr>
              <a:t> </a:t>
            </a:r>
            <a:r>
              <a:rPr sz="2200" dirty="0">
                <a:solidFill>
                  <a:srgbClr val="FFFFFF"/>
                </a:solidFill>
                <a:latin typeface="Century Gothic"/>
                <a:cs typeface="Century Gothic"/>
              </a:rPr>
              <a:t>valorar</a:t>
            </a:r>
            <a:r>
              <a:rPr sz="2200" spc="55" dirty="0">
                <a:solidFill>
                  <a:srgbClr val="FFFFFF"/>
                </a:solidFill>
                <a:latin typeface="Century Gothic"/>
                <a:cs typeface="Century Gothic"/>
              </a:rPr>
              <a:t> </a:t>
            </a:r>
            <a:r>
              <a:rPr sz="2200" dirty="0">
                <a:solidFill>
                  <a:srgbClr val="FFFFFF"/>
                </a:solidFill>
                <a:latin typeface="Century Gothic"/>
                <a:cs typeface="Century Gothic"/>
              </a:rPr>
              <a:t>el</a:t>
            </a:r>
            <a:r>
              <a:rPr sz="2200" spc="55" dirty="0">
                <a:solidFill>
                  <a:srgbClr val="FFFFFF"/>
                </a:solidFill>
                <a:latin typeface="Century Gothic"/>
                <a:cs typeface="Century Gothic"/>
              </a:rPr>
              <a:t> </a:t>
            </a:r>
            <a:r>
              <a:rPr sz="2200" spc="-10" dirty="0">
                <a:solidFill>
                  <a:srgbClr val="FFFFFF"/>
                </a:solidFill>
                <a:latin typeface="Century Gothic"/>
                <a:cs typeface="Century Gothic"/>
              </a:rPr>
              <a:t>financiamiento </a:t>
            </a:r>
            <a:r>
              <a:rPr sz="2200" dirty="0">
                <a:solidFill>
                  <a:srgbClr val="FFFFFF"/>
                </a:solidFill>
                <a:latin typeface="Century Gothic"/>
                <a:cs typeface="Century Gothic"/>
              </a:rPr>
              <a:t>externo</a:t>
            </a:r>
            <a:r>
              <a:rPr sz="2200" spc="45" dirty="0">
                <a:solidFill>
                  <a:srgbClr val="FFFFFF"/>
                </a:solidFill>
                <a:latin typeface="Century Gothic"/>
                <a:cs typeface="Century Gothic"/>
              </a:rPr>
              <a:t> </a:t>
            </a:r>
            <a:r>
              <a:rPr sz="2200" dirty="0">
                <a:solidFill>
                  <a:srgbClr val="FFFFFF"/>
                </a:solidFill>
                <a:latin typeface="Century Gothic"/>
                <a:cs typeface="Century Gothic"/>
              </a:rPr>
              <a:t>de</a:t>
            </a:r>
            <a:r>
              <a:rPr sz="2200" spc="50" dirty="0">
                <a:solidFill>
                  <a:srgbClr val="FFFFFF"/>
                </a:solidFill>
                <a:latin typeface="Century Gothic"/>
                <a:cs typeface="Century Gothic"/>
              </a:rPr>
              <a:t> </a:t>
            </a:r>
            <a:r>
              <a:rPr sz="2200" dirty="0">
                <a:solidFill>
                  <a:srgbClr val="FFFFFF"/>
                </a:solidFill>
                <a:latin typeface="Century Gothic"/>
                <a:cs typeface="Century Gothic"/>
              </a:rPr>
              <a:t>viajes</a:t>
            </a:r>
            <a:r>
              <a:rPr sz="2200" spc="50" dirty="0">
                <a:solidFill>
                  <a:srgbClr val="FFFFFF"/>
                </a:solidFill>
                <a:latin typeface="Century Gothic"/>
                <a:cs typeface="Century Gothic"/>
              </a:rPr>
              <a:t> </a:t>
            </a:r>
            <a:r>
              <a:rPr sz="2200" spc="-25" dirty="0">
                <a:solidFill>
                  <a:srgbClr val="FFFFFF"/>
                </a:solidFill>
                <a:latin typeface="Century Gothic"/>
                <a:cs typeface="Century Gothic"/>
              </a:rPr>
              <a:t>de</a:t>
            </a:r>
            <a:endParaRPr sz="2200">
              <a:latin typeface="Century Gothic"/>
              <a:cs typeface="Century Gothic"/>
            </a:endParaRPr>
          </a:p>
          <a:p>
            <a:pPr marL="12700" marR="5080">
              <a:lnSpc>
                <a:spcPct val="100000"/>
              </a:lnSpc>
            </a:pPr>
            <a:r>
              <a:rPr sz="2200" spc="55" dirty="0">
                <a:solidFill>
                  <a:srgbClr val="FFFFFF"/>
                </a:solidFill>
                <a:latin typeface="Century Gothic"/>
                <a:cs typeface="Century Gothic"/>
              </a:rPr>
              <a:t>las</a:t>
            </a:r>
            <a:r>
              <a:rPr sz="2200" spc="140" dirty="0">
                <a:solidFill>
                  <a:srgbClr val="FFFFFF"/>
                </a:solidFill>
                <a:latin typeface="Century Gothic"/>
                <a:cs typeface="Century Gothic"/>
              </a:rPr>
              <a:t> </a:t>
            </a:r>
            <a:r>
              <a:rPr sz="2200" dirty="0">
                <a:solidFill>
                  <a:srgbClr val="FFFFFF"/>
                </a:solidFill>
                <a:latin typeface="Century Gothic"/>
                <a:cs typeface="Century Gothic"/>
              </a:rPr>
              <a:t>personas</a:t>
            </a:r>
            <a:r>
              <a:rPr sz="2200" spc="145" dirty="0">
                <a:solidFill>
                  <a:srgbClr val="FFFFFF"/>
                </a:solidFill>
                <a:latin typeface="Century Gothic"/>
                <a:cs typeface="Century Gothic"/>
              </a:rPr>
              <a:t> </a:t>
            </a:r>
            <a:r>
              <a:rPr sz="2200" spc="-10" dirty="0">
                <a:solidFill>
                  <a:srgbClr val="FFFFFF"/>
                </a:solidFill>
                <a:latin typeface="Century Gothic"/>
                <a:cs typeface="Century Gothic"/>
              </a:rPr>
              <a:t>servidoras </a:t>
            </a:r>
            <a:r>
              <a:rPr sz="2200" dirty="0">
                <a:solidFill>
                  <a:srgbClr val="FFFFFF"/>
                </a:solidFill>
                <a:latin typeface="Century Gothic"/>
                <a:cs typeface="Century Gothic"/>
              </a:rPr>
              <a:t>públicas.</a:t>
            </a:r>
            <a:r>
              <a:rPr sz="2200" spc="80" dirty="0">
                <a:solidFill>
                  <a:srgbClr val="FFFFFF"/>
                </a:solidFill>
                <a:latin typeface="Century Gothic"/>
                <a:cs typeface="Century Gothic"/>
              </a:rPr>
              <a:t> </a:t>
            </a:r>
            <a:r>
              <a:rPr sz="2200" dirty="0">
                <a:solidFill>
                  <a:srgbClr val="FFFFFF"/>
                </a:solidFill>
                <a:latin typeface="Century Gothic"/>
                <a:cs typeface="Century Gothic"/>
              </a:rPr>
              <a:t>(PGR,</a:t>
            </a:r>
            <a:r>
              <a:rPr sz="2200" spc="85" dirty="0">
                <a:solidFill>
                  <a:srgbClr val="FFFFFF"/>
                </a:solidFill>
                <a:latin typeface="Century Gothic"/>
                <a:cs typeface="Century Gothic"/>
              </a:rPr>
              <a:t> </a:t>
            </a:r>
            <a:r>
              <a:rPr sz="2200" spc="-30" dirty="0">
                <a:solidFill>
                  <a:srgbClr val="FFFFFF"/>
                </a:solidFill>
                <a:latin typeface="Century Gothic"/>
                <a:cs typeface="Century Gothic"/>
              </a:rPr>
              <a:t>OJ-015-</a:t>
            </a:r>
            <a:r>
              <a:rPr sz="2200" spc="-20" dirty="0">
                <a:solidFill>
                  <a:srgbClr val="FFFFFF"/>
                </a:solidFill>
                <a:latin typeface="Century Gothic"/>
                <a:cs typeface="Century Gothic"/>
              </a:rPr>
              <a:t>2020)</a:t>
            </a:r>
            <a:endParaRPr sz="2200">
              <a:latin typeface="Century Gothic"/>
              <a:cs typeface="Century Gothic"/>
            </a:endParaRPr>
          </a:p>
        </p:txBody>
      </p:sp>
      <p:sp>
        <p:nvSpPr>
          <p:cNvPr id="44" name="object 44"/>
          <p:cNvSpPr txBox="1"/>
          <p:nvPr/>
        </p:nvSpPr>
        <p:spPr>
          <a:xfrm>
            <a:off x="8547643" y="5573025"/>
            <a:ext cx="3703954" cy="1031240"/>
          </a:xfrm>
          <a:prstGeom prst="rect">
            <a:avLst/>
          </a:prstGeom>
        </p:spPr>
        <p:txBody>
          <a:bodyPr vert="horz" wrap="square" lIns="0" tIns="12700" rIns="0" bIns="0" rtlCol="0">
            <a:spAutoFit/>
          </a:bodyPr>
          <a:lstStyle/>
          <a:p>
            <a:pPr marL="12700" marR="5080">
              <a:lnSpc>
                <a:spcPct val="100000"/>
              </a:lnSpc>
              <a:spcBef>
                <a:spcPts val="100"/>
              </a:spcBef>
            </a:pPr>
            <a:r>
              <a:rPr sz="2200" dirty="0">
                <a:solidFill>
                  <a:srgbClr val="FFFFFF"/>
                </a:solidFill>
                <a:latin typeface="Century Gothic"/>
                <a:cs typeface="Century Gothic"/>
              </a:rPr>
              <a:t>Al</a:t>
            </a:r>
            <a:r>
              <a:rPr sz="2200" spc="114" dirty="0">
                <a:solidFill>
                  <a:srgbClr val="FFFFFF"/>
                </a:solidFill>
                <a:latin typeface="Century Gothic"/>
                <a:cs typeface="Century Gothic"/>
              </a:rPr>
              <a:t> </a:t>
            </a:r>
            <a:r>
              <a:rPr sz="2200" dirty="0">
                <a:solidFill>
                  <a:srgbClr val="FFFFFF"/>
                </a:solidFill>
                <a:latin typeface="Century Gothic"/>
                <a:cs typeface="Century Gothic"/>
              </a:rPr>
              <a:t>examinar</a:t>
            </a:r>
            <a:r>
              <a:rPr sz="2200" spc="120" dirty="0">
                <a:solidFill>
                  <a:srgbClr val="FFFFFF"/>
                </a:solidFill>
                <a:latin typeface="Century Gothic"/>
                <a:cs typeface="Century Gothic"/>
              </a:rPr>
              <a:t> </a:t>
            </a:r>
            <a:r>
              <a:rPr sz="2200" dirty="0">
                <a:solidFill>
                  <a:srgbClr val="FFFFFF"/>
                </a:solidFill>
                <a:latin typeface="Century Gothic"/>
                <a:cs typeface="Century Gothic"/>
              </a:rPr>
              <a:t>la</a:t>
            </a:r>
            <a:r>
              <a:rPr sz="2200" spc="114" dirty="0">
                <a:solidFill>
                  <a:srgbClr val="FFFFFF"/>
                </a:solidFill>
                <a:latin typeface="Century Gothic"/>
                <a:cs typeface="Century Gothic"/>
              </a:rPr>
              <a:t> </a:t>
            </a:r>
            <a:r>
              <a:rPr sz="2200" spc="-10" dirty="0">
                <a:solidFill>
                  <a:srgbClr val="FFFFFF"/>
                </a:solidFill>
                <a:latin typeface="Century Gothic"/>
                <a:cs typeface="Century Gothic"/>
              </a:rPr>
              <a:t>aceptación </a:t>
            </a:r>
            <a:r>
              <a:rPr sz="2200" dirty="0">
                <a:solidFill>
                  <a:srgbClr val="FFFFFF"/>
                </a:solidFill>
                <a:latin typeface="Century Gothic"/>
                <a:cs typeface="Century Gothic"/>
              </a:rPr>
              <a:t>de</a:t>
            </a:r>
            <a:r>
              <a:rPr sz="2200" spc="114" dirty="0">
                <a:solidFill>
                  <a:srgbClr val="FFFFFF"/>
                </a:solidFill>
                <a:latin typeface="Century Gothic"/>
                <a:cs typeface="Century Gothic"/>
              </a:rPr>
              <a:t> </a:t>
            </a:r>
            <a:r>
              <a:rPr sz="2200" dirty="0">
                <a:solidFill>
                  <a:srgbClr val="FFFFFF"/>
                </a:solidFill>
                <a:latin typeface="Century Gothic"/>
                <a:cs typeface="Century Gothic"/>
              </a:rPr>
              <a:t>donaciones.</a:t>
            </a:r>
            <a:r>
              <a:rPr sz="2200" spc="120" dirty="0">
                <a:solidFill>
                  <a:srgbClr val="FFFFFF"/>
                </a:solidFill>
                <a:latin typeface="Century Gothic"/>
                <a:cs typeface="Century Gothic"/>
              </a:rPr>
              <a:t> </a:t>
            </a:r>
            <a:r>
              <a:rPr sz="2200" spc="-10" dirty="0">
                <a:solidFill>
                  <a:srgbClr val="FFFFFF"/>
                </a:solidFill>
                <a:latin typeface="Century Gothic"/>
                <a:cs typeface="Century Gothic"/>
              </a:rPr>
              <a:t>(PGR, </a:t>
            </a:r>
            <a:r>
              <a:rPr sz="2200" dirty="0">
                <a:solidFill>
                  <a:srgbClr val="FFFFFF"/>
                </a:solidFill>
                <a:latin typeface="Century Gothic"/>
                <a:cs typeface="Century Gothic"/>
              </a:rPr>
              <a:t>Dictamen</a:t>
            </a:r>
            <a:r>
              <a:rPr sz="2200" spc="-55" dirty="0">
                <a:solidFill>
                  <a:srgbClr val="FFFFFF"/>
                </a:solidFill>
                <a:latin typeface="Century Gothic"/>
                <a:cs typeface="Century Gothic"/>
              </a:rPr>
              <a:t> </a:t>
            </a:r>
            <a:r>
              <a:rPr sz="2200" spc="-35" dirty="0">
                <a:solidFill>
                  <a:srgbClr val="FFFFFF"/>
                </a:solidFill>
                <a:latin typeface="Century Gothic"/>
                <a:cs typeface="Century Gothic"/>
              </a:rPr>
              <a:t>C-</a:t>
            </a:r>
            <a:r>
              <a:rPr sz="2200" spc="-30" dirty="0">
                <a:solidFill>
                  <a:srgbClr val="FFFFFF"/>
                </a:solidFill>
                <a:latin typeface="Century Gothic"/>
                <a:cs typeface="Century Gothic"/>
              </a:rPr>
              <a:t>052-</a:t>
            </a:r>
            <a:r>
              <a:rPr sz="2200" spc="-10" dirty="0">
                <a:solidFill>
                  <a:srgbClr val="FFFFFF"/>
                </a:solidFill>
                <a:latin typeface="Century Gothic"/>
                <a:cs typeface="Century Gothic"/>
              </a:rPr>
              <a:t>2021)</a:t>
            </a:r>
            <a:endParaRPr sz="2200">
              <a:latin typeface="Century Gothic"/>
              <a:cs typeface="Century Gothic"/>
            </a:endParaRPr>
          </a:p>
        </p:txBody>
      </p:sp>
      <p:sp>
        <p:nvSpPr>
          <p:cNvPr id="45" name="object 45"/>
          <p:cNvSpPr txBox="1"/>
          <p:nvPr/>
        </p:nvSpPr>
        <p:spPr>
          <a:xfrm>
            <a:off x="8170174" y="7192148"/>
            <a:ext cx="4035425" cy="1366520"/>
          </a:xfrm>
          <a:prstGeom prst="rect">
            <a:avLst/>
          </a:prstGeom>
        </p:spPr>
        <p:txBody>
          <a:bodyPr vert="horz" wrap="square" lIns="0" tIns="12700" rIns="0" bIns="0" rtlCol="0">
            <a:spAutoFit/>
          </a:bodyPr>
          <a:lstStyle/>
          <a:p>
            <a:pPr marL="12700" marR="5080">
              <a:lnSpc>
                <a:spcPct val="100000"/>
              </a:lnSpc>
              <a:spcBef>
                <a:spcPts val="100"/>
              </a:spcBef>
            </a:pPr>
            <a:r>
              <a:rPr sz="2200" dirty="0">
                <a:solidFill>
                  <a:srgbClr val="FFFFFF"/>
                </a:solidFill>
                <a:latin typeface="Century Gothic"/>
                <a:cs typeface="Century Gothic"/>
              </a:rPr>
              <a:t>Al</a:t>
            </a:r>
            <a:r>
              <a:rPr sz="2200" spc="35" dirty="0">
                <a:solidFill>
                  <a:srgbClr val="FFFFFF"/>
                </a:solidFill>
                <a:latin typeface="Century Gothic"/>
                <a:cs typeface="Century Gothic"/>
              </a:rPr>
              <a:t> </a:t>
            </a:r>
            <a:r>
              <a:rPr sz="2200" dirty="0">
                <a:solidFill>
                  <a:srgbClr val="FFFFFF"/>
                </a:solidFill>
                <a:latin typeface="Century Gothic"/>
                <a:cs typeface="Century Gothic"/>
              </a:rPr>
              <a:t>decidir</a:t>
            </a:r>
            <a:r>
              <a:rPr sz="2200" spc="40" dirty="0">
                <a:solidFill>
                  <a:srgbClr val="FFFFFF"/>
                </a:solidFill>
                <a:latin typeface="Century Gothic"/>
                <a:cs typeface="Century Gothic"/>
              </a:rPr>
              <a:t> </a:t>
            </a:r>
            <a:r>
              <a:rPr sz="2200" spc="60" dirty="0">
                <a:solidFill>
                  <a:srgbClr val="FFFFFF"/>
                </a:solidFill>
                <a:latin typeface="Century Gothic"/>
                <a:cs typeface="Century Gothic"/>
              </a:rPr>
              <a:t>los</a:t>
            </a:r>
            <a:r>
              <a:rPr sz="2200" spc="40" dirty="0">
                <a:solidFill>
                  <a:srgbClr val="FFFFFF"/>
                </a:solidFill>
                <a:latin typeface="Century Gothic"/>
                <a:cs typeface="Century Gothic"/>
              </a:rPr>
              <a:t> </a:t>
            </a:r>
            <a:r>
              <a:rPr sz="2200" spc="-10" dirty="0">
                <a:solidFill>
                  <a:srgbClr val="FFFFFF"/>
                </a:solidFill>
                <a:latin typeface="Century Gothic"/>
                <a:cs typeface="Century Gothic"/>
              </a:rPr>
              <a:t>nombramientos </a:t>
            </a:r>
            <a:r>
              <a:rPr sz="2200" spc="80" dirty="0">
                <a:solidFill>
                  <a:srgbClr val="FFFFFF"/>
                </a:solidFill>
                <a:latin typeface="Century Gothic"/>
                <a:cs typeface="Century Gothic"/>
              </a:rPr>
              <a:t>y </a:t>
            </a:r>
            <a:r>
              <a:rPr sz="2200" dirty="0">
                <a:solidFill>
                  <a:srgbClr val="FFFFFF"/>
                </a:solidFill>
                <a:latin typeface="Century Gothic"/>
                <a:cs typeface="Century Gothic"/>
              </a:rPr>
              <a:t>movimientos</a:t>
            </a:r>
            <a:r>
              <a:rPr sz="2200" spc="80" dirty="0">
                <a:solidFill>
                  <a:srgbClr val="FFFFFF"/>
                </a:solidFill>
                <a:latin typeface="Century Gothic"/>
                <a:cs typeface="Century Gothic"/>
              </a:rPr>
              <a:t> </a:t>
            </a:r>
            <a:r>
              <a:rPr sz="2200" dirty="0">
                <a:solidFill>
                  <a:srgbClr val="FFFFFF"/>
                </a:solidFill>
                <a:latin typeface="Century Gothic"/>
                <a:cs typeface="Century Gothic"/>
              </a:rPr>
              <a:t>de</a:t>
            </a:r>
            <a:r>
              <a:rPr sz="2200" spc="80" dirty="0">
                <a:solidFill>
                  <a:srgbClr val="FFFFFF"/>
                </a:solidFill>
                <a:latin typeface="Century Gothic"/>
                <a:cs typeface="Century Gothic"/>
              </a:rPr>
              <a:t> </a:t>
            </a:r>
            <a:r>
              <a:rPr sz="2200" spc="-10" dirty="0">
                <a:solidFill>
                  <a:srgbClr val="FFFFFF"/>
                </a:solidFill>
                <a:latin typeface="Century Gothic"/>
                <a:cs typeface="Century Gothic"/>
              </a:rPr>
              <a:t>personal </a:t>
            </a:r>
            <a:r>
              <a:rPr sz="2200" dirty="0">
                <a:solidFill>
                  <a:srgbClr val="FFFFFF"/>
                </a:solidFill>
                <a:latin typeface="Century Gothic"/>
                <a:cs typeface="Century Gothic"/>
              </a:rPr>
              <a:t>de</a:t>
            </a:r>
            <a:r>
              <a:rPr sz="2200" spc="120" dirty="0">
                <a:solidFill>
                  <a:srgbClr val="FFFFFF"/>
                </a:solidFill>
                <a:latin typeface="Century Gothic"/>
                <a:cs typeface="Century Gothic"/>
              </a:rPr>
              <a:t> </a:t>
            </a:r>
            <a:r>
              <a:rPr sz="2200" dirty="0">
                <a:solidFill>
                  <a:srgbClr val="FFFFFF"/>
                </a:solidFill>
                <a:latin typeface="Century Gothic"/>
                <a:cs typeface="Century Gothic"/>
              </a:rPr>
              <a:t>personas</a:t>
            </a:r>
            <a:r>
              <a:rPr sz="2200" spc="120" dirty="0">
                <a:solidFill>
                  <a:srgbClr val="FFFFFF"/>
                </a:solidFill>
                <a:latin typeface="Century Gothic"/>
                <a:cs typeface="Century Gothic"/>
              </a:rPr>
              <a:t> </a:t>
            </a:r>
            <a:r>
              <a:rPr sz="2200" dirty="0">
                <a:solidFill>
                  <a:srgbClr val="FFFFFF"/>
                </a:solidFill>
                <a:latin typeface="Century Gothic"/>
                <a:cs typeface="Century Gothic"/>
              </a:rPr>
              <a:t>parientes.</a:t>
            </a:r>
            <a:r>
              <a:rPr sz="2200" spc="120" dirty="0">
                <a:solidFill>
                  <a:srgbClr val="FFFFFF"/>
                </a:solidFill>
                <a:latin typeface="Century Gothic"/>
                <a:cs typeface="Century Gothic"/>
              </a:rPr>
              <a:t> </a:t>
            </a:r>
            <a:r>
              <a:rPr sz="2200" spc="-10" dirty="0">
                <a:solidFill>
                  <a:srgbClr val="FFFFFF"/>
                </a:solidFill>
                <a:latin typeface="Century Gothic"/>
                <a:cs typeface="Century Gothic"/>
              </a:rPr>
              <a:t>(PGR, </a:t>
            </a:r>
            <a:r>
              <a:rPr sz="2200" dirty="0">
                <a:solidFill>
                  <a:srgbClr val="FFFFFF"/>
                </a:solidFill>
                <a:latin typeface="Century Gothic"/>
                <a:cs typeface="Century Gothic"/>
              </a:rPr>
              <a:t>Dictamen</a:t>
            </a:r>
            <a:r>
              <a:rPr sz="2200" spc="-55" dirty="0">
                <a:solidFill>
                  <a:srgbClr val="FFFFFF"/>
                </a:solidFill>
                <a:latin typeface="Century Gothic"/>
                <a:cs typeface="Century Gothic"/>
              </a:rPr>
              <a:t> </a:t>
            </a:r>
            <a:r>
              <a:rPr sz="2200" spc="-35" dirty="0">
                <a:solidFill>
                  <a:srgbClr val="FFFFFF"/>
                </a:solidFill>
                <a:latin typeface="Century Gothic"/>
                <a:cs typeface="Century Gothic"/>
              </a:rPr>
              <a:t>C-</a:t>
            </a:r>
            <a:r>
              <a:rPr sz="2200" spc="-30" dirty="0">
                <a:solidFill>
                  <a:srgbClr val="FFFFFF"/>
                </a:solidFill>
                <a:latin typeface="Century Gothic"/>
                <a:cs typeface="Century Gothic"/>
              </a:rPr>
              <a:t>275-</a:t>
            </a:r>
            <a:r>
              <a:rPr sz="2200" spc="-10" dirty="0">
                <a:solidFill>
                  <a:srgbClr val="FFFFFF"/>
                </a:solidFill>
                <a:latin typeface="Century Gothic"/>
                <a:cs typeface="Century Gothic"/>
              </a:rPr>
              <a:t>2012)</a:t>
            </a:r>
            <a:endParaRPr sz="2200">
              <a:latin typeface="Century Gothic"/>
              <a:cs typeface="Century Gothic"/>
            </a:endParaRPr>
          </a:p>
        </p:txBody>
      </p:sp>
      <p:sp>
        <p:nvSpPr>
          <p:cNvPr id="46" name="object 46"/>
          <p:cNvSpPr txBox="1"/>
          <p:nvPr/>
        </p:nvSpPr>
        <p:spPr>
          <a:xfrm>
            <a:off x="7197200" y="3368407"/>
            <a:ext cx="947419" cy="3487420"/>
          </a:xfrm>
          <a:prstGeom prst="rect">
            <a:avLst/>
          </a:prstGeom>
        </p:spPr>
        <p:txBody>
          <a:bodyPr vert="horz" wrap="square" lIns="0" tIns="249554" rIns="0" bIns="0" rtlCol="0">
            <a:spAutoFit/>
          </a:bodyPr>
          <a:lstStyle/>
          <a:p>
            <a:pPr marL="12700">
              <a:lnSpc>
                <a:spcPct val="100000"/>
              </a:lnSpc>
              <a:spcBef>
                <a:spcPts val="1964"/>
              </a:spcBef>
            </a:pPr>
            <a:r>
              <a:rPr sz="9800" b="1" spc="-50" dirty="0">
                <a:solidFill>
                  <a:srgbClr val="60BEB2"/>
                </a:solidFill>
                <a:latin typeface="Impact"/>
                <a:cs typeface="Impact"/>
              </a:rPr>
              <a:t>1</a:t>
            </a:r>
            <a:endParaRPr sz="9800">
              <a:latin typeface="Impact"/>
              <a:cs typeface="Impact"/>
            </a:endParaRPr>
          </a:p>
          <a:p>
            <a:pPr marL="309245">
              <a:lnSpc>
                <a:spcPct val="100000"/>
              </a:lnSpc>
              <a:spcBef>
                <a:spcPts val="1870"/>
              </a:spcBef>
            </a:pPr>
            <a:r>
              <a:rPr sz="9800" b="1" spc="-50" dirty="0">
                <a:solidFill>
                  <a:srgbClr val="9B71A8"/>
                </a:solidFill>
                <a:latin typeface="Impact"/>
                <a:cs typeface="Impact"/>
              </a:rPr>
              <a:t>2</a:t>
            </a:r>
            <a:endParaRPr sz="9800">
              <a:latin typeface="Impact"/>
              <a:cs typeface="Impact"/>
            </a:endParaRPr>
          </a:p>
        </p:txBody>
      </p:sp>
      <p:sp>
        <p:nvSpPr>
          <p:cNvPr id="47" name="object 47"/>
          <p:cNvSpPr txBox="1"/>
          <p:nvPr/>
        </p:nvSpPr>
        <p:spPr>
          <a:xfrm>
            <a:off x="7099999" y="7090836"/>
            <a:ext cx="685800" cy="1518920"/>
          </a:xfrm>
          <a:prstGeom prst="rect">
            <a:avLst/>
          </a:prstGeom>
        </p:spPr>
        <p:txBody>
          <a:bodyPr vert="horz" wrap="square" lIns="0" tIns="12700" rIns="0" bIns="0" rtlCol="0">
            <a:spAutoFit/>
          </a:bodyPr>
          <a:lstStyle/>
          <a:p>
            <a:pPr marL="12700">
              <a:lnSpc>
                <a:spcPct val="100000"/>
              </a:lnSpc>
              <a:spcBef>
                <a:spcPts val="100"/>
              </a:spcBef>
            </a:pPr>
            <a:r>
              <a:rPr sz="9800" b="1" spc="-50" dirty="0">
                <a:solidFill>
                  <a:srgbClr val="F9BB5A"/>
                </a:solidFill>
                <a:latin typeface="Impact"/>
                <a:cs typeface="Impact"/>
              </a:rPr>
              <a:t>3</a:t>
            </a:r>
            <a:endParaRPr sz="9800">
              <a:latin typeface="Impact"/>
              <a:cs typeface="Impact"/>
            </a:endParaRPr>
          </a:p>
        </p:txBody>
      </p:sp>
      <p:sp>
        <p:nvSpPr>
          <p:cNvPr id="48" name="object 48"/>
          <p:cNvSpPr txBox="1"/>
          <p:nvPr/>
        </p:nvSpPr>
        <p:spPr>
          <a:xfrm>
            <a:off x="444500" y="1404275"/>
            <a:ext cx="13444855" cy="817880"/>
          </a:xfrm>
          <a:prstGeom prst="rect">
            <a:avLst/>
          </a:prstGeom>
        </p:spPr>
        <p:txBody>
          <a:bodyPr vert="horz" wrap="square" lIns="0" tIns="12700" rIns="0" bIns="0" rtlCol="0">
            <a:spAutoFit/>
          </a:bodyPr>
          <a:lstStyle/>
          <a:p>
            <a:pPr marL="12700" marR="5080">
              <a:lnSpc>
                <a:spcPct val="100000"/>
              </a:lnSpc>
              <a:spcBef>
                <a:spcPts val="100"/>
              </a:spcBef>
            </a:pPr>
            <a:r>
              <a:rPr sz="2600" b="1" dirty="0">
                <a:latin typeface="Century Gothic"/>
                <a:cs typeface="Century Gothic"/>
              </a:rPr>
              <a:t>Los</a:t>
            </a:r>
            <a:r>
              <a:rPr sz="2600" b="1" spc="-50" dirty="0">
                <a:latin typeface="Century Gothic"/>
                <a:cs typeface="Century Gothic"/>
              </a:rPr>
              <a:t> </a:t>
            </a:r>
            <a:r>
              <a:rPr sz="2600" b="1" dirty="0">
                <a:latin typeface="Century Gothic"/>
                <a:cs typeface="Century Gothic"/>
              </a:rPr>
              <a:t>conflictos</a:t>
            </a:r>
            <a:r>
              <a:rPr sz="2600" b="1" spc="-45" dirty="0">
                <a:latin typeface="Century Gothic"/>
                <a:cs typeface="Century Gothic"/>
              </a:rPr>
              <a:t> </a:t>
            </a:r>
            <a:r>
              <a:rPr sz="2600" b="1" dirty="0">
                <a:latin typeface="Century Gothic"/>
                <a:cs typeface="Century Gothic"/>
              </a:rPr>
              <a:t>de</a:t>
            </a:r>
            <a:r>
              <a:rPr sz="2600" b="1" spc="-50" dirty="0">
                <a:latin typeface="Century Gothic"/>
                <a:cs typeface="Century Gothic"/>
              </a:rPr>
              <a:t> </a:t>
            </a:r>
            <a:r>
              <a:rPr sz="2600" b="1" dirty="0">
                <a:latin typeface="Century Gothic"/>
                <a:cs typeface="Century Gothic"/>
              </a:rPr>
              <a:t>intereses</a:t>
            </a:r>
            <a:r>
              <a:rPr sz="2600" b="1" spc="-45" dirty="0">
                <a:latin typeface="Century Gothic"/>
                <a:cs typeface="Century Gothic"/>
              </a:rPr>
              <a:t> </a:t>
            </a:r>
            <a:r>
              <a:rPr sz="2600" b="1" dirty="0">
                <a:latin typeface="Century Gothic"/>
                <a:cs typeface="Century Gothic"/>
              </a:rPr>
              <a:t>pueden</a:t>
            </a:r>
            <a:r>
              <a:rPr sz="2600" b="1" spc="-50" dirty="0">
                <a:latin typeface="Century Gothic"/>
                <a:cs typeface="Century Gothic"/>
              </a:rPr>
              <a:t> </a:t>
            </a:r>
            <a:r>
              <a:rPr sz="2600" b="1" dirty="0">
                <a:latin typeface="Century Gothic"/>
                <a:cs typeface="Century Gothic"/>
              </a:rPr>
              <a:t>presentarse</a:t>
            </a:r>
            <a:r>
              <a:rPr sz="2600" b="1" spc="-45" dirty="0">
                <a:latin typeface="Century Gothic"/>
                <a:cs typeface="Century Gothic"/>
              </a:rPr>
              <a:t> </a:t>
            </a:r>
            <a:r>
              <a:rPr sz="2600" b="1" dirty="0">
                <a:latin typeface="Century Gothic"/>
                <a:cs typeface="Century Gothic"/>
              </a:rPr>
              <a:t>respecto</a:t>
            </a:r>
            <a:r>
              <a:rPr sz="2600" b="1" spc="-50" dirty="0">
                <a:latin typeface="Century Gothic"/>
                <a:cs typeface="Century Gothic"/>
              </a:rPr>
              <a:t> </a:t>
            </a:r>
            <a:r>
              <a:rPr sz="2600" b="1" dirty="0">
                <a:latin typeface="Century Gothic"/>
                <a:cs typeface="Century Gothic"/>
              </a:rPr>
              <a:t>de</a:t>
            </a:r>
            <a:r>
              <a:rPr sz="2600" b="1" spc="-45" dirty="0">
                <a:latin typeface="Century Gothic"/>
                <a:cs typeface="Century Gothic"/>
              </a:rPr>
              <a:t> </a:t>
            </a:r>
            <a:r>
              <a:rPr sz="2600" b="1" dirty="0">
                <a:latin typeface="Century Gothic"/>
                <a:cs typeface="Century Gothic"/>
              </a:rPr>
              <a:t>cualquier</a:t>
            </a:r>
            <a:r>
              <a:rPr sz="2600" b="1" spc="-50" dirty="0">
                <a:latin typeface="Century Gothic"/>
                <a:cs typeface="Century Gothic"/>
              </a:rPr>
              <a:t> </a:t>
            </a:r>
            <a:r>
              <a:rPr sz="2600" b="1" dirty="0">
                <a:latin typeface="Century Gothic"/>
                <a:cs typeface="Century Gothic"/>
              </a:rPr>
              <a:t>proceso</a:t>
            </a:r>
            <a:r>
              <a:rPr sz="2600" b="1" spc="-45" dirty="0">
                <a:latin typeface="Century Gothic"/>
                <a:cs typeface="Century Gothic"/>
              </a:rPr>
              <a:t> </a:t>
            </a:r>
            <a:r>
              <a:rPr sz="2600" b="1" dirty="0">
                <a:latin typeface="Century Gothic"/>
                <a:cs typeface="Century Gothic"/>
              </a:rPr>
              <a:t>de</a:t>
            </a:r>
            <a:r>
              <a:rPr sz="2600" b="1" spc="-50" dirty="0">
                <a:latin typeface="Century Gothic"/>
                <a:cs typeface="Century Gothic"/>
              </a:rPr>
              <a:t> </a:t>
            </a:r>
            <a:r>
              <a:rPr sz="2600" b="1" spc="-25" dirty="0">
                <a:latin typeface="Century Gothic"/>
                <a:cs typeface="Century Gothic"/>
              </a:rPr>
              <a:t>la </a:t>
            </a:r>
            <a:r>
              <a:rPr sz="2600" b="1" dirty="0">
                <a:latin typeface="Century Gothic"/>
                <a:cs typeface="Century Gothic"/>
              </a:rPr>
              <a:t>gestión</a:t>
            </a:r>
            <a:r>
              <a:rPr sz="2600" b="1" spc="-20" dirty="0">
                <a:latin typeface="Century Gothic"/>
                <a:cs typeface="Century Gothic"/>
              </a:rPr>
              <a:t> </a:t>
            </a:r>
            <a:r>
              <a:rPr sz="2600" b="1" dirty="0">
                <a:latin typeface="Century Gothic"/>
                <a:cs typeface="Century Gothic"/>
              </a:rPr>
              <a:t>ordinaria</a:t>
            </a:r>
            <a:r>
              <a:rPr sz="2600" b="1" spc="-20" dirty="0">
                <a:latin typeface="Century Gothic"/>
                <a:cs typeface="Century Gothic"/>
              </a:rPr>
              <a:t> </a:t>
            </a:r>
            <a:r>
              <a:rPr sz="2600" b="1" dirty="0">
                <a:latin typeface="Century Gothic"/>
                <a:cs typeface="Century Gothic"/>
              </a:rPr>
              <a:t>del</a:t>
            </a:r>
            <a:r>
              <a:rPr sz="2600" b="1" spc="-20" dirty="0">
                <a:latin typeface="Century Gothic"/>
                <a:cs typeface="Century Gothic"/>
              </a:rPr>
              <a:t> </a:t>
            </a:r>
            <a:r>
              <a:rPr sz="2600" b="1" dirty="0">
                <a:latin typeface="Century Gothic"/>
                <a:cs typeface="Century Gothic"/>
              </a:rPr>
              <a:t>día</a:t>
            </a:r>
            <a:r>
              <a:rPr sz="2600" b="1" spc="-15" dirty="0">
                <a:latin typeface="Century Gothic"/>
                <a:cs typeface="Century Gothic"/>
              </a:rPr>
              <a:t> </a:t>
            </a:r>
            <a:r>
              <a:rPr sz="2600" b="1" dirty="0">
                <a:latin typeface="Century Gothic"/>
                <a:cs typeface="Century Gothic"/>
              </a:rPr>
              <a:t>a</a:t>
            </a:r>
            <a:r>
              <a:rPr sz="2600" b="1" spc="-20" dirty="0">
                <a:latin typeface="Century Gothic"/>
                <a:cs typeface="Century Gothic"/>
              </a:rPr>
              <a:t> </a:t>
            </a:r>
            <a:r>
              <a:rPr sz="2600" b="1" dirty="0">
                <a:latin typeface="Century Gothic"/>
                <a:cs typeface="Century Gothic"/>
              </a:rPr>
              <a:t>día</a:t>
            </a:r>
            <a:r>
              <a:rPr sz="2600" b="1" spc="-20" dirty="0">
                <a:latin typeface="Century Gothic"/>
                <a:cs typeface="Century Gothic"/>
              </a:rPr>
              <a:t> </a:t>
            </a:r>
            <a:r>
              <a:rPr sz="2600" b="1" dirty="0">
                <a:latin typeface="Century Gothic"/>
                <a:cs typeface="Century Gothic"/>
              </a:rPr>
              <a:t>de</a:t>
            </a:r>
            <a:r>
              <a:rPr sz="2600" b="1" spc="-15" dirty="0">
                <a:latin typeface="Century Gothic"/>
                <a:cs typeface="Century Gothic"/>
              </a:rPr>
              <a:t> </a:t>
            </a:r>
            <a:r>
              <a:rPr sz="2600" b="1" dirty="0">
                <a:latin typeface="Century Gothic"/>
                <a:cs typeface="Century Gothic"/>
              </a:rPr>
              <a:t>las</a:t>
            </a:r>
            <a:r>
              <a:rPr sz="2600" b="1" spc="-20" dirty="0">
                <a:latin typeface="Century Gothic"/>
                <a:cs typeface="Century Gothic"/>
              </a:rPr>
              <a:t> </a:t>
            </a:r>
            <a:r>
              <a:rPr sz="2600" b="1" spc="-10" dirty="0">
                <a:latin typeface="Century Gothic"/>
                <a:cs typeface="Century Gothic"/>
              </a:rPr>
              <a:t>Administraciones.</a:t>
            </a:r>
            <a:endParaRPr sz="2600">
              <a:latin typeface="Century Gothic"/>
              <a:cs typeface="Century Gothic"/>
            </a:endParaRPr>
          </a:p>
        </p:txBody>
      </p:sp>
    </p:spTree>
  </p:cSld>
  <p:clrMapOvr>
    <a:masterClrMapping/>
  </p:clrMapOvr>
  <p:transition>
    <p:pull dir="r"/>
  </p:transition>
</p:sld>
</file>

<file path=ppt/slides/slide3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 name="object 2"/>
          <p:cNvPicPr/>
          <p:nvPr/>
        </p:nvPicPr>
        <p:blipFill>
          <a:blip r:embed="rId2" cstate="print"/>
          <a:stretch>
            <a:fillRect/>
          </a:stretch>
        </p:blipFill>
        <p:spPr>
          <a:xfrm>
            <a:off x="0" y="8636000"/>
            <a:ext cx="12676505" cy="1422400"/>
          </a:xfrm>
          <a:prstGeom prst="rect">
            <a:avLst/>
          </a:prstGeom>
        </p:spPr>
      </p:pic>
      <p:sp>
        <p:nvSpPr>
          <p:cNvPr id="3" name="object 3"/>
          <p:cNvSpPr/>
          <p:nvPr/>
        </p:nvSpPr>
        <p:spPr>
          <a:xfrm>
            <a:off x="1363499" y="4114800"/>
            <a:ext cx="12238355" cy="939800"/>
          </a:xfrm>
          <a:custGeom>
            <a:avLst/>
            <a:gdLst/>
            <a:ahLst/>
            <a:cxnLst/>
            <a:rect l="l" t="t" r="r" b="b"/>
            <a:pathLst>
              <a:path w="12238355" h="939800">
                <a:moveTo>
                  <a:pt x="12181052" y="0"/>
                </a:moveTo>
                <a:lnTo>
                  <a:pt x="57150" y="0"/>
                </a:lnTo>
                <a:lnTo>
                  <a:pt x="34906" y="4491"/>
                </a:lnTo>
                <a:lnTo>
                  <a:pt x="16740" y="16740"/>
                </a:lnTo>
                <a:lnTo>
                  <a:pt x="4491" y="34906"/>
                </a:lnTo>
                <a:lnTo>
                  <a:pt x="0" y="57150"/>
                </a:lnTo>
                <a:lnTo>
                  <a:pt x="0" y="882446"/>
                </a:lnTo>
                <a:lnTo>
                  <a:pt x="4491" y="904690"/>
                </a:lnTo>
                <a:lnTo>
                  <a:pt x="16740" y="922856"/>
                </a:lnTo>
                <a:lnTo>
                  <a:pt x="34906" y="935105"/>
                </a:lnTo>
                <a:lnTo>
                  <a:pt x="57150" y="939596"/>
                </a:lnTo>
                <a:lnTo>
                  <a:pt x="12181052" y="939596"/>
                </a:lnTo>
                <a:lnTo>
                  <a:pt x="12203296" y="935105"/>
                </a:lnTo>
                <a:lnTo>
                  <a:pt x="12221462" y="922856"/>
                </a:lnTo>
                <a:lnTo>
                  <a:pt x="12233710" y="904690"/>
                </a:lnTo>
                <a:lnTo>
                  <a:pt x="12238202" y="882446"/>
                </a:lnTo>
                <a:lnTo>
                  <a:pt x="12238202" y="57150"/>
                </a:lnTo>
                <a:lnTo>
                  <a:pt x="12233710" y="34906"/>
                </a:lnTo>
                <a:lnTo>
                  <a:pt x="12221462" y="16740"/>
                </a:lnTo>
                <a:lnTo>
                  <a:pt x="12203296" y="4491"/>
                </a:lnTo>
                <a:lnTo>
                  <a:pt x="12181052" y="0"/>
                </a:lnTo>
                <a:close/>
              </a:path>
            </a:pathLst>
          </a:custGeom>
          <a:solidFill>
            <a:srgbClr val="FABC5A"/>
          </a:solidFill>
        </p:spPr>
        <p:txBody>
          <a:bodyPr wrap="square" lIns="0" tIns="0" rIns="0" bIns="0" rtlCol="0"/>
          <a:lstStyle/>
          <a:p>
            <a:endParaRPr/>
          </a:p>
        </p:txBody>
      </p:sp>
      <p:grpSp>
        <p:nvGrpSpPr>
          <p:cNvPr id="4" name="object 4"/>
          <p:cNvGrpSpPr/>
          <p:nvPr/>
        </p:nvGrpSpPr>
        <p:grpSpPr>
          <a:xfrm>
            <a:off x="0" y="0"/>
            <a:ext cx="15543530" cy="1584325"/>
            <a:chOff x="0" y="0"/>
            <a:chExt cx="15543530" cy="1584325"/>
          </a:xfrm>
        </p:grpSpPr>
        <p:sp>
          <p:nvSpPr>
            <p:cNvPr id="5" name="object 5"/>
            <p:cNvSpPr/>
            <p:nvPr/>
          </p:nvSpPr>
          <p:spPr>
            <a:xfrm>
              <a:off x="0" y="0"/>
              <a:ext cx="15543530" cy="1582420"/>
            </a:xfrm>
            <a:custGeom>
              <a:avLst/>
              <a:gdLst/>
              <a:ahLst/>
              <a:cxnLst/>
              <a:rect l="l" t="t" r="r" b="b"/>
              <a:pathLst>
                <a:path w="15543530" h="1582420">
                  <a:moveTo>
                    <a:pt x="15542933" y="0"/>
                  </a:moveTo>
                  <a:lnTo>
                    <a:pt x="0" y="0"/>
                  </a:lnTo>
                  <a:lnTo>
                    <a:pt x="0" y="1581911"/>
                  </a:lnTo>
                  <a:lnTo>
                    <a:pt x="15542933" y="1581911"/>
                  </a:lnTo>
                  <a:lnTo>
                    <a:pt x="15542933" y="0"/>
                  </a:lnTo>
                  <a:close/>
                </a:path>
              </a:pathLst>
            </a:custGeom>
            <a:solidFill>
              <a:srgbClr val="3970B2"/>
            </a:solidFill>
          </p:spPr>
          <p:txBody>
            <a:bodyPr wrap="square" lIns="0" tIns="0" rIns="0" bIns="0" rtlCol="0"/>
            <a:lstStyle/>
            <a:p>
              <a:endParaRPr/>
            </a:p>
          </p:txBody>
        </p:sp>
        <p:sp>
          <p:nvSpPr>
            <p:cNvPr id="6" name="object 6"/>
            <p:cNvSpPr/>
            <p:nvPr/>
          </p:nvSpPr>
          <p:spPr>
            <a:xfrm>
              <a:off x="455333" y="0"/>
              <a:ext cx="1143000" cy="1584325"/>
            </a:xfrm>
            <a:custGeom>
              <a:avLst/>
              <a:gdLst/>
              <a:ahLst/>
              <a:cxnLst/>
              <a:rect l="l" t="t" r="r" b="b"/>
              <a:pathLst>
                <a:path w="1143000" h="1584325">
                  <a:moveTo>
                    <a:pt x="0" y="1583994"/>
                  </a:moveTo>
                  <a:lnTo>
                    <a:pt x="1143000" y="1583994"/>
                  </a:lnTo>
                  <a:lnTo>
                    <a:pt x="1143000" y="0"/>
                  </a:lnTo>
                  <a:lnTo>
                    <a:pt x="0" y="0"/>
                  </a:lnTo>
                  <a:lnTo>
                    <a:pt x="0" y="1583994"/>
                  </a:lnTo>
                  <a:close/>
                </a:path>
              </a:pathLst>
            </a:custGeom>
            <a:solidFill>
              <a:srgbClr val="005FAB">
                <a:alpha val="19999"/>
              </a:srgbClr>
            </a:solidFill>
          </p:spPr>
          <p:txBody>
            <a:bodyPr wrap="square" lIns="0" tIns="0" rIns="0" bIns="0" rtlCol="0"/>
            <a:lstStyle/>
            <a:p>
              <a:endParaRPr/>
            </a:p>
          </p:txBody>
        </p:sp>
      </p:grpSp>
      <p:sp>
        <p:nvSpPr>
          <p:cNvPr id="7" name="object 7"/>
          <p:cNvSpPr txBox="1">
            <a:spLocks noGrp="1"/>
          </p:cNvSpPr>
          <p:nvPr>
            <p:ph type="title"/>
          </p:nvPr>
        </p:nvSpPr>
        <p:spPr>
          <a:xfrm>
            <a:off x="700258" y="678788"/>
            <a:ext cx="13074650" cy="574040"/>
          </a:xfrm>
          <a:prstGeom prst="rect">
            <a:avLst/>
          </a:prstGeom>
        </p:spPr>
        <p:txBody>
          <a:bodyPr vert="horz" wrap="square" lIns="0" tIns="0" rIns="0" bIns="0" rtlCol="0">
            <a:spAutoFit/>
          </a:bodyPr>
          <a:lstStyle/>
          <a:p>
            <a:pPr marL="12700">
              <a:lnSpc>
                <a:spcPts val="4520"/>
              </a:lnSpc>
              <a:tabLst>
                <a:tab pos="897890" algn="l"/>
                <a:tab pos="5767705" algn="l"/>
              </a:tabLst>
            </a:pPr>
            <a:r>
              <a:rPr sz="10800" spc="-37" baseline="-18904" dirty="0">
                <a:solidFill>
                  <a:srgbClr val="F7A707"/>
                </a:solidFill>
                <a:latin typeface="Impact"/>
                <a:cs typeface="Impact"/>
              </a:rPr>
              <a:t>2.</a:t>
            </a:r>
            <a:r>
              <a:rPr sz="10800" baseline="-18904" dirty="0">
                <a:solidFill>
                  <a:srgbClr val="F7A707"/>
                </a:solidFill>
                <a:latin typeface="Impact"/>
                <a:cs typeface="Impact"/>
              </a:rPr>
              <a:t>	</a:t>
            </a:r>
            <a:r>
              <a:rPr sz="3600" b="1" dirty="0">
                <a:solidFill>
                  <a:srgbClr val="FFFFFF"/>
                </a:solidFill>
                <a:latin typeface="Century Gothic"/>
                <a:cs typeface="Century Gothic"/>
              </a:rPr>
              <a:t>Medidas </a:t>
            </a:r>
            <a:r>
              <a:rPr sz="3600" b="1" spc="-10" dirty="0">
                <a:solidFill>
                  <a:srgbClr val="FFFFFF"/>
                </a:solidFill>
                <a:latin typeface="Century Gothic"/>
                <a:cs typeface="Century Gothic"/>
              </a:rPr>
              <a:t>preventivas</a:t>
            </a:r>
            <a:r>
              <a:rPr sz="3600" b="1" dirty="0">
                <a:solidFill>
                  <a:srgbClr val="FFFFFF"/>
                </a:solidFill>
                <a:latin typeface="Century Gothic"/>
                <a:cs typeface="Century Gothic"/>
              </a:rPr>
              <a:t>	a</a:t>
            </a:r>
            <a:r>
              <a:rPr sz="3600" b="1" spc="-20" dirty="0">
                <a:solidFill>
                  <a:srgbClr val="FFFFFF"/>
                </a:solidFill>
                <a:latin typeface="Century Gothic"/>
                <a:cs typeface="Century Gothic"/>
              </a:rPr>
              <a:t> </a:t>
            </a:r>
            <a:r>
              <a:rPr sz="3600" b="1" dirty="0">
                <a:solidFill>
                  <a:srgbClr val="FFFFFF"/>
                </a:solidFill>
                <a:latin typeface="Century Gothic"/>
                <a:cs typeface="Century Gothic"/>
              </a:rPr>
              <a:t>cargo</a:t>
            </a:r>
            <a:r>
              <a:rPr sz="3600" b="1" spc="-20" dirty="0">
                <a:solidFill>
                  <a:srgbClr val="FFFFFF"/>
                </a:solidFill>
                <a:latin typeface="Century Gothic"/>
                <a:cs typeface="Century Gothic"/>
              </a:rPr>
              <a:t> </a:t>
            </a:r>
            <a:r>
              <a:rPr sz="3600" b="1" dirty="0">
                <a:solidFill>
                  <a:srgbClr val="FFFFFF"/>
                </a:solidFill>
                <a:latin typeface="Century Gothic"/>
                <a:cs typeface="Century Gothic"/>
              </a:rPr>
              <a:t>de</a:t>
            </a:r>
            <a:r>
              <a:rPr sz="3600" b="1" spc="-20" dirty="0">
                <a:solidFill>
                  <a:srgbClr val="FFFFFF"/>
                </a:solidFill>
                <a:latin typeface="Century Gothic"/>
                <a:cs typeface="Century Gothic"/>
              </a:rPr>
              <a:t> </a:t>
            </a:r>
            <a:r>
              <a:rPr sz="3600" b="1" dirty="0">
                <a:solidFill>
                  <a:srgbClr val="FFFFFF"/>
                </a:solidFill>
                <a:latin typeface="Century Gothic"/>
                <a:cs typeface="Century Gothic"/>
              </a:rPr>
              <a:t>las</a:t>
            </a:r>
            <a:r>
              <a:rPr sz="3600" b="1" spc="-20" dirty="0">
                <a:solidFill>
                  <a:srgbClr val="FFFFFF"/>
                </a:solidFill>
                <a:latin typeface="Century Gothic"/>
                <a:cs typeface="Century Gothic"/>
              </a:rPr>
              <a:t> </a:t>
            </a:r>
            <a:r>
              <a:rPr sz="3600" b="1" spc="-10" dirty="0">
                <a:solidFill>
                  <a:srgbClr val="FFFFFF"/>
                </a:solidFill>
                <a:latin typeface="Century Gothic"/>
                <a:cs typeface="Century Gothic"/>
              </a:rPr>
              <a:t>Administraciones.</a:t>
            </a:r>
            <a:endParaRPr sz="3600">
              <a:latin typeface="Century Gothic"/>
              <a:cs typeface="Century Gothic"/>
            </a:endParaRPr>
          </a:p>
        </p:txBody>
      </p:sp>
      <p:sp>
        <p:nvSpPr>
          <p:cNvPr id="8" name="object 8"/>
          <p:cNvSpPr/>
          <p:nvPr/>
        </p:nvSpPr>
        <p:spPr>
          <a:xfrm>
            <a:off x="1600200" y="6045390"/>
            <a:ext cx="12573000" cy="2591435"/>
          </a:xfrm>
          <a:custGeom>
            <a:avLst/>
            <a:gdLst/>
            <a:ahLst/>
            <a:cxnLst/>
            <a:rect l="l" t="t" r="r" b="b"/>
            <a:pathLst>
              <a:path w="12573000" h="2591434">
                <a:moveTo>
                  <a:pt x="12573000" y="0"/>
                </a:moveTo>
                <a:lnTo>
                  <a:pt x="0" y="0"/>
                </a:lnTo>
                <a:lnTo>
                  <a:pt x="0" y="2591003"/>
                </a:lnTo>
                <a:lnTo>
                  <a:pt x="12573000" y="2591003"/>
                </a:lnTo>
                <a:lnTo>
                  <a:pt x="12573000" y="0"/>
                </a:lnTo>
                <a:close/>
              </a:path>
            </a:pathLst>
          </a:custGeom>
          <a:solidFill>
            <a:srgbClr val="E1EFDF"/>
          </a:solidFill>
        </p:spPr>
        <p:txBody>
          <a:bodyPr wrap="square" lIns="0" tIns="0" rIns="0" bIns="0" rtlCol="0"/>
          <a:lstStyle/>
          <a:p>
            <a:endParaRPr/>
          </a:p>
        </p:txBody>
      </p:sp>
      <p:sp>
        <p:nvSpPr>
          <p:cNvPr id="9" name="object 9"/>
          <p:cNvSpPr txBox="1"/>
          <p:nvPr/>
        </p:nvSpPr>
        <p:spPr>
          <a:xfrm>
            <a:off x="1959834" y="6290252"/>
            <a:ext cx="4273550" cy="2154555"/>
          </a:xfrm>
          <a:prstGeom prst="rect">
            <a:avLst/>
          </a:prstGeom>
        </p:spPr>
        <p:txBody>
          <a:bodyPr vert="horz" wrap="square" lIns="0" tIns="12700" rIns="0" bIns="0" rtlCol="0">
            <a:spAutoFit/>
          </a:bodyPr>
          <a:lstStyle/>
          <a:p>
            <a:pPr marL="469265" indent="-456565">
              <a:lnSpc>
                <a:spcPct val="100000"/>
              </a:lnSpc>
              <a:spcBef>
                <a:spcPts val="100"/>
              </a:spcBef>
              <a:buClr>
                <a:srgbClr val="95A6B0"/>
              </a:buClr>
              <a:buSzPct val="136363"/>
              <a:buFont typeface="Century Gothic"/>
              <a:buChar char="•"/>
              <a:tabLst>
                <a:tab pos="469265" algn="l"/>
              </a:tabLst>
            </a:pPr>
            <a:r>
              <a:rPr sz="2200" dirty="0">
                <a:latin typeface="Century Gothic"/>
                <a:cs typeface="Century Gothic"/>
              </a:rPr>
              <a:t>Contratación</a:t>
            </a:r>
            <a:r>
              <a:rPr sz="2200" spc="-145" dirty="0">
                <a:latin typeface="Century Gothic"/>
                <a:cs typeface="Century Gothic"/>
              </a:rPr>
              <a:t> </a:t>
            </a:r>
            <a:r>
              <a:rPr sz="2200" spc="-10" dirty="0">
                <a:latin typeface="Century Gothic"/>
                <a:cs typeface="Century Gothic"/>
              </a:rPr>
              <a:t>pública</a:t>
            </a:r>
            <a:endParaRPr sz="2200">
              <a:latin typeface="Century Gothic"/>
              <a:cs typeface="Century Gothic"/>
            </a:endParaRPr>
          </a:p>
          <a:p>
            <a:pPr marL="469265" indent="-456565">
              <a:lnSpc>
                <a:spcPct val="100000"/>
              </a:lnSpc>
              <a:spcBef>
                <a:spcPts val="850"/>
              </a:spcBef>
              <a:buClr>
                <a:srgbClr val="95A6B0"/>
              </a:buClr>
              <a:buSzPct val="136363"/>
              <a:buFont typeface="Century Gothic"/>
              <a:buChar char="•"/>
              <a:tabLst>
                <a:tab pos="469265" algn="l"/>
              </a:tabLst>
            </a:pPr>
            <a:r>
              <a:rPr sz="2200" dirty="0">
                <a:latin typeface="Century Gothic"/>
                <a:cs typeface="Century Gothic"/>
              </a:rPr>
              <a:t>Recaudación</a:t>
            </a:r>
            <a:r>
              <a:rPr sz="2200" spc="-15" dirty="0">
                <a:latin typeface="Century Gothic"/>
                <a:cs typeface="Century Gothic"/>
              </a:rPr>
              <a:t> </a:t>
            </a:r>
            <a:r>
              <a:rPr sz="2200" dirty="0">
                <a:latin typeface="Century Gothic"/>
                <a:cs typeface="Century Gothic"/>
              </a:rPr>
              <a:t>de</a:t>
            </a:r>
            <a:r>
              <a:rPr sz="2200" spc="-15" dirty="0">
                <a:latin typeface="Century Gothic"/>
                <a:cs typeface="Century Gothic"/>
              </a:rPr>
              <a:t> </a:t>
            </a:r>
            <a:r>
              <a:rPr sz="2200" spc="-10" dirty="0">
                <a:latin typeface="Century Gothic"/>
                <a:cs typeface="Century Gothic"/>
              </a:rPr>
              <a:t>impuestos</a:t>
            </a:r>
            <a:endParaRPr sz="2200">
              <a:latin typeface="Century Gothic"/>
              <a:cs typeface="Century Gothic"/>
            </a:endParaRPr>
          </a:p>
          <a:p>
            <a:pPr marL="469265" indent="-456565">
              <a:lnSpc>
                <a:spcPct val="100000"/>
              </a:lnSpc>
              <a:spcBef>
                <a:spcPts val="850"/>
              </a:spcBef>
              <a:buClr>
                <a:srgbClr val="95A6B0"/>
              </a:buClr>
              <a:buSzPct val="136363"/>
              <a:buFont typeface="Century Gothic"/>
              <a:buChar char="•"/>
              <a:tabLst>
                <a:tab pos="469265" algn="l"/>
              </a:tabLst>
            </a:pPr>
            <a:r>
              <a:rPr sz="2200" spc="-10" dirty="0">
                <a:latin typeface="Century Gothic"/>
                <a:cs typeface="Century Gothic"/>
              </a:rPr>
              <a:t>Aduanas</a:t>
            </a:r>
            <a:endParaRPr sz="2200">
              <a:latin typeface="Century Gothic"/>
              <a:cs typeface="Century Gothic"/>
            </a:endParaRPr>
          </a:p>
          <a:p>
            <a:pPr marL="469265" indent="-456565">
              <a:lnSpc>
                <a:spcPct val="100000"/>
              </a:lnSpc>
              <a:spcBef>
                <a:spcPts val="850"/>
              </a:spcBef>
              <a:buClr>
                <a:srgbClr val="95A6B0"/>
              </a:buClr>
              <a:buSzPct val="136363"/>
              <a:buFont typeface="Century Gothic"/>
              <a:buChar char="•"/>
              <a:tabLst>
                <a:tab pos="469265" algn="l"/>
              </a:tabLst>
            </a:pPr>
            <a:r>
              <a:rPr sz="2200" spc="-10" dirty="0">
                <a:latin typeface="Century Gothic"/>
                <a:cs typeface="Century Gothic"/>
              </a:rPr>
              <a:t>Regulatoria</a:t>
            </a:r>
            <a:endParaRPr sz="2200">
              <a:latin typeface="Century Gothic"/>
              <a:cs typeface="Century Gothic"/>
            </a:endParaRPr>
          </a:p>
          <a:p>
            <a:pPr marL="469265" indent="-456565">
              <a:lnSpc>
                <a:spcPct val="100000"/>
              </a:lnSpc>
              <a:spcBef>
                <a:spcPts val="850"/>
              </a:spcBef>
              <a:buClr>
                <a:srgbClr val="95A6B0"/>
              </a:buClr>
              <a:buSzPct val="136363"/>
              <a:buFont typeface="Century Gothic"/>
              <a:buChar char="•"/>
              <a:tabLst>
                <a:tab pos="469265" algn="l"/>
              </a:tabLst>
            </a:pPr>
            <a:r>
              <a:rPr sz="2200" dirty="0">
                <a:latin typeface="Century Gothic"/>
                <a:cs typeface="Century Gothic"/>
              </a:rPr>
              <a:t>Recursos</a:t>
            </a:r>
            <a:r>
              <a:rPr sz="2200" spc="185" dirty="0">
                <a:latin typeface="Century Gothic"/>
                <a:cs typeface="Century Gothic"/>
              </a:rPr>
              <a:t> </a:t>
            </a:r>
            <a:r>
              <a:rPr sz="2200" spc="-10" dirty="0">
                <a:latin typeface="Century Gothic"/>
                <a:cs typeface="Century Gothic"/>
              </a:rPr>
              <a:t>humanos</a:t>
            </a:r>
            <a:endParaRPr sz="2200">
              <a:latin typeface="Century Gothic"/>
              <a:cs typeface="Century Gothic"/>
            </a:endParaRPr>
          </a:p>
        </p:txBody>
      </p:sp>
      <p:sp>
        <p:nvSpPr>
          <p:cNvPr id="10" name="object 10"/>
          <p:cNvSpPr/>
          <p:nvPr/>
        </p:nvSpPr>
        <p:spPr>
          <a:xfrm>
            <a:off x="1143000" y="5346899"/>
            <a:ext cx="6400800" cy="914400"/>
          </a:xfrm>
          <a:custGeom>
            <a:avLst/>
            <a:gdLst/>
            <a:ahLst/>
            <a:cxnLst/>
            <a:rect l="l" t="t" r="r" b="b"/>
            <a:pathLst>
              <a:path w="6400800" h="914400">
                <a:moveTo>
                  <a:pt x="6400800" y="0"/>
                </a:moveTo>
                <a:lnTo>
                  <a:pt x="457200" y="0"/>
                </a:lnTo>
                <a:lnTo>
                  <a:pt x="410454" y="2360"/>
                </a:lnTo>
                <a:lnTo>
                  <a:pt x="365059" y="9288"/>
                </a:lnTo>
                <a:lnTo>
                  <a:pt x="321243" y="20555"/>
                </a:lnTo>
                <a:lnTo>
                  <a:pt x="279238" y="35929"/>
                </a:lnTo>
                <a:lnTo>
                  <a:pt x="239272" y="55182"/>
                </a:lnTo>
                <a:lnTo>
                  <a:pt x="201576" y="78083"/>
                </a:lnTo>
                <a:lnTo>
                  <a:pt x="166379" y="104403"/>
                </a:lnTo>
                <a:lnTo>
                  <a:pt x="133911" y="133911"/>
                </a:lnTo>
                <a:lnTo>
                  <a:pt x="104403" y="166379"/>
                </a:lnTo>
                <a:lnTo>
                  <a:pt x="78083" y="201576"/>
                </a:lnTo>
                <a:lnTo>
                  <a:pt x="55182" y="239272"/>
                </a:lnTo>
                <a:lnTo>
                  <a:pt x="35929" y="279238"/>
                </a:lnTo>
                <a:lnTo>
                  <a:pt x="20555" y="321243"/>
                </a:lnTo>
                <a:lnTo>
                  <a:pt x="9288" y="365059"/>
                </a:lnTo>
                <a:lnTo>
                  <a:pt x="2360" y="410454"/>
                </a:lnTo>
                <a:lnTo>
                  <a:pt x="0" y="457200"/>
                </a:lnTo>
                <a:lnTo>
                  <a:pt x="0" y="914400"/>
                </a:lnTo>
                <a:lnTo>
                  <a:pt x="6400800" y="914400"/>
                </a:lnTo>
                <a:lnTo>
                  <a:pt x="6400800" y="0"/>
                </a:lnTo>
                <a:close/>
              </a:path>
            </a:pathLst>
          </a:custGeom>
          <a:solidFill>
            <a:srgbClr val="85C384"/>
          </a:solidFill>
        </p:spPr>
        <p:txBody>
          <a:bodyPr wrap="square" lIns="0" tIns="0" rIns="0" bIns="0" rtlCol="0"/>
          <a:lstStyle/>
          <a:p>
            <a:endParaRPr/>
          </a:p>
        </p:txBody>
      </p:sp>
      <p:sp>
        <p:nvSpPr>
          <p:cNvPr id="11" name="object 11"/>
          <p:cNvSpPr txBox="1"/>
          <p:nvPr/>
        </p:nvSpPr>
        <p:spPr>
          <a:xfrm>
            <a:off x="444500" y="2081695"/>
            <a:ext cx="13471525" cy="3909060"/>
          </a:xfrm>
          <a:prstGeom prst="rect">
            <a:avLst/>
          </a:prstGeom>
        </p:spPr>
        <p:txBody>
          <a:bodyPr vert="horz" wrap="square" lIns="0" tIns="12700" rIns="0" bIns="0" rtlCol="0">
            <a:spAutoFit/>
          </a:bodyPr>
          <a:lstStyle/>
          <a:p>
            <a:pPr marL="12700">
              <a:lnSpc>
                <a:spcPct val="100000"/>
              </a:lnSpc>
              <a:spcBef>
                <a:spcPts val="100"/>
              </a:spcBef>
            </a:pPr>
            <a:r>
              <a:rPr sz="2600" b="1" dirty="0">
                <a:latin typeface="Century Gothic"/>
                <a:cs typeface="Century Gothic"/>
              </a:rPr>
              <a:t>1.-</a:t>
            </a:r>
            <a:r>
              <a:rPr sz="2600" b="1" spc="50" dirty="0">
                <a:latin typeface="Century Gothic"/>
                <a:cs typeface="Century Gothic"/>
              </a:rPr>
              <a:t> Mapeo</a:t>
            </a:r>
            <a:r>
              <a:rPr sz="2600" b="1" spc="55" dirty="0">
                <a:latin typeface="Century Gothic"/>
                <a:cs typeface="Century Gothic"/>
              </a:rPr>
              <a:t> </a:t>
            </a:r>
            <a:r>
              <a:rPr sz="2600" b="1" spc="50" dirty="0">
                <a:latin typeface="Century Gothic"/>
                <a:cs typeface="Century Gothic"/>
              </a:rPr>
              <a:t>de</a:t>
            </a:r>
            <a:r>
              <a:rPr sz="2600" b="1" spc="55" dirty="0">
                <a:latin typeface="Century Gothic"/>
                <a:cs typeface="Century Gothic"/>
              </a:rPr>
              <a:t> </a:t>
            </a:r>
            <a:r>
              <a:rPr sz="2600" b="1" spc="85" dirty="0">
                <a:latin typeface="Century Gothic"/>
                <a:cs typeface="Century Gothic"/>
              </a:rPr>
              <a:t>riesgos</a:t>
            </a:r>
            <a:r>
              <a:rPr sz="2600" b="1" spc="50" dirty="0">
                <a:latin typeface="Century Gothic"/>
                <a:cs typeface="Century Gothic"/>
              </a:rPr>
              <a:t> </a:t>
            </a:r>
            <a:r>
              <a:rPr sz="2600" b="1" spc="80" dirty="0">
                <a:latin typeface="Century Gothic"/>
                <a:cs typeface="Century Gothic"/>
              </a:rPr>
              <a:t>institucionales:</a:t>
            </a:r>
            <a:endParaRPr sz="2600">
              <a:latin typeface="Century Gothic"/>
              <a:cs typeface="Century Gothic"/>
            </a:endParaRPr>
          </a:p>
          <a:p>
            <a:pPr marL="12700" marR="5080">
              <a:lnSpc>
                <a:spcPct val="100000"/>
              </a:lnSpc>
              <a:spcBef>
                <a:spcPts val="2755"/>
              </a:spcBef>
            </a:pPr>
            <a:r>
              <a:rPr sz="2200" dirty="0">
                <a:latin typeface="Century Gothic"/>
                <a:cs typeface="Century Gothic"/>
              </a:rPr>
              <a:t>Hay</a:t>
            </a:r>
            <a:r>
              <a:rPr sz="2200" spc="60" dirty="0">
                <a:latin typeface="Century Gothic"/>
                <a:cs typeface="Century Gothic"/>
              </a:rPr>
              <a:t> </a:t>
            </a:r>
            <a:r>
              <a:rPr sz="2200" spc="50" dirty="0">
                <a:latin typeface="Century Gothic"/>
                <a:cs typeface="Century Gothic"/>
              </a:rPr>
              <a:t>riesgos</a:t>
            </a:r>
            <a:r>
              <a:rPr sz="2200" spc="65" dirty="0">
                <a:latin typeface="Century Gothic"/>
                <a:cs typeface="Century Gothic"/>
              </a:rPr>
              <a:t> </a:t>
            </a:r>
            <a:r>
              <a:rPr sz="2200" dirty="0">
                <a:latin typeface="Century Gothic"/>
                <a:cs typeface="Century Gothic"/>
              </a:rPr>
              <a:t>de</a:t>
            </a:r>
            <a:r>
              <a:rPr sz="2200" spc="65" dirty="0">
                <a:latin typeface="Century Gothic"/>
                <a:cs typeface="Century Gothic"/>
              </a:rPr>
              <a:t> </a:t>
            </a:r>
            <a:r>
              <a:rPr sz="2200" dirty="0">
                <a:latin typeface="Century Gothic"/>
                <a:cs typeface="Century Gothic"/>
              </a:rPr>
              <a:t>conflicto</a:t>
            </a:r>
            <a:r>
              <a:rPr sz="2200" spc="65" dirty="0">
                <a:latin typeface="Century Gothic"/>
                <a:cs typeface="Century Gothic"/>
              </a:rPr>
              <a:t> </a:t>
            </a:r>
            <a:r>
              <a:rPr sz="2200" dirty="0">
                <a:latin typeface="Century Gothic"/>
                <a:cs typeface="Century Gothic"/>
              </a:rPr>
              <a:t>de</a:t>
            </a:r>
            <a:r>
              <a:rPr sz="2200" spc="60" dirty="0">
                <a:latin typeface="Century Gothic"/>
                <a:cs typeface="Century Gothic"/>
              </a:rPr>
              <a:t> </a:t>
            </a:r>
            <a:r>
              <a:rPr sz="2200" dirty="0">
                <a:latin typeface="Century Gothic"/>
                <a:cs typeface="Century Gothic"/>
              </a:rPr>
              <a:t>intereses</a:t>
            </a:r>
            <a:r>
              <a:rPr sz="2200" spc="65" dirty="0">
                <a:latin typeface="Century Gothic"/>
                <a:cs typeface="Century Gothic"/>
              </a:rPr>
              <a:t> </a:t>
            </a:r>
            <a:r>
              <a:rPr sz="2200" dirty="0">
                <a:latin typeface="Century Gothic"/>
                <a:cs typeface="Century Gothic"/>
              </a:rPr>
              <a:t>comunes</a:t>
            </a:r>
            <a:r>
              <a:rPr sz="2200" spc="65" dirty="0">
                <a:latin typeface="Century Gothic"/>
                <a:cs typeface="Century Gothic"/>
              </a:rPr>
              <a:t> </a:t>
            </a:r>
            <a:r>
              <a:rPr sz="2200" dirty="0">
                <a:latin typeface="Century Gothic"/>
                <a:cs typeface="Century Gothic"/>
              </a:rPr>
              <a:t>a</a:t>
            </a:r>
            <a:r>
              <a:rPr sz="2200" spc="65" dirty="0">
                <a:latin typeface="Century Gothic"/>
                <a:cs typeface="Century Gothic"/>
              </a:rPr>
              <a:t> </a:t>
            </a:r>
            <a:r>
              <a:rPr sz="2200" dirty="0">
                <a:latin typeface="Century Gothic"/>
                <a:cs typeface="Century Gothic"/>
              </a:rPr>
              <a:t>cualquier</a:t>
            </a:r>
            <a:r>
              <a:rPr sz="2200" spc="60" dirty="0">
                <a:latin typeface="Century Gothic"/>
                <a:cs typeface="Century Gothic"/>
              </a:rPr>
              <a:t> </a:t>
            </a:r>
            <a:r>
              <a:rPr sz="2200" dirty="0">
                <a:latin typeface="Century Gothic"/>
                <a:cs typeface="Century Gothic"/>
              </a:rPr>
              <a:t>función</a:t>
            </a:r>
            <a:r>
              <a:rPr sz="2200" spc="65" dirty="0">
                <a:latin typeface="Century Gothic"/>
                <a:cs typeface="Century Gothic"/>
              </a:rPr>
              <a:t> </a:t>
            </a:r>
            <a:r>
              <a:rPr sz="2200" dirty="0">
                <a:latin typeface="Century Gothic"/>
                <a:cs typeface="Century Gothic"/>
              </a:rPr>
              <a:t>pública</a:t>
            </a:r>
            <a:r>
              <a:rPr sz="2200" spc="65" dirty="0">
                <a:latin typeface="Century Gothic"/>
                <a:cs typeface="Century Gothic"/>
              </a:rPr>
              <a:t> </a:t>
            </a:r>
            <a:r>
              <a:rPr sz="2200" dirty="0">
                <a:latin typeface="Century Gothic"/>
                <a:cs typeface="Century Gothic"/>
              </a:rPr>
              <a:t>y,</a:t>
            </a:r>
            <a:r>
              <a:rPr sz="2200" spc="65" dirty="0">
                <a:latin typeface="Century Gothic"/>
                <a:cs typeface="Century Gothic"/>
              </a:rPr>
              <a:t> </a:t>
            </a:r>
            <a:r>
              <a:rPr sz="2200" dirty="0">
                <a:latin typeface="Century Gothic"/>
                <a:cs typeface="Century Gothic"/>
              </a:rPr>
              <a:t>otros</a:t>
            </a:r>
            <a:r>
              <a:rPr sz="2200" spc="65" dirty="0">
                <a:latin typeface="Century Gothic"/>
                <a:cs typeface="Century Gothic"/>
              </a:rPr>
              <a:t> </a:t>
            </a:r>
            <a:r>
              <a:rPr sz="2200" dirty="0">
                <a:latin typeface="Century Gothic"/>
                <a:cs typeface="Century Gothic"/>
              </a:rPr>
              <a:t>se</a:t>
            </a:r>
            <a:r>
              <a:rPr sz="2200" spc="60" dirty="0">
                <a:latin typeface="Century Gothic"/>
                <a:cs typeface="Century Gothic"/>
              </a:rPr>
              <a:t> </a:t>
            </a:r>
            <a:r>
              <a:rPr sz="2200" dirty="0">
                <a:latin typeface="Century Gothic"/>
                <a:cs typeface="Century Gothic"/>
              </a:rPr>
              <a:t>derivan</a:t>
            </a:r>
            <a:r>
              <a:rPr sz="2200" spc="65" dirty="0">
                <a:latin typeface="Century Gothic"/>
                <a:cs typeface="Century Gothic"/>
              </a:rPr>
              <a:t> </a:t>
            </a:r>
            <a:r>
              <a:rPr sz="2200" spc="-25" dirty="0">
                <a:latin typeface="Century Gothic"/>
                <a:cs typeface="Century Gothic"/>
              </a:rPr>
              <a:t>de </a:t>
            </a:r>
            <a:r>
              <a:rPr sz="2200" dirty="0">
                <a:latin typeface="Century Gothic"/>
                <a:cs typeface="Century Gothic"/>
              </a:rPr>
              <a:t>factores</a:t>
            </a:r>
            <a:r>
              <a:rPr sz="2200" spc="85" dirty="0">
                <a:latin typeface="Century Gothic"/>
                <a:cs typeface="Century Gothic"/>
              </a:rPr>
              <a:t> </a:t>
            </a:r>
            <a:r>
              <a:rPr sz="2200" dirty="0">
                <a:latin typeface="Century Gothic"/>
                <a:cs typeface="Century Gothic"/>
              </a:rPr>
              <a:t>específicos.</a:t>
            </a:r>
            <a:r>
              <a:rPr sz="2200" spc="90" dirty="0">
                <a:latin typeface="Century Gothic"/>
                <a:cs typeface="Century Gothic"/>
              </a:rPr>
              <a:t> </a:t>
            </a:r>
            <a:r>
              <a:rPr sz="2200" dirty="0">
                <a:latin typeface="Century Gothic"/>
                <a:cs typeface="Century Gothic"/>
              </a:rPr>
              <a:t>Existen</a:t>
            </a:r>
            <a:r>
              <a:rPr sz="2200" spc="90" dirty="0">
                <a:latin typeface="Century Gothic"/>
                <a:cs typeface="Century Gothic"/>
              </a:rPr>
              <a:t> </a:t>
            </a:r>
            <a:r>
              <a:rPr sz="2200" dirty="0">
                <a:latin typeface="Century Gothic"/>
                <a:cs typeface="Century Gothic"/>
              </a:rPr>
              <a:t>puestos,</a:t>
            </a:r>
            <a:r>
              <a:rPr sz="2200" spc="90" dirty="0">
                <a:latin typeface="Century Gothic"/>
                <a:cs typeface="Century Gothic"/>
              </a:rPr>
              <a:t> </a:t>
            </a:r>
            <a:r>
              <a:rPr sz="2200" dirty="0">
                <a:latin typeface="Century Gothic"/>
                <a:cs typeface="Century Gothic"/>
              </a:rPr>
              <a:t>funciones,</a:t>
            </a:r>
            <a:r>
              <a:rPr sz="2200" spc="90" dirty="0">
                <a:latin typeface="Century Gothic"/>
                <a:cs typeface="Century Gothic"/>
              </a:rPr>
              <a:t> </a:t>
            </a:r>
            <a:r>
              <a:rPr sz="2200" dirty="0">
                <a:latin typeface="Century Gothic"/>
                <a:cs typeface="Century Gothic"/>
              </a:rPr>
              <a:t>sectores</a:t>
            </a:r>
            <a:r>
              <a:rPr sz="2200" spc="90" dirty="0">
                <a:latin typeface="Century Gothic"/>
                <a:cs typeface="Century Gothic"/>
              </a:rPr>
              <a:t> </a:t>
            </a:r>
            <a:r>
              <a:rPr sz="2200" dirty="0">
                <a:latin typeface="Century Gothic"/>
                <a:cs typeface="Century Gothic"/>
              </a:rPr>
              <a:t>e,</a:t>
            </a:r>
            <a:r>
              <a:rPr sz="2200" spc="85" dirty="0">
                <a:latin typeface="Century Gothic"/>
                <a:cs typeface="Century Gothic"/>
              </a:rPr>
              <a:t> </a:t>
            </a:r>
            <a:r>
              <a:rPr sz="2200" dirty="0">
                <a:latin typeface="Century Gothic"/>
                <a:cs typeface="Century Gothic"/>
              </a:rPr>
              <a:t>incluso,</a:t>
            </a:r>
            <a:r>
              <a:rPr sz="2200" spc="90" dirty="0">
                <a:latin typeface="Century Gothic"/>
                <a:cs typeface="Century Gothic"/>
              </a:rPr>
              <a:t> </a:t>
            </a:r>
            <a:r>
              <a:rPr sz="2200" dirty="0">
                <a:latin typeface="Century Gothic"/>
                <a:cs typeface="Century Gothic"/>
              </a:rPr>
              <a:t>instituciones</a:t>
            </a:r>
            <a:r>
              <a:rPr sz="2200" spc="90" dirty="0">
                <a:latin typeface="Century Gothic"/>
                <a:cs typeface="Century Gothic"/>
              </a:rPr>
              <a:t> </a:t>
            </a:r>
            <a:r>
              <a:rPr sz="2200" spc="55" dirty="0">
                <a:latin typeface="Century Gothic"/>
                <a:cs typeface="Century Gothic"/>
              </a:rPr>
              <a:t>más</a:t>
            </a:r>
            <a:r>
              <a:rPr sz="2200" spc="90" dirty="0">
                <a:latin typeface="Century Gothic"/>
                <a:cs typeface="Century Gothic"/>
              </a:rPr>
              <a:t> </a:t>
            </a:r>
            <a:r>
              <a:rPr sz="2200" dirty="0">
                <a:latin typeface="Century Gothic"/>
                <a:cs typeface="Century Gothic"/>
              </a:rPr>
              <a:t>vulnerables</a:t>
            </a:r>
            <a:r>
              <a:rPr sz="2200" spc="90" dirty="0">
                <a:latin typeface="Century Gothic"/>
                <a:cs typeface="Century Gothic"/>
              </a:rPr>
              <a:t> </a:t>
            </a:r>
            <a:r>
              <a:rPr sz="2200" spc="-50" dirty="0">
                <a:latin typeface="Century Gothic"/>
                <a:cs typeface="Century Gothic"/>
              </a:rPr>
              <a:t>a </a:t>
            </a:r>
            <a:r>
              <a:rPr sz="2200" spc="60" dirty="0">
                <a:latin typeface="Century Gothic"/>
                <a:cs typeface="Century Gothic"/>
              </a:rPr>
              <a:t>los</a:t>
            </a:r>
            <a:r>
              <a:rPr sz="2200" spc="-10" dirty="0">
                <a:latin typeface="Century Gothic"/>
                <a:cs typeface="Century Gothic"/>
              </a:rPr>
              <a:t> </a:t>
            </a:r>
            <a:r>
              <a:rPr sz="2200" dirty="0">
                <a:latin typeface="Century Gothic"/>
                <a:cs typeface="Century Gothic"/>
              </a:rPr>
              <a:t>conflictos</a:t>
            </a:r>
            <a:r>
              <a:rPr sz="2200" spc="-5" dirty="0">
                <a:latin typeface="Century Gothic"/>
                <a:cs typeface="Century Gothic"/>
              </a:rPr>
              <a:t> </a:t>
            </a:r>
            <a:r>
              <a:rPr sz="2200" dirty="0">
                <a:latin typeface="Century Gothic"/>
                <a:cs typeface="Century Gothic"/>
              </a:rPr>
              <a:t>de</a:t>
            </a:r>
            <a:r>
              <a:rPr sz="2200" spc="-5" dirty="0">
                <a:latin typeface="Century Gothic"/>
                <a:cs typeface="Century Gothic"/>
              </a:rPr>
              <a:t> </a:t>
            </a:r>
            <a:r>
              <a:rPr sz="2200" spc="-10" dirty="0">
                <a:latin typeface="Century Gothic"/>
                <a:cs typeface="Century Gothic"/>
              </a:rPr>
              <a:t>intereses.</a:t>
            </a:r>
            <a:endParaRPr sz="2200">
              <a:latin typeface="Century Gothic"/>
              <a:cs typeface="Century Gothic"/>
            </a:endParaRPr>
          </a:p>
          <a:p>
            <a:pPr>
              <a:lnSpc>
                <a:spcPct val="100000"/>
              </a:lnSpc>
              <a:spcBef>
                <a:spcPts val="819"/>
              </a:spcBef>
            </a:pPr>
            <a:endParaRPr sz="2200">
              <a:latin typeface="Century Gothic"/>
              <a:cs typeface="Century Gothic"/>
            </a:endParaRPr>
          </a:p>
          <a:p>
            <a:pPr marL="1170940" marR="1201420">
              <a:lnSpc>
                <a:spcPct val="100000"/>
              </a:lnSpc>
            </a:pPr>
            <a:r>
              <a:rPr sz="1900" dirty="0">
                <a:latin typeface="Century Gothic"/>
                <a:cs typeface="Century Gothic"/>
              </a:rPr>
              <a:t>La</a:t>
            </a:r>
            <a:r>
              <a:rPr sz="1900" spc="50" dirty="0">
                <a:latin typeface="Century Gothic"/>
                <a:cs typeface="Century Gothic"/>
              </a:rPr>
              <a:t> </a:t>
            </a:r>
            <a:r>
              <a:rPr sz="1900" dirty="0">
                <a:latin typeface="Century Gothic"/>
                <a:cs typeface="Century Gothic"/>
              </a:rPr>
              <a:t>identificación</a:t>
            </a:r>
            <a:r>
              <a:rPr sz="1900" spc="55" dirty="0">
                <a:latin typeface="Century Gothic"/>
                <a:cs typeface="Century Gothic"/>
              </a:rPr>
              <a:t> </a:t>
            </a:r>
            <a:r>
              <a:rPr sz="1900" dirty="0">
                <a:latin typeface="Century Gothic"/>
                <a:cs typeface="Century Gothic"/>
              </a:rPr>
              <a:t>de</a:t>
            </a:r>
            <a:r>
              <a:rPr sz="1900" spc="55" dirty="0">
                <a:latin typeface="Century Gothic"/>
                <a:cs typeface="Century Gothic"/>
              </a:rPr>
              <a:t> los </a:t>
            </a:r>
            <a:r>
              <a:rPr sz="1900" dirty="0">
                <a:latin typeface="Century Gothic"/>
                <a:cs typeface="Century Gothic"/>
              </a:rPr>
              <a:t>principales</a:t>
            </a:r>
            <a:r>
              <a:rPr sz="1900" spc="55" dirty="0">
                <a:latin typeface="Century Gothic"/>
                <a:cs typeface="Century Gothic"/>
              </a:rPr>
              <a:t> </a:t>
            </a:r>
            <a:r>
              <a:rPr sz="1900" dirty="0">
                <a:latin typeface="Century Gothic"/>
                <a:cs typeface="Century Gothic"/>
              </a:rPr>
              <a:t>riesgos</a:t>
            </a:r>
            <a:r>
              <a:rPr sz="1900" spc="55" dirty="0">
                <a:latin typeface="Century Gothic"/>
                <a:cs typeface="Century Gothic"/>
              </a:rPr>
              <a:t> </a:t>
            </a:r>
            <a:r>
              <a:rPr sz="1900" dirty="0">
                <a:latin typeface="Century Gothic"/>
                <a:cs typeface="Century Gothic"/>
              </a:rPr>
              <a:t>que</a:t>
            </a:r>
            <a:r>
              <a:rPr sz="1900" spc="55" dirty="0">
                <a:latin typeface="Century Gothic"/>
                <a:cs typeface="Century Gothic"/>
              </a:rPr>
              <a:t> </a:t>
            </a:r>
            <a:r>
              <a:rPr sz="1900" spc="-20" dirty="0">
                <a:latin typeface="Century Gothic"/>
                <a:cs typeface="Century Gothic"/>
              </a:rPr>
              <a:t>afectan</a:t>
            </a:r>
            <a:r>
              <a:rPr sz="1900" spc="55" dirty="0">
                <a:latin typeface="Century Gothic"/>
                <a:cs typeface="Century Gothic"/>
              </a:rPr>
              <a:t> </a:t>
            </a:r>
            <a:r>
              <a:rPr sz="1900" dirty="0">
                <a:latin typeface="Century Gothic"/>
                <a:cs typeface="Century Gothic"/>
              </a:rPr>
              <a:t>a</a:t>
            </a:r>
            <a:r>
              <a:rPr sz="1900" spc="50" dirty="0">
                <a:latin typeface="Century Gothic"/>
                <a:cs typeface="Century Gothic"/>
              </a:rPr>
              <a:t> </a:t>
            </a:r>
            <a:r>
              <a:rPr sz="1900" dirty="0">
                <a:latin typeface="Century Gothic"/>
                <a:cs typeface="Century Gothic"/>
              </a:rPr>
              <a:t>cada</a:t>
            </a:r>
            <a:r>
              <a:rPr sz="1900" spc="55" dirty="0">
                <a:latin typeface="Century Gothic"/>
                <a:cs typeface="Century Gothic"/>
              </a:rPr>
              <a:t> </a:t>
            </a:r>
            <a:r>
              <a:rPr sz="1900" dirty="0">
                <a:latin typeface="Century Gothic"/>
                <a:cs typeface="Century Gothic"/>
              </a:rPr>
              <a:t>institución</a:t>
            </a:r>
            <a:r>
              <a:rPr sz="1900" spc="55" dirty="0">
                <a:latin typeface="Century Gothic"/>
                <a:cs typeface="Century Gothic"/>
              </a:rPr>
              <a:t> </a:t>
            </a:r>
            <a:r>
              <a:rPr sz="1900" dirty="0">
                <a:latin typeface="Century Gothic"/>
                <a:cs typeface="Century Gothic"/>
              </a:rPr>
              <a:t>determina,</a:t>
            </a:r>
            <a:r>
              <a:rPr sz="1900" spc="55" dirty="0">
                <a:latin typeface="Century Gothic"/>
                <a:cs typeface="Century Gothic"/>
              </a:rPr>
              <a:t> </a:t>
            </a:r>
            <a:r>
              <a:rPr sz="1900" dirty="0">
                <a:latin typeface="Century Gothic"/>
                <a:cs typeface="Century Gothic"/>
              </a:rPr>
              <a:t>en</a:t>
            </a:r>
            <a:r>
              <a:rPr sz="1900" spc="55" dirty="0">
                <a:latin typeface="Century Gothic"/>
                <a:cs typeface="Century Gothic"/>
              </a:rPr>
              <a:t> </a:t>
            </a:r>
            <a:r>
              <a:rPr sz="1900" spc="-20" dirty="0">
                <a:latin typeface="Century Gothic"/>
                <a:cs typeface="Century Gothic"/>
              </a:rPr>
              <a:t>gran </a:t>
            </a:r>
            <a:r>
              <a:rPr sz="1900" dirty="0">
                <a:latin typeface="Century Gothic"/>
                <a:cs typeface="Century Gothic"/>
              </a:rPr>
              <a:t>parte,</a:t>
            </a:r>
            <a:r>
              <a:rPr sz="1900" spc="-25" dirty="0">
                <a:latin typeface="Century Gothic"/>
                <a:cs typeface="Century Gothic"/>
              </a:rPr>
              <a:t> </a:t>
            </a:r>
            <a:r>
              <a:rPr sz="1900" dirty="0">
                <a:latin typeface="Century Gothic"/>
                <a:cs typeface="Century Gothic"/>
              </a:rPr>
              <a:t>la</a:t>
            </a:r>
            <a:r>
              <a:rPr sz="1900" spc="-20" dirty="0">
                <a:latin typeface="Century Gothic"/>
                <a:cs typeface="Century Gothic"/>
              </a:rPr>
              <a:t> </a:t>
            </a:r>
            <a:r>
              <a:rPr sz="1900" spc="-10" dirty="0">
                <a:latin typeface="Century Gothic"/>
                <a:cs typeface="Century Gothic"/>
              </a:rPr>
              <a:t>efectividad</a:t>
            </a:r>
            <a:r>
              <a:rPr sz="1900" spc="-25" dirty="0">
                <a:latin typeface="Century Gothic"/>
                <a:cs typeface="Century Gothic"/>
              </a:rPr>
              <a:t> </a:t>
            </a:r>
            <a:r>
              <a:rPr sz="1900" dirty="0">
                <a:latin typeface="Century Gothic"/>
                <a:cs typeface="Century Gothic"/>
              </a:rPr>
              <a:t>de</a:t>
            </a:r>
            <a:r>
              <a:rPr sz="1900" spc="-20" dirty="0">
                <a:latin typeface="Century Gothic"/>
                <a:cs typeface="Century Gothic"/>
              </a:rPr>
              <a:t> </a:t>
            </a:r>
            <a:r>
              <a:rPr sz="1900" dirty="0">
                <a:latin typeface="Century Gothic"/>
                <a:cs typeface="Century Gothic"/>
              </a:rPr>
              <a:t>la</a:t>
            </a:r>
            <a:r>
              <a:rPr sz="1900" spc="-25" dirty="0">
                <a:latin typeface="Century Gothic"/>
                <a:cs typeface="Century Gothic"/>
              </a:rPr>
              <a:t> </a:t>
            </a:r>
            <a:r>
              <a:rPr sz="1900" dirty="0">
                <a:latin typeface="Century Gothic"/>
                <a:cs typeface="Century Gothic"/>
              </a:rPr>
              <a:t>estrategia</a:t>
            </a:r>
            <a:r>
              <a:rPr sz="1900" spc="-20" dirty="0">
                <a:latin typeface="Century Gothic"/>
                <a:cs typeface="Century Gothic"/>
              </a:rPr>
              <a:t> </a:t>
            </a:r>
            <a:r>
              <a:rPr sz="1900" dirty="0">
                <a:latin typeface="Century Gothic"/>
                <a:cs typeface="Century Gothic"/>
              </a:rPr>
              <a:t>de</a:t>
            </a:r>
            <a:r>
              <a:rPr sz="1900" spc="-20" dirty="0">
                <a:latin typeface="Century Gothic"/>
                <a:cs typeface="Century Gothic"/>
              </a:rPr>
              <a:t> </a:t>
            </a:r>
            <a:r>
              <a:rPr sz="1900" dirty="0">
                <a:latin typeface="Century Gothic"/>
                <a:cs typeface="Century Gothic"/>
              </a:rPr>
              <a:t>prevención</a:t>
            </a:r>
            <a:r>
              <a:rPr sz="1900" spc="-25" dirty="0">
                <a:latin typeface="Century Gothic"/>
                <a:cs typeface="Century Gothic"/>
              </a:rPr>
              <a:t> </a:t>
            </a:r>
            <a:r>
              <a:rPr sz="1900" dirty="0">
                <a:latin typeface="Century Gothic"/>
                <a:cs typeface="Century Gothic"/>
              </a:rPr>
              <a:t>de</a:t>
            </a:r>
            <a:r>
              <a:rPr sz="1900" spc="-20" dirty="0">
                <a:latin typeface="Century Gothic"/>
                <a:cs typeface="Century Gothic"/>
              </a:rPr>
              <a:t> </a:t>
            </a:r>
            <a:r>
              <a:rPr sz="1900" dirty="0">
                <a:latin typeface="Century Gothic"/>
                <a:cs typeface="Century Gothic"/>
              </a:rPr>
              <a:t>conflictos</a:t>
            </a:r>
            <a:r>
              <a:rPr sz="1900" spc="-25" dirty="0">
                <a:latin typeface="Century Gothic"/>
                <a:cs typeface="Century Gothic"/>
              </a:rPr>
              <a:t> </a:t>
            </a:r>
            <a:r>
              <a:rPr sz="1900" dirty="0">
                <a:latin typeface="Century Gothic"/>
                <a:cs typeface="Century Gothic"/>
              </a:rPr>
              <a:t>de</a:t>
            </a:r>
            <a:r>
              <a:rPr sz="1900" spc="-20" dirty="0">
                <a:latin typeface="Century Gothic"/>
                <a:cs typeface="Century Gothic"/>
              </a:rPr>
              <a:t> </a:t>
            </a:r>
            <a:r>
              <a:rPr sz="1900" spc="-10" dirty="0">
                <a:latin typeface="Century Gothic"/>
                <a:cs typeface="Century Gothic"/>
              </a:rPr>
              <a:t>intereses.</a:t>
            </a:r>
            <a:endParaRPr sz="1900">
              <a:latin typeface="Century Gothic"/>
              <a:cs typeface="Century Gothic"/>
            </a:endParaRPr>
          </a:p>
          <a:p>
            <a:pPr>
              <a:lnSpc>
                <a:spcPct val="100000"/>
              </a:lnSpc>
            </a:pPr>
            <a:endParaRPr sz="1900">
              <a:latin typeface="Century Gothic"/>
              <a:cs typeface="Century Gothic"/>
            </a:endParaRPr>
          </a:p>
          <a:p>
            <a:pPr>
              <a:lnSpc>
                <a:spcPct val="100000"/>
              </a:lnSpc>
              <a:spcBef>
                <a:spcPts val="1165"/>
              </a:spcBef>
            </a:pPr>
            <a:endParaRPr sz="1900">
              <a:latin typeface="Century Gothic"/>
              <a:cs typeface="Century Gothic"/>
            </a:endParaRPr>
          </a:p>
          <a:p>
            <a:pPr marL="902969">
              <a:lnSpc>
                <a:spcPct val="100000"/>
              </a:lnSpc>
            </a:pPr>
            <a:r>
              <a:rPr sz="2400" b="1" spc="55" dirty="0">
                <a:latin typeface="Century Gothic"/>
                <a:cs typeface="Century Gothic"/>
              </a:rPr>
              <a:t>Entre</a:t>
            </a:r>
            <a:r>
              <a:rPr sz="2400" b="1" spc="90" dirty="0">
                <a:latin typeface="Century Gothic"/>
                <a:cs typeface="Century Gothic"/>
              </a:rPr>
              <a:t> </a:t>
            </a:r>
            <a:r>
              <a:rPr sz="2400" b="1" spc="114" dirty="0">
                <a:latin typeface="Century Gothic"/>
                <a:cs typeface="Century Gothic"/>
              </a:rPr>
              <a:t>las</a:t>
            </a:r>
            <a:r>
              <a:rPr sz="2400" b="1" spc="90" dirty="0">
                <a:latin typeface="Century Gothic"/>
                <a:cs typeface="Century Gothic"/>
              </a:rPr>
              <a:t> áreas</a:t>
            </a:r>
            <a:r>
              <a:rPr sz="2400" b="1" spc="95" dirty="0">
                <a:latin typeface="Century Gothic"/>
                <a:cs typeface="Century Gothic"/>
              </a:rPr>
              <a:t> </a:t>
            </a:r>
            <a:r>
              <a:rPr sz="2400" b="1" dirty="0">
                <a:latin typeface="Century Gothic"/>
                <a:cs typeface="Century Gothic"/>
              </a:rPr>
              <a:t>de</a:t>
            </a:r>
            <a:r>
              <a:rPr sz="2400" b="1" spc="90" dirty="0">
                <a:latin typeface="Century Gothic"/>
                <a:cs typeface="Century Gothic"/>
              </a:rPr>
              <a:t> </a:t>
            </a:r>
            <a:r>
              <a:rPr sz="2400" b="1" spc="60" dirty="0">
                <a:latin typeface="Century Gothic"/>
                <a:cs typeface="Century Gothic"/>
              </a:rPr>
              <a:t>mayor</a:t>
            </a:r>
            <a:r>
              <a:rPr sz="2400" b="1" spc="95" dirty="0">
                <a:latin typeface="Century Gothic"/>
                <a:cs typeface="Century Gothic"/>
              </a:rPr>
              <a:t> </a:t>
            </a:r>
            <a:r>
              <a:rPr sz="2400" b="1" spc="80" dirty="0">
                <a:latin typeface="Century Gothic"/>
                <a:cs typeface="Century Gothic"/>
              </a:rPr>
              <a:t>riesgo</a:t>
            </a:r>
            <a:r>
              <a:rPr sz="2400" b="1" spc="90" dirty="0">
                <a:latin typeface="Century Gothic"/>
                <a:cs typeface="Century Gothic"/>
              </a:rPr>
              <a:t> </a:t>
            </a:r>
            <a:r>
              <a:rPr sz="2400" b="1" spc="70" dirty="0">
                <a:latin typeface="Century Gothic"/>
                <a:cs typeface="Century Gothic"/>
              </a:rPr>
              <a:t>están:</a:t>
            </a:r>
            <a:endParaRPr sz="2400">
              <a:latin typeface="Century Gothic"/>
              <a:cs typeface="Century Gothic"/>
            </a:endParaRPr>
          </a:p>
        </p:txBody>
      </p:sp>
      <p:sp>
        <p:nvSpPr>
          <p:cNvPr id="12" name="object 12"/>
          <p:cNvSpPr txBox="1"/>
          <p:nvPr/>
        </p:nvSpPr>
        <p:spPr>
          <a:xfrm>
            <a:off x="8265386" y="6290252"/>
            <a:ext cx="4946015" cy="2046605"/>
          </a:xfrm>
          <a:prstGeom prst="rect">
            <a:avLst/>
          </a:prstGeom>
        </p:spPr>
        <p:txBody>
          <a:bodyPr vert="horz" wrap="square" lIns="0" tIns="12700" rIns="0" bIns="0" rtlCol="0">
            <a:spAutoFit/>
          </a:bodyPr>
          <a:lstStyle/>
          <a:p>
            <a:pPr marL="469265" indent="-456565">
              <a:lnSpc>
                <a:spcPct val="100000"/>
              </a:lnSpc>
              <a:spcBef>
                <a:spcPts val="100"/>
              </a:spcBef>
              <a:buClr>
                <a:srgbClr val="95A6B0"/>
              </a:buClr>
              <a:buSzPct val="136363"/>
              <a:buFont typeface="Century Gothic"/>
              <a:buChar char="•"/>
              <a:tabLst>
                <a:tab pos="469265" algn="l"/>
              </a:tabLst>
            </a:pPr>
            <a:r>
              <a:rPr sz="2200" dirty="0">
                <a:latin typeface="Century Gothic"/>
                <a:cs typeface="Century Gothic"/>
              </a:rPr>
              <a:t>Servicios</a:t>
            </a:r>
            <a:r>
              <a:rPr sz="2200" spc="120" dirty="0">
                <a:latin typeface="Century Gothic"/>
                <a:cs typeface="Century Gothic"/>
              </a:rPr>
              <a:t> </a:t>
            </a:r>
            <a:r>
              <a:rPr sz="2200" dirty="0">
                <a:latin typeface="Century Gothic"/>
                <a:cs typeface="Century Gothic"/>
              </a:rPr>
              <a:t>de</a:t>
            </a:r>
            <a:r>
              <a:rPr sz="2200" spc="120" dirty="0">
                <a:latin typeface="Century Gothic"/>
                <a:cs typeface="Century Gothic"/>
              </a:rPr>
              <a:t> </a:t>
            </a:r>
            <a:r>
              <a:rPr sz="2200" dirty="0">
                <a:latin typeface="Century Gothic"/>
                <a:cs typeface="Century Gothic"/>
              </a:rPr>
              <a:t>asistencia</a:t>
            </a:r>
            <a:r>
              <a:rPr sz="2200" spc="120" dirty="0">
                <a:latin typeface="Century Gothic"/>
                <a:cs typeface="Century Gothic"/>
              </a:rPr>
              <a:t> </a:t>
            </a:r>
            <a:r>
              <a:rPr sz="2200" spc="-10" dirty="0">
                <a:latin typeface="Century Gothic"/>
                <a:cs typeface="Century Gothic"/>
              </a:rPr>
              <a:t>social</a:t>
            </a:r>
            <a:endParaRPr sz="2200">
              <a:latin typeface="Century Gothic"/>
              <a:cs typeface="Century Gothic"/>
            </a:endParaRPr>
          </a:p>
          <a:p>
            <a:pPr marL="469900" marR="5080" indent="-457200">
              <a:lnSpc>
                <a:spcPct val="100000"/>
              </a:lnSpc>
              <a:spcBef>
                <a:spcPts val="850"/>
              </a:spcBef>
              <a:buClr>
                <a:srgbClr val="95A6B0"/>
              </a:buClr>
              <a:buSzPct val="136363"/>
              <a:buFont typeface="Century Gothic"/>
              <a:buChar char="•"/>
              <a:tabLst>
                <a:tab pos="469900" algn="l"/>
              </a:tabLst>
            </a:pPr>
            <a:r>
              <a:rPr sz="2200" dirty="0">
                <a:latin typeface="Century Gothic"/>
                <a:cs typeface="Century Gothic"/>
              </a:rPr>
              <a:t>Otorgamiento</a:t>
            </a:r>
            <a:r>
              <a:rPr sz="2200" spc="-15" dirty="0">
                <a:latin typeface="Century Gothic"/>
                <a:cs typeface="Century Gothic"/>
              </a:rPr>
              <a:t> </a:t>
            </a:r>
            <a:r>
              <a:rPr sz="2200" dirty="0">
                <a:latin typeface="Century Gothic"/>
                <a:cs typeface="Century Gothic"/>
              </a:rPr>
              <a:t>de</a:t>
            </a:r>
            <a:r>
              <a:rPr sz="2200" spc="-15" dirty="0">
                <a:latin typeface="Century Gothic"/>
                <a:cs typeface="Century Gothic"/>
              </a:rPr>
              <a:t> </a:t>
            </a:r>
            <a:r>
              <a:rPr sz="2200" spc="-10" dirty="0">
                <a:latin typeface="Century Gothic"/>
                <a:cs typeface="Century Gothic"/>
              </a:rPr>
              <a:t>autorizaciones administrativas</a:t>
            </a:r>
            <a:endParaRPr sz="2200">
              <a:latin typeface="Century Gothic"/>
              <a:cs typeface="Century Gothic"/>
            </a:endParaRPr>
          </a:p>
          <a:p>
            <a:pPr marL="469265" indent="-456565">
              <a:lnSpc>
                <a:spcPct val="100000"/>
              </a:lnSpc>
              <a:spcBef>
                <a:spcPts val="850"/>
              </a:spcBef>
              <a:buClr>
                <a:srgbClr val="95A6B0"/>
              </a:buClr>
              <a:buSzPct val="136363"/>
              <a:buFont typeface="Century Gothic"/>
              <a:buChar char="•"/>
              <a:tabLst>
                <a:tab pos="469265" algn="l"/>
              </a:tabLst>
            </a:pPr>
            <a:r>
              <a:rPr sz="2200" dirty="0">
                <a:latin typeface="Century Gothic"/>
                <a:cs typeface="Century Gothic"/>
              </a:rPr>
              <a:t>Fiscalización</a:t>
            </a:r>
            <a:r>
              <a:rPr sz="2200" spc="195" dirty="0">
                <a:latin typeface="Century Gothic"/>
                <a:cs typeface="Century Gothic"/>
              </a:rPr>
              <a:t> </a:t>
            </a:r>
            <a:r>
              <a:rPr sz="2200" spc="80" dirty="0">
                <a:latin typeface="Century Gothic"/>
                <a:cs typeface="Century Gothic"/>
              </a:rPr>
              <a:t>y</a:t>
            </a:r>
            <a:r>
              <a:rPr sz="2200" spc="200" dirty="0">
                <a:latin typeface="Century Gothic"/>
                <a:cs typeface="Century Gothic"/>
              </a:rPr>
              <a:t> </a:t>
            </a:r>
            <a:r>
              <a:rPr sz="2200" spc="-10" dirty="0">
                <a:latin typeface="Century Gothic"/>
                <a:cs typeface="Century Gothic"/>
              </a:rPr>
              <a:t>supervisión</a:t>
            </a:r>
            <a:endParaRPr sz="2200">
              <a:latin typeface="Century Gothic"/>
              <a:cs typeface="Century Gothic"/>
            </a:endParaRPr>
          </a:p>
          <a:p>
            <a:pPr marL="469265" indent="-456565">
              <a:lnSpc>
                <a:spcPct val="100000"/>
              </a:lnSpc>
              <a:spcBef>
                <a:spcPts val="850"/>
              </a:spcBef>
              <a:buClr>
                <a:srgbClr val="95A6B0"/>
              </a:buClr>
              <a:buSzPct val="136363"/>
              <a:buFont typeface="Century Gothic"/>
              <a:buChar char="•"/>
              <a:tabLst>
                <a:tab pos="469265" algn="l"/>
              </a:tabLst>
            </a:pPr>
            <a:r>
              <a:rPr sz="2200" dirty="0">
                <a:latin typeface="Century Gothic"/>
                <a:cs typeface="Century Gothic"/>
              </a:rPr>
              <a:t>Aplicación</a:t>
            </a:r>
            <a:r>
              <a:rPr sz="2200" spc="40" dirty="0">
                <a:latin typeface="Century Gothic"/>
                <a:cs typeface="Century Gothic"/>
              </a:rPr>
              <a:t> </a:t>
            </a:r>
            <a:r>
              <a:rPr sz="2200" dirty="0">
                <a:latin typeface="Century Gothic"/>
                <a:cs typeface="Century Gothic"/>
              </a:rPr>
              <a:t>de</a:t>
            </a:r>
            <a:r>
              <a:rPr sz="2200" spc="45" dirty="0">
                <a:latin typeface="Century Gothic"/>
                <a:cs typeface="Century Gothic"/>
              </a:rPr>
              <a:t> </a:t>
            </a:r>
            <a:r>
              <a:rPr sz="2200" spc="-10" dirty="0">
                <a:latin typeface="Century Gothic"/>
                <a:cs typeface="Century Gothic"/>
              </a:rPr>
              <a:t>leyes.</a:t>
            </a:r>
            <a:endParaRPr sz="2200">
              <a:latin typeface="Century Gothic"/>
              <a:cs typeface="Century Gothic"/>
            </a:endParaRPr>
          </a:p>
        </p:txBody>
      </p:sp>
    </p:spTree>
  </p:cSld>
  <p:clrMapOvr>
    <a:masterClrMapping/>
  </p:clrMapOvr>
  <p:transition>
    <p:pull dir="r"/>
  </p:transition>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p:nvPr/>
        </p:nvSpPr>
        <p:spPr>
          <a:xfrm>
            <a:off x="0" y="-135904"/>
            <a:ext cx="15523210" cy="10058400"/>
          </a:xfrm>
          <a:custGeom>
            <a:avLst/>
            <a:gdLst/>
            <a:ahLst/>
            <a:cxnLst/>
            <a:rect l="l" t="t" r="r" b="b"/>
            <a:pathLst>
              <a:path w="15523210" h="10058400">
                <a:moveTo>
                  <a:pt x="15522790" y="0"/>
                </a:moveTo>
                <a:lnTo>
                  <a:pt x="0" y="0"/>
                </a:lnTo>
                <a:lnTo>
                  <a:pt x="0" y="10058400"/>
                </a:lnTo>
                <a:lnTo>
                  <a:pt x="15522790" y="10058400"/>
                </a:lnTo>
                <a:lnTo>
                  <a:pt x="15522790" y="0"/>
                </a:lnTo>
                <a:close/>
              </a:path>
            </a:pathLst>
          </a:custGeom>
          <a:solidFill>
            <a:srgbClr val="3970B2"/>
          </a:solidFill>
        </p:spPr>
        <p:txBody>
          <a:bodyPr wrap="square" lIns="0" tIns="0" rIns="0" bIns="0" rtlCol="0"/>
          <a:lstStyle/>
          <a:p>
            <a:endParaRPr/>
          </a:p>
        </p:txBody>
      </p:sp>
      <p:pic>
        <p:nvPicPr>
          <p:cNvPr id="3" name="object 3"/>
          <p:cNvPicPr/>
          <p:nvPr/>
        </p:nvPicPr>
        <p:blipFill rotWithShape="1">
          <a:blip r:embed="rId2" cstate="print"/>
          <a:srcRect l="1" t="1" r="89" b="-731"/>
          <a:stretch/>
        </p:blipFill>
        <p:spPr>
          <a:xfrm>
            <a:off x="478888" y="557263"/>
            <a:ext cx="5921911" cy="9318341"/>
          </a:xfrm>
          <a:prstGeom prst="rect">
            <a:avLst/>
          </a:prstGeom>
        </p:spPr>
      </p:pic>
      <p:sp>
        <p:nvSpPr>
          <p:cNvPr id="4" name="object 4"/>
          <p:cNvSpPr txBox="1">
            <a:spLocks noGrp="1"/>
          </p:cNvSpPr>
          <p:nvPr>
            <p:ph type="title"/>
          </p:nvPr>
        </p:nvSpPr>
        <p:spPr>
          <a:xfrm>
            <a:off x="6185677" y="135904"/>
            <a:ext cx="8401050" cy="3561079"/>
          </a:xfrm>
          <a:prstGeom prst="rect">
            <a:avLst/>
          </a:prstGeom>
        </p:spPr>
        <p:txBody>
          <a:bodyPr vert="horz" wrap="square" lIns="0" tIns="12700" rIns="0" bIns="0" rtlCol="0">
            <a:spAutoFit/>
          </a:bodyPr>
          <a:lstStyle/>
          <a:p>
            <a:pPr marL="12700" marR="5080">
              <a:lnSpc>
                <a:spcPct val="100000"/>
              </a:lnSpc>
              <a:spcBef>
                <a:spcPts val="100"/>
              </a:spcBef>
            </a:pPr>
            <a:r>
              <a:rPr sz="11600" dirty="0">
                <a:solidFill>
                  <a:srgbClr val="FFFFFF"/>
                </a:solidFill>
                <a:latin typeface="Impact"/>
                <a:cs typeface="Impact"/>
              </a:rPr>
              <a:t>Los </a:t>
            </a:r>
            <a:r>
              <a:rPr sz="11600" spc="-10" dirty="0">
                <a:solidFill>
                  <a:srgbClr val="FFFFFF"/>
                </a:solidFill>
                <a:latin typeface="Impact"/>
                <a:cs typeface="Impact"/>
              </a:rPr>
              <a:t>conflictos </a:t>
            </a:r>
            <a:r>
              <a:rPr sz="11600" dirty="0">
                <a:solidFill>
                  <a:srgbClr val="FFFFFF"/>
                </a:solidFill>
                <a:latin typeface="Impact"/>
                <a:cs typeface="Impact"/>
              </a:rPr>
              <a:t>de</a:t>
            </a:r>
            <a:r>
              <a:rPr sz="11600" spc="-15" dirty="0">
                <a:solidFill>
                  <a:srgbClr val="FFFFFF"/>
                </a:solidFill>
                <a:latin typeface="Impact"/>
                <a:cs typeface="Impact"/>
              </a:rPr>
              <a:t> </a:t>
            </a:r>
            <a:r>
              <a:rPr sz="11600" spc="-10" dirty="0">
                <a:solidFill>
                  <a:srgbClr val="FFFFFF"/>
                </a:solidFill>
                <a:latin typeface="Impact"/>
                <a:cs typeface="Impact"/>
              </a:rPr>
              <a:t>intereses</a:t>
            </a:r>
            <a:endParaRPr sz="11600">
              <a:latin typeface="Impact"/>
              <a:cs typeface="Impact"/>
            </a:endParaRPr>
          </a:p>
        </p:txBody>
      </p:sp>
      <p:sp>
        <p:nvSpPr>
          <p:cNvPr id="5" name="object 5"/>
          <p:cNvSpPr txBox="1"/>
          <p:nvPr/>
        </p:nvSpPr>
        <p:spPr>
          <a:xfrm>
            <a:off x="4831857" y="4200403"/>
            <a:ext cx="9754870" cy="3411220"/>
          </a:xfrm>
          <a:prstGeom prst="rect">
            <a:avLst/>
          </a:prstGeom>
        </p:spPr>
        <p:txBody>
          <a:bodyPr vert="horz" wrap="square" lIns="0" tIns="12700" rIns="0" bIns="0" rtlCol="0">
            <a:spAutoFit/>
          </a:bodyPr>
          <a:lstStyle/>
          <a:p>
            <a:pPr marL="629285" indent="-616585">
              <a:lnSpc>
                <a:spcPct val="100000"/>
              </a:lnSpc>
              <a:spcBef>
                <a:spcPts val="100"/>
              </a:spcBef>
              <a:buAutoNum type="arabicPlain"/>
              <a:tabLst>
                <a:tab pos="629285" algn="l"/>
              </a:tabLst>
            </a:pPr>
            <a:r>
              <a:rPr sz="2600" b="1" dirty="0">
                <a:solidFill>
                  <a:srgbClr val="FFFFFF"/>
                </a:solidFill>
                <a:latin typeface="Century Gothic"/>
                <a:cs typeface="Century Gothic"/>
              </a:rPr>
              <a:t>Qué</a:t>
            </a:r>
            <a:r>
              <a:rPr sz="2600" b="1" spc="-25" dirty="0">
                <a:solidFill>
                  <a:srgbClr val="FFFFFF"/>
                </a:solidFill>
                <a:latin typeface="Century Gothic"/>
                <a:cs typeface="Century Gothic"/>
              </a:rPr>
              <a:t> </a:t>
            </a:r>
            <a:r>
              <a:rPr sz="2600" b="1" dirty="0">
                <a:solidFill>
                  <a:srgbClr val="FFFFFF"/>
                </a:solidFill>
                <a:latin typeface="Century Gothic"/>
                <a:cs typeface="Century Gothic"/>
              </a:rPr>
              <a:t>es</a:t>
            </a:r>
            <a:r>
              <a:rPr sz="2600" b="1" spc="-25" dirty="0">
                <a:solidFill>
                  <a:srgbClr val="FFFFFF"/>
                </a:solidFill>
                <a:latin typeface="Century Gothic"/>
                <a:cs typeface="Century Gothic"/>
              </a:rPr>
              <a:t> </a:t>
            </a:r>
            <a:r>
              <a:rPr sz="2600" b="1" dirty="0">
                <a:solidFill>
                  <a:srgbClr val="FFFFFF"/>
                </a:solidFill>
                <a:latin typeface="Century Gothic"/>
                <a:cs typeface="Century Gothic"/>
              </a:rPr>
              <a:t>un</a:t>
            </a:r>
            <a:r>
              <a:rPr sz="2600" b="1" spc="-20" dirty="0">
                <a:solidFill>
                  <a:srgbClr val="FFFFFF"/>
                </a:solidFill>
                <a:latin typeface="Century Gothic"/>
                <a:cs typeface="Century Gothic"/>
              </a:rPr>
              <a:t> </a:t>
            </a:r>
            <a:r>
              <a:rPr sz="2600" b="1" dirty="0">
                <a:solidFill>
                  <a:srgbClr val="FFFFFF"/>
                </a:solidFill>
                <a:latin typeface="Century Gothic"/>
                <a:cs typeface="Century Gothic"/>
              </a:rPr>
              <a:t>conflicto</a:t>
            </a:r>
            <a:r>
              <a:rPr sz="2600" b="1" spc="-25" dirty="0">
                <a:solidFill>
                  <a:srgbClr val="FFFFFF"/>
                </a:solidFill>
                <a:latin typeface="Century Gothic"/>
                <a:cs typeface="Century Gothic"/>
              </a:rPr>
              <a:t> </a:t>
            </a:r>
            <a:r>
              <a:rPr sz="2600" b="1" dirty="0">
                <a:solidFill>
                  <a:srgbClr val="FFFFFF"/>
                </a:solidFill>
                <a:latin typeface="Century Gothic"/>
                <a:cs typeface="Century Gothic"/>
              </a:rPr>
              <a:t>de</a:t>
            </a:r>
            <a:r>
              <a:rPr sz="2600" b="1" spc="-20" dirty="0">
                <a:solidFill>
                  <a:srgbClr val="FFFFFF"/>
                </a:solidFill>
                <a:latin typeface="Century Gothic"/>
                <a:cs typeface="Century Gothic"/>
              </a:rPr>
              <a:t> </a:t>
            </a:r>
            <a:r>
              <a:rPr sz="2600" b="1" spc="-10" dirty="0">
                <a:solidFill>
                  <a:srgbClr val="FFFFFF"/>
                </a:solidFill>
                <a:latin typeface="Century Gothic"/>
                <a:cs typeface="Century Gothic"/>
              </a:rPr>
              <a:t>intereses?</a:t>
            </a:r>
            <a:endParaRPr sz="2600" dirty="0">
              <a:latin typeface="Century Gothic"/>
              <a:cs typeface="Century Gothic"/>
            </a:endParaRPr>
          </a:p>
          <a:p>
            <a:pPr marL="444500" indent="-431800">
              <a:lnSpc>
                <a:spcPct val="100000"/>
              </a:lnSpc>
              <a:spcBef>
                <a:spcPts val="1980"/>
              </a:spcBef>
              <a:buAutoNum type="arabicPlain"/>
              <a:tabLst>
                <a:tab pos="444500" algn="l"/>
              </a:tabLst>
            </a:pPr>
            <a:r>
              <a:rPr sz="2600" b="1" dirty="0">
                <a:solidFill>
                  <a:srgbClr val="FFFFFF"/>
                </a:solidFill>
                <a:latin typeface="Century Gothic"/>
                <a:cs typeface="Century Gothic"/>
              </a:rPr>
              <a:t>Los</a:t>
            </a:r>
            <a:r>
              <a:rPr sz="2600" b="1" spc="-55" dirty="0">
                <a:solidFill>
                  <a:srgbClr val="FFFFFF"/>
                </a:solidFill>
                <a:latin typeface="Century Gothic"/>
                <a:cs typeface="Century Gothic"/>
              </a:rPr>
              <a:t> </a:t>
            </a:r>
            <a:r>
              <a:rPr sz="2600" b="1" dirty="0">
                <a:solidFill>
                  <a:srgbClr val="FFFFFF"/>
                </a:solidFill>
                <a:latin typeface="Century Gothic"/>
                <a:cs typeface="Century Gothic"/>
              </a:rPr>
              <a:t>conflictos</a:t>
            </a:r>
            <a:r>
              <a:rPr sz="2600" b="1" spc="-50" dirty="0">
                <a:solidFill>
                  <a:srgbClr val="FFFFFF"/>
                </a:solidFill>
                <a:latin typeface="Century Gothic"/>
                <a:cs typeface="Century Gothic"/>
              </a:rPr>
              <a:t> </a:t>
            </a:r>
            <a:r>
              <a:rPr sz="2600" b="1" dirty="0">
                <a:solidFill>
                  <a:srgbClr val="FFFFFF"/>
                </a:solidFill>
                <a:latin typeface="Century Gothic"/>
                <a:cs typeface="Century Gothic"/>
              </a:rPr>
              <a:t>de</a:t>
            </a:r>
            <a:r>
              <a:rPr sz="2600" b="1" spc="-50" dirty="0">
                <a:solidFill>
                  <a:srgbClr val="FFFFFF"/>
                </a:solidFill>
                <a:latin typeface="Century Gothic"/>
                <a:cs typeface="Century Gothic"/>
              </a:rPr>
              <a:t> </a:t>
            </a:r>
            <a:r>
              <a:rPr sz="2600" b="1" dirty="0">
                <a:solidFill>
                  <a:srgbClr val="FFFFFF"/>
                </a:solidFill>
                <a:latin typeface="Century Gothic"/>
                <a:cs typeface="Century Gothic"/>
              </a:rPr>
              <a:t>intereses</a:t>
            </a:r>
            <a:r>
              <a:rPr sz="2600" b="1" spc="-50" dirty="0">
                <a:solidFill>
                  <a:srgbClr val="FFFFFF"/>
                </a:solidFill>
                <a:latin typeface="Century Gothic"/>
                <a:cs typeface="Century Gothic"/>
              </a:rPr>
              <a:t> </a:t>
            </a:r>
            <a:r>
              <a:rPr sz="2600" b="1" dirty="0">
                <a:solidFill>
                  <a:srgbClr val="FFFFFF"/>
                </a:solidFill>
                <a:latin typeface="Century Gothic"/>
                <a:cs typeface="Century Gothic"/>
              </a:rPr>
              <a:t>como</a:t>
            </a:r>
            <a:r>
              <a:rPr sz="2600" b="1" spc="-50" dirty="0">
                <a:solidFill>
                  <a:srgbClr val="FFFFFF"/>
                </a:solidFill>
                <a:latin typeface="Century Gothic"/>
                <a:cs typeface="Century Gothic"/>
              </a:rPr>
              <a:t> </a:t>
            </a:r>
            <a:r>
              <a:rPr sz="2600" b="1" spc="-10" dirty="0">
                <a:solidFill>
                  <a:srgbClr val="FFFFFF"/>
                </a:solidFill>
                <a:latin typeface="Century Gothic"/>
                <a:cs typeface="Century Gothic"/>
              </a:rPr>
              <a:t>riesgos.</a:t>
            </a:r>
            <a:endParaRPr sz="2600" dirty="0">
              <a:latin typeface="Century Gothic"/>
              <a:cs typeface="Century Gothic"/>
            </a:endParaRPr>
          </a:p>
          <a:p>
            <a:pPr marL="444500" indent="-431800">
              <a:lnSpc>
                <a:spcPct val="100000"/>
              </a:lnSpc>
              <a:spcBef>
                <a:spcPts val="1985"/>
              </a:spcBef>
              <a:buAutoNum type="arabicPlain"/>
              <a:tabLst>
                <a:tab pos="444500" algn="l"/>
              </a:tabLst>
            </a:pPr>
            <a:r>
              <a:rPr sz="2600" b="1" dirty="0">
                <a:solidFill>
                  <a:srgbClr val="FFFFFF"/>
                </a:solidFill>
                <a:latin typeface="Century Gothic"/>
                <a:cs typeface="Century Gothic"/>
              </a:rPr>
              <a:t>Intereses</a:t>
            </a:r>
            <a:r>
              <a:rPr sz="2600" b="1" spc="-30" dirty="0">
                <a:solidFill>
                  <a:srgbClr val="FFFFFF"/>
                </a:solidFill>
                <a:latin typeface="Century Gothic"/>
                <a:cs typeface="Century Gothic"/>
              </a:rPr>
              <a:t> </a:t>
            </a:r>
            <a:r>
              <a:rPr sz="2600" b="1" dirty="0">
                <a:solidFill>
                  <a:srgbClr val="FFFFFF"/>
                </a:solidFill>
                <a:latin typeface="Century Gothic"/>
                <a:cs typeface="Century Gothic"/>
              </a:rPr>
              <a:t>privados</a:t>
            </a:r>
            <a:r>
              <a:rPr sz="2600" b="1" spc="-20" dirty="0">
                <a:solidFill>
                  <a:srgbClr val="FFFFFF"/>
                </a:solidFill>
                <a:latin typeface="Century Gothic"/>
                <a:cs typeface="Century Gothic"/>
              </a:rPr>
              <a:t> </a:t>
            </a:r>
            <a:r>
              <a:rPr sz="2600" b="1" dirty="0">
                <a:solidFill>
                  <a:srgbClr val="FFFFFF"/>
                </a:solidFill>
                <a:latin typeface="Century Gothic"/>
                <a:cs typeface="Century Gothic"/>
              </a:rPr>
              <a:t>generadores</a:t>
            </a:r>
            <a:r>
              <a:rPr sz="2600" b="1" spc="-25" dirty="0">
                <a:solidFill>
                  <a:srgbClr val="FFFFFF"/>
                </a:solidFill>
                <a:latin typeface="Century Gothic"/>
                <a:cs typeface="Century Gothic"/>
              </a:rPr>
              <a:t> </a:t>
            </a:r>
            <a:r>
              <a:rPr sz="2600" b="1" dirty="0">
                <a:solidFill>
                  <a:srgbClr val="FFFFFF"/>
                </a:solidFill>
                <a:latin typeface="Century Gothic"/>
                <a:cs typeface="Century Gothic"/>
              </a:rPr>
              <a:t>de</a:t>
            </a:r>
            <a:r>
              <a:rPr sz="2600" b="1" spc="-20" dirty="0">
                <a:solidFill>
                  <a:srgbClr val="FFFFFF"/>
                </a:solidFill>
                <a:latin typeface="Century Gothic"/>
                <a:cs typeface="Century Gothic"/>
              </a:rPr>
              <a:t> </a:t>
            </a:r>
            <a:r>
              <a:rPr sz="2600" b="1" dirty="0">
                <a:solidFill>
                  <a:srgbClr val="FFFFFF"/>
                </a:solidFill>
                <a:latin typeface="Century Gothic"/>
                <a:cs typeface="Century Gothic"/>
              </a:rPr>
              <a:t>conflictos</a:t>
            </a:r>
            <a:r>
              <a:rPr sz="2600" b="1" spc="-25" dirty="0">
                <a:solidFill>
                  <a:srgbClr val="FFFFFF"/>
                </a:solidFill>
                <a:latin typeface="Century Gothic"/>
                <a:cs typeface="Century Gothic"/>
              </a:rPr>
              <a:t> </a:t>
            </a:r>
            <a:r>
              <a:rPr sz="2600" b="1" dirty="0">
                <a:solidFill>
                  <a:srgbClr val="FFFFFF"/>
                </a:solidFill>
                <a:latin typeface="Century Gothic"/>
                <a:cs typeface="Century Gothic"/>
              </a:rPr>
              <a:t>de</a:t>
            </a:r>
            <a:r>
              <a:rPr sz="2600" b="1" spc="-20" dirty="0">
                <a:solidFill>
                  <a:srgbClr val="FFFFFF"/>
                </a:solidFill>
                <a:latin typeface="Century Gothic"/>
                <a:cs typeface="Century Gothic"/>
              </a:rPr>
              <a:t> </a:t>
            </a:r>
            <a:r>
              <a:rPr sz="2600" b="1" spc="-10" dirty="0">
                <a:solidFill>
                  <a:srgbClr val="FFFFFF"/>
                </a:solidFill>
                <a:latin typeface="Century Gothic"/>
                <a:cs typeface="Century Gothic"/>
              </a:rPr>
              <a:t>intereses.</a:t>
            </a:r>
            <a:endParaRPr sz="2600" dirty="0">
              <a:latin typeface="Century Gothic"/>
              <a:cs typeface="Century Gothic"/>
            </a:endParaRPr>
          </a:p>
          <a:p>
            <a:pPr marL="444500" marR="1097280" indent="-432434">
              <a:lnSpc>
                <a:spcPct val="100000"/>
              </a:lnSpc>
              <a:spcBef>
                <a:spcPts val="1985"/>
              </a:spcBef>
              <a:buAutoNum type="arabicPlain"/>
              <a:tabLst>
                <a:tab pos="444500" algn="l"/>
                <a:tab pos="469265" algn="l"/>
              </a:tabLst>
            </a:pPr>
            <a:r>
              <a:rPr sz="2600" b="1" dirty="0">
                <a:solidFill>
                  <a:srgbClr val="FFFFFF"/>
                </a:solidFill>
                <a:latin typeface="Century Gothic"/>
                <a:cs typeface="Century Gothic"/>
              </a:rPr>
              <a:t>	Tres</a:t>
            </a:r>
            <a:r>
              <a:rPr sz="2600" b="1" spc="-40" dirty="0">
                <a:solidFill>
                  <a:srgbClr val="FFFFFF"/>
                </a:solidFill>
                <a:latin typeface="Century Gothic"/>
                <a:cs typeface="Century Gothic"/>
              </a:rPr>
              <a:t> </a:t>
            </a:r>
            <a:r>
              <a:rPr sz="2600" b="1" dirty="0">
                <a:solidFill>
                  <a:srgbClr val="FFFFFF"/>
                </a:solidFill>
                <a:latin typeface="Century Gothic"/>
                <a:cs typeface="Century Gothic"/>
              </a:rPr>
              <a:t>datos</a:t>
            </a:r>
            <a:r>
              <a:rPr sz="2600" b="1" spc="-40" dirty="0">
                <a:solidFill>
                  <a:srgbClr val="FFFFFF"/>
                </a:solidFill>
                <a:latin typeface="Century Gothic"/>
                <a:cs typeface="Century Gothic"/>
              </a:rPr>
              <a:t> </a:t>
            </a:r>
            <a:r>
              <a:rPr sz="2600" b="1" dirty="0">
                <a:solidFill>
                  <a:srgbClr val="FFFFFF"/>
                </a:solidFill>
                <a:latin typeface="Century Gothic"/>
                <a:cs typeface="Century Gothic"/>
              </a:rPr>
              <a:t>útiles</a:t>
            </a:r>
            <a:r>
              <a:rPr sz="2600" b="1" spc="-35" dirty="0">
                <a:solidFill>
                  <a:srgbClr val="FFFFFF"/>
                </a:solidFill>
                <a:latin typeface="Century Gothic"/>
                <a:cs typeface="Century Gothic"/>
              </a:rPr>
              <a:t> </a:t>
            </a:r>
            <a:r>
              <a:rPr sz="2600" b="1" dirty="0">
                <a:solidFill>
                  <a:srgbClr val="FFFFFF"/>
                </a:solidFill>
                <a:latin typeface="Century Gothic"/>
                <a:cs typeface="Century Gothic"/>
              </a:rPr>
              <a:t>para</a:t>
            </a:r>
            <a:r>
              <a:rPr sz="2600" b="1" spc="-40" dirty="0">
                <a:solidFill>
                  <a:srgbClr val="FFFFFF"/>
                </a:solidFill>
                <a:latin typeface="Century Gothic"/>
                <a:cs typeface="Century Gothic"/>
              </a:rPr>
              <a:t> </a:t>
            </a:r>
            <a:r>
              <a:rPr sz="2600" b="1" dirty="0">
                <a:solidFill>
                  <a:srgbClr val="FFFFFF"/>
                </a:solidFill>
                <a:latin typeface="Century Gothic"/>
                <a:cs typeface="Century Gothic"/>
              </a:rPr>
              <a:t>identificar</a:t>
            </a:r>
            <a:r>
              <a:rPr sz="2600" b="1" spc="-35" dirty="0">
                <a:solidFill>
                  <a:srgbClr val="FFFFFF"/>
                </a:solidFill>
                <a:latin typeface="Century Gothic"/>
                <a:cs typeface="Century Gothic"/>
              </a:rPr>
              <a:t> </a:t>
            </a:r>
            <a:r>
              <a:rPr sz="2600" b="1" dirty="0">
                <a:solidFill>
                  <a:srgbClr val="FFFFFF"/>
                </a:solidFill>
                <a:latin typeface="Century Gothic"/>
                <a:cs typeface="Century Gothic"/>
              </a:rPr>
              <a:t>si</a:t>
            </a:r>
            <a:r>
              <a:rPr sz="2600" b="1" spc="-40" dirty="0">
                <a:solidFill>
                  <a:srgbClr val="FFFFFF"/>
                </a:solidFill>
                <a:latin typeface="Century Gothic"/>
                <a:cs typeface="Century Gothic"/>
              </a:rPr>
              <a:t> </a:t>
            </a:r>
            <a:r>
              <a:rPr sz="2600" b="1" dirty="0">
                <a:solidFill>
                  <a:srgbClr val="FFFFFF"/>
                </a:solidFill>
                <a:latin typeface="Century Gothic"/>
                <a:cs typeface="Century Gothic"/>
              </a:rPr>
              <a:t>hay</a:t>
            </a:r>
            <a:r>
              <a:rPr sz="2600" b="1" spc="-35" dirty="0">
                <a:solidFill>
                  <a:srgbClr val="FFFFFF"/>
                </a:solidFill>
                <a:latin typeface="Century Gothic"/>
                <a:cs typeface="Century Gothic"/>
              </a:rPr>
              <a:t> </a:t>
            </a:r>
            <a:r>
              <a:rPr sz="2600" b="1" dirty="0">
                <a:solidFill>
                  <a:srgbClr val="FFFFFF"/>
                </a:solidFill>
                <a:latin typeface="Century Gothic"/>
                <a:cs typeface="Century Gothic"/>
              </a:rPr>
              <a:t>conflictos</a:t>
            </a:r>
            <a:r>
              <a:rPr sz="2600" b="1" spc="-40" dirty="0">
                <a:solidFill>
                  <a:srgbClr val="FFFFFF"/>
                </a:solidFill>
                <a:latin typeface="Century Gothic"/>
                <a:cs typeface="Century Gothic"/>
              </a:rPr>
              <a:t> </a:t>
            </a:r>
            <a:r>
              <a:rPr sz="2600" b="1" spc="-25" dirty="0">
                <a:solidFill>
                  <a:srgbClr val="FFFFFF"/>
                </a:solidFill>
                <a:latin typeface="Century Gothic"/>
                <a:cs typeface="Century Gothic"/>
              </a:rPr>
              <a:t>de </a:t>
            </a:r>
            <a:r>
              <a:rPr sz="2600" b="1" spc="-10" dirty="0">
                <a:solidFill>
                  <a:srgbClr val="FFFFFF"/>
                </a:solidFill>
                <a:latin typeface="Century Gothic"/>
                <a:cs typeface="Century Gothic"/>
              </a:rPr>
              <a:t>intereses.</a:t>
            </a:r>
            <a:endParaRPr sz="2600" dirty="0">
              <a:latin typeface="Century Gothic"/>
              <a:cs typeface="Century Gothic"/>
            </a:endParaRPr>
          </a:p>
          <a:p>
            <a:pPr marL="444500" indent="-431800">
              <a:lnSpc>
                <a:spcPct val="100000"/>
              </a:lnSpc>
              <a:spcBef>
                <a:spcPts val="1985"/>
              </a:spcBef>
              <a:buAutoNum type="arabicPlain"/>
              <a:tabLst>
                <a:tab pos="444500" algn="l"/>
              </a:tabLst>
            </a:pPr>
            <a:r>
              <a:rPr sz="2600" b="1" dirty="0">
                <a:solidFill>
                  <a:srgbClr val="FFFFFF"/>
                </a:solidFill>
                <a:latin typeface="Century Gothic"/>
                <a:cs typeface="Century Gothic"/>
              </a:rPr>
              <a:t>Tipos</a:t>
            </a:r>
            <a:r>
              <a:rPr sz="2600" b="1" spc="-25" dirty="0">
                <a:solidFill>
                  <a:srgbClr val="FFFFFF"/>
                </a:solidFill>
                <a:latin typeface="Century Gothic"/>
                <a:cs typeface="Century Gothic"/>
              </a:rPr>
              <a:t> </a:t>
            </a:r>
            <a:r>
              <a:rPr sz="2600" b="1" dirty="0">
                <a:solidFill>
                  <a:srgbClr val="FFFFFF"/>
                </a:solidFill>
                <a:latin typeface="Century Gothic"/>
                <a:cs typeface="Century Gothic"/>
              </a:rPr>
              <a:t>de</a:t>
            </a:r>
            <a:r>
              <a:rPr sz="2600" b="1" spc="-15" dirty="0">
                <a:solidFill>
                  <a:srgbClr val="FFFFFF"/>
                </a:solidFill>
                <a:latin typeface="Century Gothic"/>
                <a:cs typeface="Century Gothic"/>
              </a:rPr>
              <a:t> </a:t>
            </a:r>
            <a:r>
              <a:rPr sz="2600" b="1" dirty="0">
                <a:solidFill>
                  <a:srgbClr val="FFFFFF"/>
                </a:solidFill>
                <a:latin typeface="Century Gothic"/>
                <a:cs typeface="Century Gothic"/>
              </a:rPr>
              <a:t>conflictos</a:t>
            </a:r>
            <a:r>
              <a:rPr sz="2600" b="1" spc="-15" dirty="0">
                <a:solidFill>
                  <a:srgbClr val="FFFFFF"/>
                </a:solidFill>
                <a:latin typeface="Century Gothic"/>
                <a:cs typeface="Century Gothic"/>
              </a:rPr>
              <a:t> </a:t>
            </a:r>
            <a:r>
              <a:rPr sz="2600" b="1" dirty="0">
                <a:solidFill>
                  <a:srgbClr val="FFFFFF"/>
                </a:solidFill>
                <a:latin typeface="Century Gothic"/>
                <a:cs typeface="Century Gothic"/>
              </a:rPr>
              <a:t>de</a:t>
            </a:r>
            <a:r>
              <a:rPr sz="2600" b="1" spc="-20" dirty="0">
                <a:solidFill>
                  <a:srgbClr val="FFFFFF"/>
                </a:solidFill>
                <a:latin typeface="Century Gothic"/>
                <a:cs typeface="Century Gothic"/>
              </a:rPr>
              <a:t> </a:t>
            </a:r>
            <a:r>
              <a:rPr sz="2600" b="1" spc="-10" dirty="0">
                <a:solidFill>
                  <a:srgbClr val="FFFFFF"/>
                </a:solidFill>
                <a:latin typeface="Century Gothic"/>
                <a:cs typeface="Century Gothic"/>
              </a:rPr>
              <a:t>intereses.</a:t>
            </a:r>
            <a:endParaRPr sz="2600" dirty="0">
              <a:latin typeface="Century Gothic"/>
              <a:cs typeface="Century Gothic"/>
            </a:endParaRPr>
          </a:p>
        </p:txBody>
      </p:sp>
      <p:sp>
        <p:nvSpPr>
          <p:cNvPr id="6" name="object 6"/>
          <p:cNvSpPr txBox="1"/>
          <p:nvPr/>
        </p:nvSpPr>
        <p:spPr>
          <a:xfrm rot="10800000">
            <a:off x="5163447" y="4389173"/>
            <a:ext cx="378698" cy="330200"/>
          </a:xfrm>
          <a:prstGeom prst="rect">
            <a:avLst/>
          </a:prstGeom>
        </p:spPr>
        <p:txBody>
          <a:bodyPr vert="horz" wrap="square" lIns="0" tIns="0" rIns="0" bIns="0" rtlCol="0">
            <a:spAutoFit/>
          </a:bodyPr>
          <a:lstStyle/>
          <a:p>
            <a:pPr>
              <a:lnSpc>
                <a:spcPts val="2600"/>
              </a:lnSpc>
            </a:pPr>
            <a:r>
              <a:rPr sz="2600" b="1" spc="-50" dirty="0">
                <a:solidFill>
                  <a:srgbClr val="FFFFFF"/>
                </a:solidFill>
                <a:latin typeface="Century Gothic"/>
                <a:cs typeface="Century Gothic"/>
              </a:rPr>
              <a:t>?</a:t>
            </a:r>
            <a:endParaRPr sz="2600">
              <a:latin typeface="Century Gothic"/>
              <a:cs typeface="Century Gothic"/>
            </a:endParaRPr>
          </a:p>
        </p:txBody>
      </p:sp>
      <p:sp>
        <p:nvSpPr>
          <p:cNvPr id="19" name="Elipse 18">
            <a:extLst>
              <a:ext uri="{FF2B5EF4-FFF2-40B4-BE49-F238E27FC236}">
                <a16:creationId xmlns:a16="http://schemas.microsoft.com/office/drawing/2014/main" id="{125B8733-DEED-4820-9D8F-1F0BD8F7D5F0}"/>
              </a:ext>
            </a:extLst>
          </p:cNvPr>
          <p:cNvSpPr/>
          <p:nvPr/>
        </p:nvSpPr>
        <p:spPr>
          <a:xfrm>
            <a:off x="478888" y="8915400"/>
            <a:ext cx="816512" cy="838200"/>
          </a:xfrm>
          <a:prstGeom prst="ellipse">
            <a:avLst/>
          </a:prstGeom>
          <a:solidFill>
            <a:schemeClr val="tx2">
              <a:lumMod val="60000"/>
              <a:lumOff val="40000"/>
            </a:schemeClr>
          </a:solidFill>
          <a:ln>
            <a:solidFill>
              <a:schemeClr val="tx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R" dirty="0"/>
          </a:p>
        </p:txBody>
      </p:sp>
    </p:spTree>
  </p:cSld>
  <p:clrMapOvr>
    <a:masterClrMapping/>
  </p:clrMapOvr>
  <p:transition>
    <p:pull dir="r"/>
  </p:transition>
</p:sld>
</file>

<file path=ppt/slides/slide4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 name="object 2"/>
          <p:cNvPicPr/>
          <p:nvPr/>
        </p:nvPicPr>
        <p:blipFill>
          <a:blip r:embed="rId2" cstate="print"/>
          <a:stretch>
            <a:fillRect/>
          </a:stretch>
        </p:blipFill>
        <p:spPr>
          <a:xfrm>
            <a:off x="0" y="8636000"/>
            <a:ext cx="12676505" cy="1422400"/>
          </a:xfrm>
          <a:prstGeom prst="rect">
            <a:avLst/>
          </a:prstGeom>
        </p:spPr>
      </p:pic>
      <p:sp>
        <p:nvSpPr>
          <p:cNvPr id="3" name="object 3"/>
          <p:cNvSpPr/>
          <p:nvPr/>
        </p:nvSpPr>
        <p:spPr>
          <a:xfrm>
            <a:off x="6172200" y="741603"/>
            <a:ext cx="9372600" cy="267335"/>
          </a:xfrm>
          <a:custGeom>
            <a:avLst/>
            <a:gdLst/>
            <a:ahLst/>
            <a:cxnLst/>
            <a:rect l="l" t="t" r="r" b="b"/>
            <a:pathLst>
              <a:path w="9372600" h="267334">
                <a:moveTo>
                  <a:pt x="9372600" y="0"/>
                </a:moveTo>
                <a:lnTo>
                  <a:pt x="0" y="0"/>
                </a:lnTo>
                <a:lnTo>
                  <a:pt x="0" y="267296"/>
                </a:lnTo>
                <a:lnTo>
                  <a:pt x="9372600" y="267296"/>
                </a:lnTo>
                <a:lnTo>
                  <a:pt x="9372600" y="0"/>
                </a:lnTo>
                <a:close/>
              </a:path>
            </a:pathLst>
          </a:custGeom>
          <a:solidFill>
            <a:srgbClr val="8FB5E1"/>
          </a:solidFill>
        </p:spPr>
        <p:txBody>
          <a:bodyPr wrap="square" lIns="0" tIns="0" rIns="0" bIns="0" rtlCol="0"/>
          <a:lstStyle/>
          <a:p>
            <a:endParaRPr/>
          </a:p>
        </p:txBody>
      </p:sp>
      <p:sp>
        <p:nvSpPr>
          <p:cNvPr id="4" name="object 4"/>
          <p:cNvSpPr txBox="1">
            <a:spLocks noGrp="1"/>
          </p:cNvSpPr>
          <p:nvPr>
            <p:ph type="title"/>
          </p:nvPr>
        </p:nvSpPr>
        <p:spPr>
          <a:xfrm>
            <a:off x="228600" y="-18261"/>
            <a:ext cx="5900751" cy="1120820"/>
          </a:xfrm>
          <a:prstGeom prst="rect">
            <a:avLst/>
          </a:prstGeom>
        </p:spPr>
        <p:txBody>
          <a:bodyPr vert="horz" wrap="square" lIns="0" tIns="12700" rIns="0" bIns="0" rtlCol="0">
            <a:spAutoFit/>
          </a:bodyPr>
          <a:lstStyle/>
          <a:p>
            <a:pPr marL="25400">
              <a:lnSpc>
                <a:spcPct val="100000"/>
              </a:lnSpc>
              <a:spcBef>
                <a:spcPts val="100"/>
              </a:spcBef>
              <a:tabLst>
                <a:tab pos="2582545" algn="l"/>
              </a:tabLst>
            </a:pPr>
            <a:r>
              <a:rPr sz="10800" baseline="-16589" dirty="0">
                <a:solidFill>
                  <a:srgbClr val="F7A707"/>
                </a:solidFill>
                <a:latin typeface="Impact"/>
                <a:cs typeface="Impact"/>
              </a:rPr>
              <a:t>2</a:t>
            </a:r>
            <a:r>
              <a:rPr sz="10800" spc="-345" baseline="-16589" dirty="0">
                <a:solidFill>
                  <a:srgbClr val="F7A707"/>
                </a:solidFill>
                <a:latin typeface="Impact"/>
                <a:cs typeface="Impact"/>
              </a:rPr>
              <a:t> </a:t>
            </a:r>
            <a:r>
              <a:rPr sz="1800" spc="-80" dirty="0" err="1"/>
              <a:t>Medidas</a:t>
            </a:r>
            <a:r>
              <a:rPr sz="1800" spc="-50" dirty="0"/>
              <a:t> </a:t>
            </a:r>
            <a:r>
              <a:rPr sz="1800" spc="-20" dirty="0" err="1"/>
              <a:t>preventivas</a:t>
            </a:r>
            <a:r>
              <a:rPr lang="es-CR" sz="1800" spc="-20" dirty="0"/>
              <a:t> </a:t>
            </a:r>
            <a:r>
              <a:rPr sz="1800" dirty="0"/>
              <a:t>a</a:t>
            </a:r>
            <a:r>
              <a:rPr sz="1800" spc="-120" dirty="0"/>
              <a:t> </a:t>
            </a:r>
            <a:r>
              <a:rPr sz="1800" spc="-95" dirty="0"/>
              <a:t>cargo</a:t>
            </a:r>
            <a:r>
              <a:rPr sz="1800" spc="-65" dirty="0"/>
              <a:t> </a:t>
            </a:r>
            <a:r>
              <a:rPr sz="1800" spc="-135" dirty="0"/>
              <a:t>de</a:t>
            </a:r>
            <a:r>
              <a:rPr sz="1800" spc="-65" dirty="0"/>
              <a:t> </a:t>
            </a:r>
            <a:r>
              <a:rPr sz="1800" dirty="0"/>
              <a:t>las</a:t>
            </a:r>
            <a:r>
              <a:rPr sz="1800" spc="-85" dirty="0"/>
              <a:t> </a:t>
            </a:r>
            <a:r>
              <a:rPr sz="1800" spc="-75" dirty="0"/>
              <a:t>Administraciones.</a:t>
            </a:r>
            <a:endParaRPr sz="1800" dirty="0">
              <a:latin typeface="Impact"/>
              <a:cs typeface="Impact"/>
            </a:endParaRPr>
          </a:p>
        </p:txBody>
      </p:sp>
      <p:grpSp>
        <p:nvGrpSpPr>
          <p:cNvPr id="5" name="object 5"/>
          <p:cNvGrpSpPr/>
          <p:nvPr/>
        </p:nvGrpSpPr>
        <p:grpSpPr>
          <a:xfrm>
            <a:off x="1148701" y="3789000"/>
            <a:ext cx="13832840" cy="4917440"/>
            <a:chOff x="1148701" y="3789000"/>
            <a:chExt cx="13832840" cy="4917440"/>
          </a:xfrm>
        </p:grpSpPr>
        <p:sp>
          <p:nvSpPr>
            <p:cNvPr id="6" name="object 6"/>
            <p:cNvSpPr/>
            <p:nvPr/>
          </p:nvSpPr>
          <p:spPr>
            <a:xfrm>
              <a:off x="1163942" y="3804234"/>
              <a:ext cx="13817600" cy="4902200"/>
            </a:xfrm>
            <a:custGeom>
              <a:avLst/>
              <a:gdLst/>
              <a:ahLst/>
              <a:cxnLst/>
              <a:rect l="l" t="t" r="r" b="b"/>
              <a:pathLst>
                <a:path w="13817600" h="4902200">
                  <a:moveTo>
                    <a:pt x="13817600" y="0"/>
                  </a:moveTo>
                  <a:lnTo>
                    <a:pt x="0" y="0"/>
                  </a:lnTo>
                  <a:lnTo>
                    <a:pt x="0" y="4902200"/>
                  </a:lnTo>
                  <a:lnTo>
                    <a:pt x="13817600" y="4902200"/>
                  </a:lnTo>
                  <a:lnTo>
                    <a:pt x="13817600" y="0"/>
                  </a:lnTo>
                  <a:close/>
                </a:path>
              </a:pathLst>
            </a:custGeom>
            <a:solidFill>
              <a:srgbClr val="000000">
                <a:alpha val="25000"/>
              </a:srgbClr>
            </a:solidFill>
          </p:spPr>
          <p:txBody>
            <a:bodyPr wrap="square" lIns="0" tIns="0" rIns="0" bIns="0" rtlCol="0"/>
            <a:lstStyle/>
            <a:p>
              <a:endParaRPr/>
            </a:p>
          </p:txBody>
        </p:sp>
        <p:sp>
          <p:nvSpPr>
            <p:cNvPr id="7" name="object 7"/>
            <p:cNvSpPr/>
            <p:nvPr/>
          </p:nvSpPr>
          <p:spPr>
            <a:xfrm>
              <a:off x="1148701" y="3789000"/>
              <a:ext cx="13674090" cy="4758690"/>
            </a:xfrm>
            <a:custGeom>
              <a:avLst/>
              <a:gdLst/>
              <a:ahLst/>
              <a:cxnLst/>
              <a:rect l="l" t="t" r="r" b="b"/>
              <a:pathLst>
                <a:path w="13674090" h="4758690">
                  <a:moveTo>
                    <a:pt x="13521296" y="0"/>
                  </a:moveTo>
                  <a:lnTo>
                    <a:pt x="152400" y="0"/>
                  </a:lnTo>
                  <a:lnTo>
                    <a:pt x="104231" y="7769"/>
                  </a:lnTo>
                  <a:lnTo>
                    <a:pt x="62396" y="29405"/>
                  </a:lnTo>
                  <a:lnTo>
                    <a:pt x="29405" y="62396"/>
                  </a:lnTo>
                  <a:lnTo>
                    <a:pt x="7769" y="104231"/>
                  </a:lnTo>
                  <a:lnTo>
                    <a:pt x="0" y="152400"/>
                  </a:lnTo>
                  <a:lnTo>
                    <a:pt x="0" y="4605896"/>
                  </a:lnTo>
                  <a:lnTo>
                    <a:pt x="7769" y="4654069"/>
                  </a:lnTo>
                  <a:lnTo>
                    <a:pt x="29405" y="4695904"/>
                  </a:lnTo>
                  <a:lnTo>
                    <a:pt x="62396" y="4728894"/>
                  </a:lnTo>
                  <a:lnTo>
                    <a:pt x="104231" y="4750527"/>
                  </a:lnTo>
                  <a:lnTo>
                    <a:pt x="152400" y="4758296"/>
                  </a:lnTo>
                  <a:lnTo>
                    <a:pt x="13521296" y="4758296"/>
                  </a:lnTo>
                  <a:lnTo>
                    <a:pt x="13569469" y="4750527"/>
                  </a:lnTo>
                  <a:lnTo>
                    <a:pt x="13611304" y="4728894"/>
                  </a:lnTo>
                  <a:lnTo>
                    <a:pt x="13644294" y="4695904"/>
                  </a:lnTo>
                  <a:lnTo>
                    <a:pt x="13665927" y="4654069"/>
                  </a:lnTo>
                  <a:lnTo>
                    <a:pt x="13673696" y="4605896"/>
                  </a:lnTo>
                  <a:lnTo>
                    <a:pt x="13673696" y="152400"/>
                  </a:lnTo>
                  <a:lnTo>
                    <a:pt x="13665927" y="104231"/>
                  </a:lnTo>
                  <a:lnTo>
                    <a:pt x="13644294" y="62396"/>
                  </a:lnTo>
                  <a:lnTo>
                    <a:pt x="13611304" y="29405"/>
                  </a:lnTo>
                  <a:lnTo>
                    <a:pt x="13569469" y="7769"/>
                  </a:lnTo>
                  <a:lnTo>
                    <a:pt x="13521296" y="0"/>
                  </a:lnTo>
                  <a:close/>
                </a:path>
              </a:pathLst>
            </a:custGeom>
            <a:solidFill>
              <a:srgbClr val="EAF0FA"/>
            </a:solidFill>
          </p:spPr>
          <p:txBody>
            <a:bodyPr wrap="square" lIns="0" tIns="0" rIns="0" bIns="0" rtlCol="0"/>
            <a:lstStyle/>
            <a:p>
              <a:endParaRPr/>
            </a:p>
          </p:txBody>
        </p:sp>
      </p:grpSp>
      <p:sp>
        <p:nvSpPr>
          <p:cNvPr id="8" name="object 8"/>
          <p:cNvSpPr txBox="1"/>
          <p:nvPr/>
        </p:nvSpPr>
        <p:spPr>
          <a:xfrm>
            <a:off x="444500" y="1522344"/>
            <a:ext cx="14483715" cy="6831965"/>
          </a:xfrm>
          <a:prstGeom prst="rect">
            <a:avLst/>
          </a:prstGeom>
        </p:spPr>
        <p:txBody>
          <a:bodyPr vert="horz" wrap="square" lIns="0" tIns="12700" rIns="0" bIns="0" rtlCol="0">
            <a:spAutoFit/>
          </a:bodyPr>
          <a:lstStyle/>
          <a:p>
            <a:pPr marL="12700">
              <a:lnSpc>
                <a:spcPct val="100000"/>
              </a:lnSpc>
              <a:spcBef>
                <a:spcPts val="100"/>
              </a:spcBef>
            </a:pPr>
            <a:r>
              <a:rPr sz="2600" b="1" dirty="0">
                <a:latin typeface="Century Gothic"/>
                <a:cs typeface="Century Gothic"/>
              </a:rPr>
              <a:t>2.-</a:t>
            </a:r>
            <a:r>
              <a:rPr sz="2600" b="1" spc="45" dirty="0">
                <a:latin typeface="Century Gothic"/>
                <a:cs typeface="Century Gothic"/>
              </a:rPr>
              <a:t> </a:t>
            </a:r>
            <a:r>
              <a:rPr sz="2600" b="1" spc="80" dirty="0">
                <a:latin typeface="Century Gothic"/>
                <a:cs typeface="Century Gothic"/>
              </a:rPr>
              <a:t>Emisión</a:t>
            </a:r>
            <a:r>
              <a:rPr sz="2600" b="1" spc="50" dirty="0">
                <a:latin typeface="Century Gothic"/>
                <a:cs typeface="Century Gothic"/>
              </a:rPr>
              <a:t> de </a:t>
            </a:r>
            <a:r>
              <a:rPr sz="2600" b="1" spc="80" dirty="0">
                <a:latin typeface="Century Gothic"/>
                <a:cs typeface="Century Gothic"/>
              </a:rPr>
              <a:t>regulación</a:t>
            </a:r>
            <a:r>
              <a:rPr sz="2600" b="1" spc="45" dirty="0">
                <a:latin typeface="Century Gothic"/>
                <a:cs typeface="Century Gothic"/>
              </a:rPr>
              <a:t> </a:t>
            </a:r>
            <a:r>
              <a:rPr sz="2600" b="1" spc="70" dirty="0">
                <a:latin typeface="Century Gothic"/>
                <a:cs typeface="Century Gothic"/>
              </a:rPr>
              <a:t>interna:</a:t>
            </a:r>
            <a:endParaRPr sz="2600">
              <a:latin typeface="Century Gothic"/>
              <a:cs typeface="Century Gothic"/>
            </a:endParaRPr>
          </a:p>
          <a:p>
            <a:pPr>
              <a:lnSpc>
                <a:spcPct val="100000"/>
              </a:lnSpc>
              <a:spcBef>
                <a:spcPts val="980"/>
              </a:spcBef>
            </a:pPr>
            <a:endParaRPr sz="2600">
              <a:latin typeface="Century Gothic"/>
              <a:cs typeface="Century Gothic"/>
            </a:endParaRPr>
          </a:p>
          <a:p>
            <a:pPr marL="12700" marR="5080">
              <a:lnSpc>
                <a:spcPct val="100000"/>
              </a:lnSpc>
              <a:spcBef>
                <a:spcPts val="5"/>
              </a:spcBef>
              <a:tabLst>
                <a:tab pos="3516629" algn="l"/>
              </a:tabLst>
            </a:pPr>
            <a:r>
              <a:rPr sz="2200" dirty="0">
                <a:latin typeface="Century Gothic"/>
                <a:cs typeface="Century Gothic"/>
              </a:rPr>
              <a:t>La</a:t>
            </a:r>
            <a:r>
              <a:rPr sz="2200" spc="70" dirty="0">
                <a:latin typeface="Century Gothic"/>
                <a:cs typeface="Century Gothic"/>
              </a:rPr>
              <a:t> </a:t>
            </a:r>
            <a:r>
              <a:rPr sz="2200" dirty="0">
                <a:latin typeface="Century Gothic"/>
                <a:cs typeface="Century Gothic"/>
              </a:rPr>
              <a:t>emisión</a:t>
            </a:r>
            <a:r>
              <a:rPr sz="2200" spc="70" dirty="0">
                <a:latin typeface="Century Gothic"/>
                <a:cs typeface="Century Gothic"/>
              </a:rPr>
              <a:t> </a:t>
            </a:r>
            <a:r>
              <a:rPr sz="2200" dirty="0">
                <a:latin typeface="Century Gothic"/>
                <a:cs typeface="Century Gothic"/>
              </a:rPr>
              <a:t>de</a:t>
            </a:r>
            <a:r>
              <a:rPr sz="2200" spc="70" dirty="0">
                <a:latin typeface="Century Gothic"/>
                <a:cs typeface="Century Gothic"/>
              </a:rPr>
              <a:t> </a:t>
            </a:r>
            <a:r>
              <a:rPr sz="2200" dirty="0">
                <a:latin typeface="Century Gothic"/>
                <a:cs typeface="Century Gothic"/>
              </a:rPr>
              <a:t>reglamentación</a:t>
            </a:r>
            <a:r>
              <a:rPr sz="2200" spc="75" dirty="0">
                <a:latin typeface="Century Gothic"/>
                <a:cs typeface="Century Gothic"/>
              </a:rPr>
              <a:t> </a:t>
            </a:r>
            <a:r>
              <a:rPr sz="2200" dirty="0">
                <a:latin typeface="Century Gothic"/>
                <a:cs typeface="Century Gothic"/>
              </a:rPr>
              <a:t>interna</a:t>
            </a:r>
            <a:r>
              <a:rPr sz="2200" spc="70" dirty="0">
                <a:latin typeface="Century Gothic"/>
                <a:cs typeface="Century Gothic"/>
              </a:rPr>
              <a:t> </a:t>
            </a:r>
            <a:r>
              <a:rPr sz="2200" dirty="0">
                <a:latin typeface="Century Gothic"/>
                <a:cs typeface="Century Gothic"/>
              </a:rPr>
              <a:t>para</a:t>
            </a:r>
            <a:r>
              <a:rPr sz="2200" spc="70" dirty="0">
                <a:latin typeface="Century Gothic"/>
                <a:cs typeface="Century Gothic"/>
              </a:rPr>
              <a:t> </a:t>
            </a:r>
            <a:r>
              <a:rPr sz="2200" dirty="0">
                <a:latin typeface="Century Gothic"/>
                <a:cs typeface="Century Gothic"/>
              </a:rPr>
              <a:t>la</a:t>
            </a:r>
            <a:r>
              <a:rPr sz="2200" spc="70" dirty="0">
                <a:latin typeface="Century Gothic"/>
                <a:cs typeface="Century Gothic"/>
              </a:rPr>
              <a:t> </a:t>
            </a:r>
            <a:r>
              <a:rPr sz="2200" dirty="0">
                <a:latin typeface="Century Gothic"/>
                <a:cs typeface="Century Gothic"/>
              </a:rPr>
              <a:t>prevención,</a:t>
            </a:r>
            <a:r>
              <a:rPr sz="2200" spc="75" dirty="0">
                <a:latin typeface="Century Gothic"/>
                <a:cs typeface="Century Gothic"/>
              </a:rPr>
              <a:t> </a:t>
            </a:r>
            <a:r>
              <a:rPr sz="2200" dirty="0">
                <a:latin typeface="Century Gothic"/>
                <a:cs typeface="Century Gothic"/>
              </a:rPr>
              <a:t>identificación</a:t>
            </a:r>
            <a:r>
              <a:rPr sz="2200" spc="70" dirty="0">
                <a:latin typeface="Century Gothic"/>
                <a:cs typeface="Century Gothic"/>
              </a:rPr>
              <a:t> </a:t>
            </a:r>
            <a:r>
              <a:rPr sz="2200" spc="80" dirty="0">
                <a:latin typeface="Century Gothic"/>
                <a:cs typeface="Century Gothic"/>
              </a:rPr>
              <a:t>y</a:t>
            </a:r>
            <a:r>
              <a:rPr sz="2200" spc="70" dirty="0">
                <a:latin typeface="Century Gothic"/>
                <a:cs typeface="Century Gothic"/>
              </a:rPr>
              <a:t> </a:t>
            </a:r>
            <a:r>
              <a:rPr sz="2200" dirty="0">
                <a:latin typeface="Century Gothic"/>
                <a:cs typeface="Century Gothic"/>
              </a:rPr>
              <a:t>gestión</a:t>
            </a:r>
            <a:r>
              <a:rPr sz="2200" spc="70" dirty="0">
                <a:latin typeface="Century Gothic"/>
                <a:cs typeface="Century Gothic"/>
              </a:rPr>
              <a:t> </a:t>
            </a:r>
            <a:r>
              <a:rPr sz="2200" dirty="0">
                <a:latin typeface="Century Gothic"/>
                <a:cs typeface="Century Gothic"/>
              </a:rPr>
              <a:t>de</a:t>
            </a:r>
            <a:r>
              <a:rPr sz="2200" spc="75" dirty="0">
                <a:latin typeface="Century Gothic"/>
                <a:cs typeface="Century Gothic"/>
              </a:rPr>
              <a:t> </a:t>
            </a:r>
            <a:r>
              <a:rPr sz="2200" spc="60" dirty="0">
                <a:latin typeface="Century Gothic"/>
                <a:cs typeface="Century Gothic"/>
              </a:rPr>
              <a:t>los</a:t>
            </a:r>
            <a:r>
              <a:rPr sz="2200" spc="70" dirty="0">
                <a:latin typeface="Century Gothic"/>
                <a:cs typeface="Century Gothic"/>
              </a:rPr>
              <a:t> </a:t>
            </a:r>
            <a:r>
              <a:rPr sz="2200" dirty="0">
                <a:latin typeface="Century Gothic"/>
                <a:cs typeface="Century Gothic"/>
              </a:rPr>
              <a:t>conflictos</a:t>
            </a:r>
            <a:r>
              <a:rPr sz="2200" spc="70" dirty="0">
                <a:latin typeface="Century Gothic"/>
                <a:cs typeface="Century Gothic"/>
              </a:rPr>
              <a:t> </a:t>
            </a:r>
            <a:r>
              <a:rPr sz="2200" spc="-25" dirty="0">
                <a:latin typeface="Century Gothic"/>
                <a:cs typeface="Century Gothic"/>
              </a:rPr>
              <a:t>de </a:t>
            </a:r>
            <a:r>
              <a:rPr sz="2200" dirty="0">
                <a:latin typeface="Century Gothic"/>
                <a:cs typeface="Century Gothic"/>
              </a:rPr>
              <a:t>intereses</a:t>
            </a:r>
            <a:r>
              <a:rPr sz="2200" spc="80" dirty="0">
                <a:latin typeface="Century Gothic"/>
                <a:cs typeface="Century Gothic"/>
              </a:rPr>
              <a:t> </a:t>
            </a:r>
            <a:r>
              <a:rPr sz="2200" dirty="0">
                <a:latin typeface="Century Gothic"/>
                <a:cs typeface="Century Gothic"/>
              </a:rPr>
              <a:t>es</a:t>
            </a:r>
            <a:r>
              <a:rPr sz="2200" spc="80" dirty="0">
                <a:latin typeface="Century Gothic"/>
                <a:cs typeface="Century Gothic"/>
              </a:rPr>
              <a:t> </a:t>
            </a:r>
            <a:r>
              <a:rPr sz="2200" dirty="0">
                <a:latin typeface="Century Gothic"/>
                <a:cs typeface="Century Gothic"/>
              </a:rPr>
              <a:t>una</a:t>
            </a:r>
            <a:r>
              <a:rPr sz="2200" spc="80" dirty="0">
                <a:latin typeface="Century Gothic"/>
                <a:cs typeface="Century Gothic"/>
              </a:rPr>
              <a:t> </a:t>
            </a:r>
            <a:r>
              <a:rPr sz="2200" spc="-10" dirty="0">
                <a:latin typeface="Century Gothic"/>
                <a:cs typeface="Century Gothic"/>
              </a:rPr>
              <a:t>medida</a:t>
            </a:r>
            <a:r>
              <a:rPr sz="2200" dirty="0">
                <a:latin typeface="Century Gothic"/>
                <a:cs typeface="Century Gothic"/>
              </a:rPr>
              <a:t>	</a:t>
            </a:r>
            <a:r>
              <a:rPr sz="2200" spc="60" dirty="0">
                <a:latin typeface="Century Gothic"/>
                <a:cs typeface="Century Gothic"/>
              </a:rPr>
              <a:t>muy</a:t>
            </a:r>
            <a:r>
              <a:rPr sz="2200" spc="65" dirty="0">
                <a:latin typeface="Century Gothic"/>
                <a:cs typeface="Century Gothic"/>
              </a:rPr>
              <a:t> </a:t>
            </a:r>
            <a:r>
              <a:rPr sz="2200" dirty="0">
                <a:latin typeface="Century Gothic"/>
                <a:cs typeface="Century Gothic"/>
              </a:rPr>
              <a:t>provechosa</a:t>
            </a:r>
            <a:r>
              <a:rPr sz="2200" spc="65" dirty="0">
                <a:latin typeface="Century Gothic"/>
                <a:cs typeface="Century Gothic"/>
              </a:rPr>
              <a:t> </a:t>
            </a:r>
            <a:r>
              <a:rPr sz="2200" dirty="0">
                <a:latin typeface="Century Gothic"/>
                <a:cs typeface="Century Gothic"/>
              </a:rPr>
              <a:t>para</a:t>
            </a:r>
            <a:r>
              <a:rPr sz="2200" spc="70" dirty="0">
                <a:latin typeface="Century Gothic"/>
                <a:cs typeface="Century Gothic"/>
              </a:rPr>
              <a:t> </a:t>
            </a:r>
            <a:r>
              <a:rPr sz="2200" spc="55" dirty="0">
                <a:latin typeface="Century Gothic"/>
                <a:cs typeface="Century Gothic"/>
              </a:rPr>
              <a:t>las</a:t>
            </a:r>
            <a:r>
              <a:rPr sz="2200" spc="65" dirty="0">
                <a:latin typeface="Century Gothic"/>
                <a:cs typeface="Century Gothic"/>
              </a:rPr>
              <a:t> </a:t>
            </a:r>
            <a:r>
              <a:rPr sz="2200" dirty="0">
                <a:latin typeface="Century Gothic"/>
                <a:cs typeface="Century Gothic"/>
              </a:rPr>
              <a:t>Administraciones</a:t>
            </a:r>
            <a:r>
              <a:rPr sz="2200" spc="70" dirty="0">
                <a:latin typeface="Century Gothic"/>
                <a:cs typeface="Century Gothic"/>
              </a:rPr>
              <a:t> </a:t>
            </a:r>
            <a:r>
              <a:rPr sz="2200" spc="80" dirty="0">
                <a:latin typeface="Century Gothic"/>
                <a:cs typeface="Century Gothic"/>
              </a:rPr>
              <a:t>y</a:t>
            </a:r>
            <a:r>
              <a:rPr sz="2200" spc="65" dirty="0">
                <a:latin typeface="Century Gothic"/>
                <a:cs typeface="Century Gothic"/>
              </a:rPr>
              <a:t> </a:t>
            </a:r>
            <a:r>
              <a:rPr sz="2200" dirty="0">
                <a:latin typeface="Century Gothic"/>
                <a:cs typeface="Century Gothic"/>
              </a:rPr>
              <a:t>el</a:t>
            </a:r>
            <a:r>
              <a:rPr sz="2200" spc="70" dirty="0">
                <a:latin typeface="Century Gothic"/>
                <a:cs typeface="Century Gothic"/>
              </a:rPr>
              <a:t> </a:t>
            </a:r>
            <a:r>
              <a:rPr sz="2200" dirty="0">
                <a:latin typeface="Century Gothic"/>
                <a:cs typeface="Century Gothic"/>
              </a:rPr>
              <a:t>fortalecimiento</a:t>
            </a:r>
            <a:r>
              <a:rPr sz="2200" spc="65" dirty="0">
                <a:latin typeface="Century Gothic"/>
                <a:cs typeface="Century Gothic"/>
              </a:rPr>
              <a:t> </a:t>
            </a:r>
            <a:r>
              <a:rPr sz="2200" dirty="0">
                <a:latin typeface="Century Gothic"/>
                <a:cs typeface="Century Gothic"/>
              </a:rPr>
              <a:t>de</a:t>
            </a:r>
            <a:r>
              <a:rPr sz="2200" spc="70" dirty="0">
                <a:latin typeface="Century Gothic"/>
                <a:cs typeface="Century Gothic"/>
              </a:rPr>
              <a:t> </a:t>
            </a:r>
            <a:r>
              <a:rPr sz="2200" dirty="0">
                <a:latin typeface="Century Gothic"/>
                <a:cs typeface="Century Gothic"/>
              </a:rPr>
              <a:t>la</a:t>
            </a:r>
            <a:r>
              <a:rPr sz="2200" spc="65" dirty="0">
                <a:latin typeface="Century Gothic"/>
                <a:cs typeface="Century Gothic"/>
              </a:rPr>
              <a:t> </a:t>
            </a:r>
            <a:r>
              <a:rPr sz="2200" spc="-10" dirty="0">
                <a:latin typeface="Century Gothic"/>
                <a:cs typeface="Century Gothic"/>
              </a:rPr>
              <a:t>integridad pública.</a:t>
            </a:r>
            <a:endParaRPr sz="2200">
              <a:latin typeface="Century Gothic"/>
              <a:cs typeface="Century Gothic"/>
            </a:endParaRPr>
          </a:p>
          <a:p>
            <a:pPr>
              <a:lnSpc>
                <a:spcPct val="100000"/>
              </a:lnSpc>
              <a:spcBef>
                <a:spcPts val="1440"/>
              </a:spcBef>
            </a:pPr>
            <a:endParaRPr sz="2200">
              <a:latin typeface="Century Gothic"/>
              <a:cs typeface="Century Gothic"/>
            </a:endParaRPr>
          </a:p>
          <a:p>
            <a:pPr marL="1063625">
              <a:lnSpc>
                <a:spcPct val="100000"/>
              </a:lnSpc>
              <a:spcBef>
                <a:spcPts val="5"/>
              </a:spcBef>
            </a:pPr>
            <a:r>
              <a:rPr sz="1900" b="1" spc="80" dirty="0">
                <a:latin typeface="Century Gothic"/>
                <a:cs typeface="Century Gothic"/>
              </a:rPr>
              <a:t>La </a:t>
            </a:r>
            <a:r>
              <a:rPr sz="1900" b="1" spc="55" dirty="0">
                <a:latin typeface="Century Gothic"/>
                <a:cs typeface="Century Gothic"/>
              </a:rPr>
              <a:t>regulación</a:t>
            </a:r>
            <a:r>
              <a:rPr sz="1900" b="1" spc="80" dirty="0">
                <a:latin typeface="Century Gothic"/>
                <a:cs typeface="Century Gothic"/>
              </a:rPr>
              <a:t> </a:t>
            </a:r>
            <a:r>
              <a:rPr sz="1900" b="1" spc="60" dirty="0">
                <a:latin typeface="Century Gothic"/>
                <a:cs typeface="Century Gothic"/>
              </a:rPr>
              <a:t>interna</a:t>
            </a:r>
            <a:r>
              <a:rPr sz="1900" b="1" spc="80" dirty="0">
                <a:latin typeface="Century Gothic"/>
                <a:cs typeface="Century Gothic"/>
              </a:rPr>
              <a:t> </a:t>
            </a:r>
            <a:r>
              <a:rPr sz="1900" b="1" spc="45" dirty="0">
                <a:latin typeface="Century Gothic"/>
                <a:cs typeface="Century Gothic"/>
              </a:rPr>
              <a:t>permite:</a:t>
            </a:r>
            <a:endParaRPr sz="1900">
              <a:latin typeface="Century Gothic"/>
              <a:cs typeface="Century Gothic"/>
            </a:endParaRPr>
          </a:p>
          <a:p>
            <a:pPr>
              <a:lnSpc>
                <a:spcPct val="100000"/>
              </a:lnSpc>
              <a:spcBef>
                <a:spcPts val="500"/>
              </a:spcBef>
            </a:pPr>
            <a:endParaRPr sz="1900">
              <a:latin typeface="Century Gothic"/>
              <a:cs typeface="Century Gothic"/>
            </a:endParaRPr>
          </a:p>
          <a:p>
            <a:pPr marL="1423670" indent="-457200">
              <a:lnSpc>
                <a:spcPct val="100000"/>
              </a:lnSpc>
              <a:spcBef>
                <a:spcPts val="5"/>
              </a:spcBef>
              <a:buClr>
                <a:srgbClr val="95A6B0"/>
              </a:buClr>
              <a:buSzPct val="126315"/>
              <a:buFont typeface="Century Gothic"/>
              <a:buChar char="•"/>
              <a:tabLst>
                <a:tab pos="1423670" algn="l"/>
              </a:tabLst>
            </a:pPr>
            <a:r>
              <a:rPr sz="1900" dirty="0">
                <a:latin typeface="Century Gothic"/>
                <a:cs typeface="Century Gothic"/>
              </a:rPr>
              <a:t>Clarificar</a:t>
            </a:r>
            <a:r>
              <a:rPr sz="1900" spc="25" dirty="0">
                <a:latin typeface="Century Gothic"/>
                <a:cs typeface="Century Gothic"/>
              </a:rPr>
              <a:t> </a:t>
            </a:r>
            <a:r>
              <a:rPr sz="1900" dirty="0">
                <a:latin typeface="Century Gothic"/>
                <a:cs typeface="Century Gothic"/>
              </a:rPr>
              <a:t>qué</a:t>
            </a:r>
            <a:r>
              <a:rPr sz="1900" spc="25" dirty="0">
                <a:latin typeface="Century Gothic"/>
                <a:cs typeface="Century Gothic"/>
              </a:rPr>
              <a:t> </a:t>
            </a:r>
            <a:r>
              <a:rPr sz="1900" dirty="0">
                <a:latin typeface="Century Gothic"/>
                <a:cs typeface="Century Gothic"/>
              </a:rPr>
              <a:t>son</a:t>
            </a:r>
            <a:r>
              <a:rPr sz="1900" spc="25" dirty="0">
                <a:latin typeface="Century Gothic"/>
                <a:cs typeface="Century Gothic"/>
              </a:rPr>
              <a:t> </a:t>
            </a:r>
            <a:r>
              <a:rPr sz="1900" spc="55" dirty="0">
                <a:latin typeface="Century Gothic"/>
                <a:cs typeface="Century Gothic"/>
              </a:rPr>
              <a:t>los</a:t>
            </a:r>
            <a:r>
              <a:rPr sz="1900" spc="25" dirty="0">
                <a:latin typeface="Century Gothic"/>
                <a:cs typeface="Century Gothic"/>
              </a:rPr>
              <a:t> </a:t>
            </a:r>
            <a:r>
              <a:rPr sz="1900" dirty="0">
                <a:latin typeface="Century Gothic"/>
                <a:cs typeface="Century Gothic"/>
              </a:rPr>
              <a:t>conflictos</a:t>
            </a:r>
            <a:r>
              <a:rPr sz="1900" spc="25" dirty="0">
                <a:latin typeface="Century Gothic"/>
                <a:cs typeface="Century Gothic"/>
              </a:rPr>
              <a:t> </a:t>
            </a:r>
            <a:r>
              <a:rPr sz="1900" dirty="0">
                <a:latin typeface="Century Gothic"/>
                <a:cs typeface="Century Gothic"/>
              </a:rPr>
              <a:t>de</a:t>
            </a:r>
            <a:r>
              <a:rPr sz="1900" spc="25" dirty="0">
                <a:latin typeface="Century Gothic"/>
                <a:cs typeface="Century Gothic"/>
              </a:rPr>
              <a:t> </a:t>
            </a:r>
            <a:r>
              <a:rPr sz="1900" spc="-10" dirty="0">
                <a:latin typeface="Century Gothic"/>
                <a:cs typeface="Century Gothic"/>
              </a:rPr>
              <a:t>intereses.</a:t>
            </a:r>
            <a:endParaRPr sz="1900">
              <a:latin typeface="Century Gothic"/>
              <a:cs typeface="Century Gothic"/>
            </a:endParaRPr>
          </a:p>
          <a:p>
            <a:pPr marL="1423670" indent="-457200">
              <a:lnSpc>
                <a:spcPct val="100000"/>
              </a:lnSpc>
              <a:spcBef>
                <a:spcPts val="1415"/>
              </a:spcBef>
              <a:buClr>
                <a:srgbClr val="95A6B0"/>
              </a:buClr>
              <a:buSzPct val="126315"/>
              <a:buFont typeface="Century Gothic"/>
              <a:buChar char="•"/>
              <a:tabLst>
                <a:tab pos="1423670" algn="l"/>
                <a:tab pos="8771890" algn="l"/>
              </a:tabLst>
            </a:pPr>
            <a:r>
              <a:rPr sz="1900" dirty="0">
                <a:latin typeface="Century Gothic"/>
                <a:cs typeface="Century Gothic"/>
              </a:rPr>
              <a:t>Describir</a:t>
            </a:r>
            <a:r>
              <a:rPr sz="1900" spc="80" dirty="0">
                <a:latin typeface="Century Gothic"/>
                <a:cs typeface="Century Gothic"/>
              </a:rPr>
              <a:t> </a:t>
            </a:r>
            <a:r>
              <a:rPr sz="1900" dirty="0">
                <a:latin typeface="Century Gothic"/>
                <a:cs typeface="Century Gothic"/>
              </a:rPr>
              <a:t>circunstancias</a:t>
            </a:r>
            <a:r>
              <a:rPr sz="1900" spc="80" dirty="0">
                <a:latin typeface="Century Gothic"/>
                <a:cs typeface="Century Gothic"/>
              </a:rPr>
              <a:t> </a:t>
            </a:r>
            <a:r>
              <a:rPr sz="1900" spc="70" dirty="0">
                <a:latin typeface="Century Gothic"/>
                <a:cs typeface="Century Gothic"/>
              </a:rPr>
              <a:t>y</a:t>
            </a:r>
            <a:r>
              <a:rPr sz="1900" spc="80" dirty="0">
                <a:latin typeface="Century Gothic"/>
                <a:cs typeface="Century Gothic"/>
              </a:rPr>
              <a:t> </a:t>
            </a:r>
            <a:r>
              <a:rPr sz="1900" dirty="0">
                <a:latin typeface="Century Gothic"/>
                <a:cs typeface="Century Gothic"/>
              </a:rPr>
              <a:t>relaciones</a:t>
            </a:r>
            <a:r>
              <a:rPr sz="1900" spc="80" dirty="0">
                <a:latin typeface="Century Gothic"/>
                <a:cs typeface="Century Gothic"/>
              </a:rPr>
              <a:t> </a:t>
            </a:r>
            <a:r>
              <a:rPr sz="1900" dirty="0">
                <a:latin typeface="Century Gothic"/>
                <a:cs typeface="Century Gothic"/>
              </a:rPr>
              <a:t>que</a:t>
            </a:r>
            <a:r>
              <a:rPr sz="1900" spc="80" dirty="0">
                <a:latin typeface="Century Gothic"/>
                <a:cs typeface="Century Gothic"/>
              </a:rPr>
              <a:t> </a:t>
            </a:r>
            <a:r>
              <a:rPr sz="1900" dirty="0">
                <a:latin typeface="Century Gothic"/>
                <a:cs typeface="Century Gothic"/>
              </a:rPr>
              <a:t>pueden</a:t>
            </a:r>
            <a:r>
              <a:rPr sz="1900" spc="80" dirty="0">
                <a:latin typeface="Century Gothic"/>
                <a:cs typeface="Century Gothic"/>
              </a:rPr>
              <a:t> </a:t>
            </a:r>
            <a:r>
              <a:rPr sz="1900" dirty="0">
                <a:latin typeface="Century Gothic"/>
                <a:cs typeface="Century Gothic"/>
              </a:rPr>
              <a:t>conducir</a:t>
            </a:r>
            <a:r>
              <a:rPr sz="1900" spc="80" dirty="0">
                <a:latin typeface="Century Gothic"/>
                <a:cs typeface="Century Gothic"/>
              </a:rPr>
              <a:t> </a:t>
            </a:r>
            <a:r>
              <a:rPr sz="1900" spc="-50" dirty="0">
                <a:latin typeface="Century Gothic"/>
                <a:cs typeface="Century Gothic"/>
              </a:rPr>
              <a:t>a</a:t>
            </a:r>
            <a:r>
              <a:rPr sz="1900" dirty="0">
                <a:latin typeface="Century Gothic"/>
                <a:cs typeface="Century Gothic"/>
              </a:rPr>
              <a:t>	un</a:t>
            </a:r>
            <a:r>
              <a:rPr sz="1900" spc="-25" dirty="0">
                <a:latin typeface="Century Gothic"/>
                <a:cs typeface="Century Gothic"/>
              </a:rPr>
              <a:t> </a:t>
            </a:r>
            <a:r>
              <a:rPr sz="1900" dirty="0">
                <a:latin typeface="Century Gothic"/>
                <a:cs typeface="Century Gothic"/>
              </a:rPr>
              <a:t>conflicto</a:t>
            </a:r>
            <a:r>
              <a:rPr sz="1900" spc="-20" dirty="0">
                <a:latin typeface="Century Gothic"/>
                <a:cs typeface="Century Gothic"/>
              </a:rPr>
              <a:t> </a:t>
            </a:r>
            <a:r>
              <a:rPr sz="1900" dirty="0">
                <a:latin typeface="Century Gothic"/>
                <a:cs typeface="Century Gothic"/>
              </a:rPr>
              <a:t>de</a:t>
            </a:r>
            <a:r>
              <a:rPr sz="1900" spc="-20" dirty="0">
                <a:latin typeface="Century Gothic"/>
                <a:cs typeface="Century Gothic"/>
              </a:rPr>
              <a:t> </a:t>
            </a:r>
            <a:r>
              <a:rPr sz="1900" spc="-10" dirty="0">
                <a:latin typeface="Century Gothic"/>
                <a:cs typeface="Century Gothic"/>
              </a:rPr>
              <a:t>intereses.</a:t>
            </a:r>
            <a:endParaRPr sz="1900">
              <a:latin typeface="Century Gothic"/>
              <a:cs typeface="Century Gothic"/>
            </a:endParaRPr>
          </a:p>
          <a:p>
            <a:pPr marL="1423670" indent="-457200">
              <a:lnSpc>
                <a:spcPct val="100000"/>
              </a:lnSpc>
              <a:spcBef>
                <a:spcPts val="1420"/>
              </a:spcBef>
              <a:buClr>
                <a:srgbClr val="95A6B0"/>
              </a:buClr>
              <a:buSzPct val="126315"/>
              <a:buFont typeface="Century Gothic"/>
              <a:buChar char="•"/>
              <a:tabLst>
                <a:tab pos="1423670" algn="l"/>
              </a:tabLst>
            </a:pPr>
            <a:r>
              <a:rPr sz="1900" dirty="0">
                <a:latin typeface="Century Gothic"/>
                <a:cs typeface="Century Gothic"/>
              </a:rPr>
              <a:t>Visibilizar</a:t>
            </a:r>
            <a:r>
              <a:rPr sz="1900" spc="250" dirty="0">
                <a:latin typeface="Century Gothic"/>
                <a:cs typeface="Century Gothic"/>
              </a:rPr>
              <a:t> </a:t>
            </a:r>
            <a:r>
              <a:rPr sz="1900" spc="55" dirty="0">
                <a:latin typeface="Century Gothic"/>
                <a:cs typeface="Century Gothic"/>
              </a:rPr>
              <a:t>los</a:t>
            </a:r>
            <a:r>
              <a:rPr sz="1900" spc="250" dirty="0">
                <a:latin typeface="Century Gothic"/>
                <a:cs typeface="Century Gothic"/>
              </a:rPr>
              <a:t> </a:t>
            </a:r>
            <a:r>
              <a:rPr sz="1900" dirty="0">
                <a:latin typeface="Century Gothic"/>
                <a:cs typeface="Century Gothic"/>
              </a:rPr>
              <a:t>principales</a:t>
            </a:r>
            <a:r>
              <a:rPr sz="1900" spc="250" dirty="0">
                <a:latin typeface="Century Gothic"/>
                <a:cs typeface="Century Gothic"/>
              </a:rPr>
              <a:t> </a:t>
            </a:r>
            <a:r>
              <a:rPr sz="1900" dirty="0">
                <a:latin typeface="Century Gothic"/>
                <a:cs typeface="Century Gothic"/>
              </a:rPr>
              <a:t>riesgos</a:t>
            </a:r>
            <a:r>
              <a:rPr sz="1900" spc="254" dirty="0">
                <a:latin typeface="Century Gothic"/>
                <a:cs typeface="Century Gothic"/>
              </a:rPr>
              <a:t> </a:t>
            </a:r>
            <a:r>
              <a:rPr sz="1900" spc="-10" dirty="0">
                <a:latin typeface="Century Gothic"/>
                <a:cs typeface="Century Gothic"/>
              </a:rPr>
              <a:t>institucionales.</a:t>
            </a:r>
            <a:endParaRPr sz="1900">
              <a:latin typeface="Century Gothic"/>
              <a:cs typeface="Century Gothic"/>
            </a:endParaRPr>
          </a:p>
          <a:p>
            <a:pPr marL="1423670" indent="-457200">
              <a:lnSpc>
                <a:spcPct val="100000"/>
              </a:lnSpc>
              <a:spcBef>
                <a:spcPts val="1415"/>
              </a:spcBef>
              <a:buClr>
                <a:srgbClr val="95A6B0"/>
              </a:buClr>
              <a:buSzPct val="126315"/>
              <a:buFont typeface="Century Gothic"/>
              <a:buChar char="•"/>
              <a:tabLst>
                <a:tab pos="1423670" algn="l"/>
              </a:tabLst>
            </a:pPr>
            <a:r>
              <a:rPr sz="1900" dirty="0">
                <a:latin typeface="Century Gothic"/>
                <a:cs typeface="Century Gothic"/>
              </a:rPr>
              <a:t>Definir</a:t>
            </a:r>
            <a:r>
              <a:rPr sz="1900" spc="35" dirty="0">
                <a:latin typeface="Century Gothic"/>
                <a:cs typeface="Century Gothic"/>
              </a:rPr>
              <a:t> </a:t>
            </a:r>
            <a:r>
              <a:rPr sz="1900" dirty="0">
                <a:latin typeface="Century Gothic"/>
                <a:cs typeface="Century Gothic"/>
              </a:rPr>
              <a:t>procedimientos</a:t>
            </a:r>
            <a:r>
              <a:rPr sz="1900" spc="35" dirty="0">
                <a:latin typeface="Century Gothic"/>
                <a:cs typeface="Century Gothic"/>
              </a:rPr>
              <a:t> </a:t>
            </a:r>
            <a:r>
              <a:rPr sz="1900" dirty="0">
                <a:latin typeface="Century Gothic"/>
                <a:cs typeface="Century Gothic"/>
              </a:rPr>
              <a:t>claros</a:t>
            </a:r>
            <a:r>
              <a:rPr sz="1900" spc="35" dirty="0">
                <a:latin typeface="Century Gothic"/>
                <a:cs typeface="Century Gothic"/>
              </a:rPr>
              <a:t> </a:t>
            </a:r>
            <a:r>
              <a:rPr sz="1900" dirty="0">
                <a:latin typeface="Century Gothic"/>
                <a:cs typeface="Century Gothic"/>
              </a:rPr>
              <a:t>para</a:t>
            </a:r>
            <a:r>
              <a:rPr sz="1900" spc="35" dirty="0">
                <a:latin typeface="Century Gothic"/>
                <a:cs typeface="Century Gothic"/>
              </a:rPr>
              <a:t> </a:t>
            </a:r>
            <a:r>
              <a:rPr sz="1900" dirty="0">
                <a:latin typeface="Century Gothic"/>
                <a:cs typeface="Century Gothic"/>
              </a:rPr>
              <a:t>la</a:t>
            </a:r>
            <a:r>
              <a:rPr sz="1900" spc="35" dirty="0">
                <a:latin typeface="Century Gothic"/>
                <a:cs typeface="Century Gothic"/>
              </a:rPr>
              <a:t> </a:t>
            </a:r>
            <a:r>
              <a:rPr sz="1900" dirty="0">
                <a:latin typeface="Century Gothic"/>
                <a:cs typeface="Century Gothic"/>
              </a:rPr>
              <a:t>gestión</a:t>
            </a:r>
            <a:r>
              <a:rPr sz="1900" spc="35" dirty="0">
                <a:latin typeface="Century Gothic"/>
                <a:cs typeface="Century Gothic"/>
              </a:rPr>
              <a:t> </a:t>
            </a:r>
            <a:r>
              <a:rPr sz="1900" dirty="0">
                <a:latin typeface="Century Gothic"/>
                <a:cs typeface="Century Gothic"/>
              </a:rPr>
              <a:t>de</a:t>
            </a:r>
            <a:r>
              <a:rPr sz="1900" spc="35" dirty="0">
                <a:latin typeface="Century Gothic"/>
                <a:cs typeface="Century Gothic"/>
              </a:rPr>
              <a:t> </a:t>
            </a:r>
            <a:r>
              <a:rPr sz="1900" spc="55" dirty="0">
                <a:latin typeface="Century Gothic"/>
                <a:cs typeface="Century Gothic"/>
              </a:rPr>
              <a:t>los</a:t>
            </a:r>
            <a:r>
              <a:rPr sz="1900" spc="35" dirty="0">
                <a:latin typeface="Century Gothic"/>
                <a:cs typeface="Century Gothic"/>
              </a:rPr>
              <a:t> </a:t>
            </a:r>
            <a:r>
              <a:rPr sz="1900" dirty="0">
                <a:latin typeface="Century Gothic"/>
                <a:cs typeface="Century Gothic"/>
              </a:rPr>
              <a:t>conflictos</a:t>
            </a:r>
            <a:r>
              <a:rPr sz="1900" spc="35" dirty="0">
                <a:latin typeface="Century Gothic"/>
                <a:cs typeface="Century Gothic"/>
              </a:rPr>
              <a:t> </a:t>
            </a:r>
            <a:r>
              <a:rPr sz="1900" dirty="0">
                <a:latin typeface="Century Gothic"/>
                <a:cs typeface="Century Gothic"/>
              </a:rPr>
              <a:t>(qué</a:t>
            </a:r>
            <a:r>
              <a:rPr sz="1900" spc="35" dirty="0">
                <a:latin typeface="Century Gothic"/>
                <a:cs typeface="Century Gothic"/>
              </a:rPr>
              <a:t> </a:t>
            </a:r>
            <a:r>
              <a:rPr sz="1900" dirty="0">
                <a:latin typeface="Century Gothic"/>
                <a:cs typeface="Century Gothic"/>
              </a:rPr>
              <a:t>hacer,</a:t>
            </a:r>
            <a:r>
              <a:rPr sz="1900" spc="35" dirty="0">
                <a:latin typeface="Century Gothic"/>
                <a:cs typeface="Century Gothic"/>
              </a:rPr>
              <a:t> </a:t>
            </a:r>
            <a:r>
              <a:rPr sz="1900" dirty="0">
                <a:latin typeface="Century Gothic"/>
                <a:cs typeface="Century Gothic"/>
              </a:rPr>
              <a:t>dónde</a:t>
            </a:r>
            <a:r>
              <a:rPr sz="1900" spc="35" dirty="0">
                <a:latin typeface="Century Gothic"/>
                <a:cs typeface="Century Gothic"/>
              </a:rPr>
              <a:t> </a:t>
            </a:r>
            <a:r>
              <a:rPr sz="1900" dirty="0">
                <a:latin typeface="Century Gothic"/>
                <a:cs typeface="Century Gothic"/>
              </a:rPr>
              <a:t>reportar,</a:t>
            </a:r>
            <a:r>
              <a:rPr sz="1900" spc="35" dirty="0">
                <a:latin typeface="Century Gothic"/>
                <a:cs typeface="Century Gothic"/>
              </a:rPr>
              <a:t> </a:t>
            </a:r>
            <a:r>
              <a:rPr sz="1900" dirty="0">
                <a:latin typeface="Century Gothic"/>
                <a:cs typeface="Century Gothic"/>
              </a:rPr>
              <a:t>ante</a:t>
            </a:r>
            <a:r>
              <a:rPr sz="1900" spc="35" dirty="0">
                <a:latin typeface="Century Gothic"/>
                <a:cs typeface="Century Gothic"/>
              </a:rPr>
              <a:t> </a:t>
            </a:r>
            <a:r>
              <a:rPr sz="1900" spc="-10" dirty="0">
                <a:latin typeface="Century Gothic"/>
                <a:cs typeface="Century Gothic"/>
              </a:rPr>
              <a:t>quién).</a:t>
            </a:r>
            <a:endParaRPr sz="1900">
              <a:latin typeface="Century Gothic"/>
              <a:cs typeface="Century Gothic"/>
            </a:endParaRPr>
          </a:p>
          <a:p>
            <a:pPr marL="1423670" marR="1943100" indent="-457200">
              <a:lnSpc>
                <a:spcPct val="100000"/>
              </a:lnSpc>
              <a:spcBef>
                <a:spcPts val="1420"/>
              </a:spcBef>
              <a:buClr>
                <a:srgbClr val="95A6B0"/>
              </a:buClr>
              <a:buSzPct val="126315"/>
              <a:buFont typeface="Century Gothic"/>
              <a:buChar char="•"/>
              <a:tabLst>
                <a:tab pos="1423670" algn="l"/>
              </a:tabLst>
            </a:pPr>
            <a:r>
              <a:rPr sz="1900" dirty="0">
                <a:latin typeface="Century Gothic"/>
                <a:cs typeface="Century Gothic"/>
              </a:rPr>
              <a:t>Implementar</a:t>
            </a:r>
            <a:r>
              <a:rPr sz="1900" spc="105" dirty="0">
                <a:latin typeface="Century Gothic"/>
                <a:cs typeface="Century Gothic"/>
              </a:rPr>
              <a:t> </a:t>
            </a:r>
            <a:r>
              <a:rPr sz="1900" dirty="0">
                <a:latin typeface="Century Gothic"/>
                <a:cs typeface="Century Gothic"/>
              </a:rPr>
              <a:t>medidas</a:t>
            </a:r>
            <a:r>
              <a:rPr sz="1900" spc="110" dirty="0">
                <a:latin typeface="Century Gothic"/>
                <a:cs typeface="Century Gothic"/>
              </a:rPr>
              <a:t> </a:t>
            </a:r>
            <a:r>
              <a:rPr sz="1900" dirty="0">
                <a:latin typeface="Century Gothic"/>
                <a:cs typeface="Century Gothic"/>
              </a:rPr>
              <a:t>específicas</a:t>
            </a:r>
            <a:r>
              <a:rPr sz="1900" spc="105" dirty="0">
                <a:latin typeface="Century Gothic"/>
                <a:cs typeface="Century Gothic"/>
              </a:rPr>
              <a:t> </a:t>
            </a:r>
            <a:r>
              <a:rPr sz="1900" dirty="0">
                <a:latin typeface="Century Gothic"/>
                <a:cs typeface="Century Gothic"/>
              </a:rPr>
              <a:t>para</a:t>
            </a:r>
            <a:r>
              <a:rPr sz="1900" spc="110" dirty="0">
                <a:latin typeface="Century Gothic"/>
                <a:cs typeface="Century Gothic"/>
              </a:rPr>
              <a:t> </a:t>
            </a:r>
            <a:r>
              <a:rPr sz="1900" dirty="0">
                <a:latin typeface="Century Gothic"/>
                <a:cs typeface="Century Gothic"/>
              </a:rPr>
              <a:t>responder</a:t>
            </a:r>
            <a:r>
              <a:rPr sz="1900" spc="105" dirty="0">
                <a:latin typeface="Century Gothic"/>
                <a:cs typeface="Century Gothic"/>
              </a:rPr>
              <a:t> </a:t>
            </a:r>
            <a:r>
              <a:rPr sz="1900" dirty="0">
                <a:latin typeface="Century Gothic"/>
                <a:cs typeface="Century Gothic"/>
              </a:rPr>
              <a:t>a</a:t>
            </a:r>
            <a:r>
              <a:rPr sz="1900" spc="110" dirty="0">
                <a:latin typeface="Century Gothic"/>
                <a:cs typeface="Century Gothic"/>
              </a:rPr>
              <a:t> </a:t>
            </a:r>
            <a:r>
              <a:rPr sz="1900" dirty="0">
                <a:latin typeface="Century Gothic"/>
                <a:cs typeface="Century Gothic"/>
              </a:rPr>
              <a:t>ciertos</a:t>
            </a:r>
            <a:r>
              <a:rPr sz="1900" spc="105" dirty="0">
                <a:latin typeface="Century Gothic"/>
                <a:cs typeface="Century Gothic"/>
              </a:rPr>
              <a:t> </a:t>
            </a:r>
            <a:r>
              <a:rPr sz="1900" dirty="0">
                <a:latin typeface="Century Gothic"/>
                <a:cs typeface="Century Gothic"/>
              </a:rPr>
              <a:t>riesgos</a:t>
            </a:r>
            <a:r>
              <a:rPr sz="1900" spc="110" dirty="0">
                <a:latin typeface="Century Gothic"/>
                <a:cs typeface="Century Gothic"/>
              </a:rPr>
              <a:t> </a:t>
            </a:r>
            <a:r>
              <a:rPr sz="1900" dirty="0">
                <a:latin typeface="Century Gothic"/>
                <a:cs typeface="Century Gothic"/>
              </a:rPr>
              <a:t>particulares</a:t>
            </a:r>
            <a:r>
              <a:rPr sz="1900" spc="105" dirty="0">
                <a:latin typeface="Century Gothic"/>
                <a:cs typeface="Century Gothic"/>
              </a:rPr>
              <a:t> </a:t>
            </a:r>
            <a:r>
              <a:rPr sz="1900" dirty="0">
                <a:latin typeface="Century Gothic"/>
                <a:cs typeface="Century Gothic"/>
              </a:rPr>
              <a:t>(Ej.:</a:t>
            </a:r>
            <a:r>
              <a:rPr sz="1900" spc="110" dirty="0">
                <a:latin typeface="Century Gothic"/>
                <a:cs typeface="Century Gothic"/>
              </a:rPr>
              <a:t> </a:t>
            </a:r>
            <a:r>
              <a:rPr sz="1900" spc="-10" dirty="0">
                <a:latin typeface="Century Gothic"/>
                <a:cs typeface="Century Gothic"/>
              </a:rPr>
              <a:t>aumentar </a:t>
            </a:r>
            <a:r>
              <a:rPr sz="1900" dirty="0">
                <a:latin typeface="Century Gothic"/>
                <a:cs typeface="Century Gothic"/>
              </a:rPr>
              <a:t>transparencia</a:t>
            </a:r>
            <a:r>
              <a:rPr sz="1900" spc="30" dirty="0">
                <a:latin typeface="Century Gothic"/>
                <a:cs typeface="Century Gothic"/>
              </a:rPr>
              <a:t> </a:t>
            </a:r>
            <a:r>
              <a:rPr sz="1900" dirty="0">
                <a:latin typeface="Century Gothic"/>
                <a:cs typeface="Century Gothic"/>
              </a:rPr>
              <a:t>de</a:t>
            </a:r>
            <a:r>
              <a:rPr sz="1900" spc="35" dirty="0">
                <a:latin typeface="Century Gothic"/>
                <a:cs typeface="Century Gothic"/>
              </a:rPr>
              <a:t> </a:t>
            </a:r>
            <a:r>
              <a:rPr sz="1900" dirty="0">
                <a:latin typeface="Century Gothic"/>
                <a:cs typeface="Century Gothic"/>
              </a:rPr>
              <a:t>ciertas</a:t>
            </a:r>
            <a:r>
              <a:rPr sz="1900" spc="35" dirty="0">
                <a:latin typeface="Century Gothic"/>
                <a:cs typeface="Century Gothic"/>
              </a:rPr>
              <a:t> </a:t>
            </a:r>
            <a:r>
              <a:rPr sz="1900" spc="-10" dirty="0">
                <a:latin typeface="Century Gothic"/>
                <a:cs typeface="Century Gothic"/>
              </a:rPr>
              <a:t>actividades).</a:t>
            </a:r>
            <a:endParaRPr sz="1900">
              <a:latin typeface="Century Gothic"/>
              <a:cs typeface="Century Gothic"/>
            </a:endParaRPr>
          </a:p>
          <a:p>
            <a:pPr marL="1423670" marR="963294" indent="-457200">
              <a:lnSpc>
                <a:spcPct val="100000"/>
              </a:lnSpc>
              <a:spcBef>
                <a:spcPts val="1415"/>
              </a:spcBef>
              <a:buClr>
                <a:srgbClr val="95A6B0"/>
              </a:buClr>
              <a:buSzPct val="126315"/>
              <a:buFont typeface="Century Gothic"/>
              <a:buChar char="•"/>
              <a:tabLst>
                <a:tab pos="1423670" algn="l"/>
              </a:tabLst>
            </a:pPr>
            <a:r>
              <a:rPr sz="1900" dirty="0">
                <a:latin typeface="Century Gothic"/>
                <a:cs typeface="Century Gothic"/>
              </a:rPr>
              <a:t>Enlistar</a:t>
            </a:r>
            <a:r>
              <a:rPr sz="1900" spc="105" dirty="0">
                <a:latin typeface="Century Gothic"/>
                <a:cs typeface="Century Gothic"/>
              </a:rPr>
              <a:t> </a:t>
            </a:r>
            <a:r>
              <a:rPr sz="1900" spc="55" dirty="0">
                <a:latin typeface="Century Gothic"/>
                <a:cs typeface="Century Gothic"/>
              </a:rPr>
              <a:t>los</a:t>
            </a:r>
            <a:r>
              <a:rPr sz="1900" spc="105" dirty="0">
                <a:latin typeface="Century Gothic"/>
                <a:cs typeface="Century Gothic"/>
              </a:rPr>
              <a:t> </a:t>
            </a:r>
            <a:r>
              <a:rPr sz="1900" dirty="0">
                <a:latin typeface="Century Gothic"/>
                <a:cs typeface="Century Gothic"/>
              </a:rPr>
              <a:t>deberes</a:t>
            </a:r>
            <a:r>
              <a:rPr sz="1900" spc="110" dirty="0">
                <a:latin typeface="Century Gothic"/>
                <a:cs typeface="Century Gothic"/>
              </a:rPr>
              <a:t> </a:t>
            </a:r>
            <a:r>
              <a:rPr sz="1900" dirty="0">
                <a:latin typeface="Century Gothic"/>
                <a:cs typeface="Century Gothic"/>
              </a:rPr>
              <a:t>específicos</a:t>
            </a:r>
            <a:r>
              <a:rPr sz="1900" spc="105" dirty="0">
                <a:latin typeface="Century Gothic"/>
                <a:cs typeface="Century Gothic"/>
              </a:rPr>
              <a:t> </a:t>
            </a:r>
            <a:r>
              <a:rPr sz="1900" dirty="0">
                <a:latin typeface="Century Gothic"/>
                <a:cs typeface="Century Gothic"/>
              </a:rPr>
              <a:t>de</a:t>
            </a:r>
            <a:r>
              <a:rPr sz="1900" spc="105" dirty="0">
                <a:latin typeface="Century Gothic"/>
                <a:cs typeface="Century Gothic"/>
              </a:rPr>
              <a:t> </a:t>
            </a:r>
            <a:r>
              <a:rPr sz="1900" dirty="0">
                <a:latin typeface="Century Gothic"/>
                <a:cs typeface="Century Gothic"/>
              </a:rPr>
              <a:t>las</a:t>
            </a:r>
            <a:r>
              <a:rPr sz="1900" spc="110" dirty="0">
                <a:latin typeface="Century Gothic"/>
                <a:cs typeface="Century Gothic"/>
              </a:rPr>
              <a:t> </a:t>
            </a:r>
            <a:r>
              <a:rPr sz="1900" dirty="0">
                <a:latin typeface="Century Gothic"/>
                <a:cs typeface="Century Gothic"/>
              </a:rPr>
              <a:t>personas</a:t>
            </a:r>
            <a:r>
              <a:rPr sz="1900" spc="105" dirty="0">
                <a:latin typeface="Century Gothic"/>
                <a:cs typeface="Century Gothic"/>
              </a:rPr>
              <a:t> </a:t>
            </a:r>
            <a:r>
              <a:rPr sz="1900" dirty="0">
                <a:latin typeface="Century Gothic"/>
                <a:cs typeface="Century Gothic"/>
              </a:rPr>
              <a:t>servidoras</a:t>
            </a:r>
            <a:r>
              <a:rPr sz="1900" spc="105" dirty="0">
                <a:latin typeface="Century Gothic"/>
                <a:cs typeface="Century Gothic"/>
              </a:rPr>
              <a:t> </a:t>
            </a:r>
            <a:r>
              <a:rPr sz="1900" dirty="0">
                <a:latin typeface="Century Gothic"/>
                <a:cs typeface="Century Gothic"/>
              </a:rPr>
              <a:t>públicas</a:t>
            </a:r>
            <a:r>
              <a:rPr sz="1900" spc="110" dirty="0">
                <a:latin typeface="Century Gothic"/>
                <a:cs typeface="Century Gothic"/>
              </a:rPr>
              <a:t> </a:t>
            </a:r>
            <a:r>
              <a:rPr sz="1900" dirty="0">
                <a:latin typeface="Century Gothic"/>
                <a:cs typeface="Century Gothic"/>
              </a:rPr>
              <a:t>dirigidos</a:t>
            </a:r>
            <a:r>
              <a:rPr sz="1900" spc="105" dirty="0">
                <a:latin typeface="Century Gothic"/>
                <a:cs typeface="Century Gothic"/>
              </a:rPr>
              <a:t> </a:t>
            </a:r>
            <a:r>
              <a:rPr sz="1900" dirty="0">
                <a:latin typeface="Century Gothic"/>
                <a:cs typeface="Century Gothic"/>
              </a:rPr>
              <a:t>a</a:t>
            </a:r>
            <a:r>
              <a:rPr sz="1900" spc="105" dirty="0">
                <a:latin typeface="Century Gothic"/>
                <a:cs typeface="Century Gothic"/>
              </a:rPr>
              <a:t> </a:t>
            </a:r>
            <a:r>
              <a:rPr sz="1900" dirty="0">
                <a:latin typeface="Century Gothic"/>
                <a:cs typeface="Century Gothic"/>
              </a:rPr>
              <a:t>la</a:t>
            </a:r>
            <a:r>
              <a:rPr sz="1900" spc="110" dirty="0">
                <a:latin typeface="Century Gothic"/>
                <a:cs typeface="Century Gothic"/>
              </a:rPr>
              <a:t> </a:t>
            </a:r>
            <a:r>
              <a:rPr sz="1900" dirty="0">
                <a:latin typeface="Century Gothic"/>
                <a:cs typeface="Century Gothic"/>
              </a:rPr>
              <a:t>prevención</a:t>
            </a:r>
            <a:r>
              <a:rPr sz="1900" spc="105" dirty="0">
                <a:latin typeface="Century Gothic"/>
                <a:cs typeface="Century Gothic"/>
              </a:rPr>
              <a:t> </a:t>
            </a:r>
            <a:r>
              <a:rPr sz="1900" spc="70" dirty="0">
                <a:latin typeface="Century Gothic"/>
                <a:cs typeface="Century Gothic"/>
              </a:rPr>
              <a:t>y</a:t>
            </a:r>
            <a:r>
              <a:rPr sz="1900" spc="110" dirty="0">
                <a:latin typeface="Century Gothic"/>
                <a:cs typeface="Century Gothic"/>
              </a:rPr>
              <a:t> </a:t>
            </a:r>
            <a:r>
              <a:rPr sz="1900" spc="-10" dirty="0">
                <a:latin typeface="Century Gothic"/>
                <a:cs typeface="Century Gothic"/>
              </a:rPr>
              <a:t>debida </a:t>
            </a:r>
            <a:r>
              <a:rPr sz="1900" dirty="0">
                <a:latin typeface="Century Gothic"/>
                <a:cs typeface="Century Gothic"/>
              </a:rPr>
              <a:t>gestión de</a:t>
            </a:r>
            <a:r>
              <a:rPr sz="1900" spc="5" dirty="0">
                <a:latin typeface="Century Gothic"/>
                <a:cs typeface="Century Gothic"/>
              </a:rPr>
              <a:t> </a:t>
            </a:r>
            <a:r>
              <a:rPr sz="1900" spc="55" dirty="0">
                <a:latin typeface="Century Gothic"/>
                <a:cs typeface="Century Gothic"/>
              </a:rPr>
              <a:t>los</a:t>
            </a:r>
            <a:r>
              <a:rPr sz="1900" dirty="0">
                <a:latin typeface="Century Gothic"/>
                <a:cs typeface="Century Gothic"/>
              </a:rPr>
              <a:t> conflictos</a:t>
            </a:r>
            <a:r>
              <a:rPr sz="1900" spc="5" dirty="0">
                <a:latin typeface="Century Gothic"/>
                <a:cs typeface="Century Gothic"/>
              </a:rPr>
              <a:t> </a:t>
            </a:r>
            <a:r>
              <a:rPr sz="1900" dirty="0">
                <a:latin typeface="Century Gothic"/>
                <a:cs typeface="Century Gothic"/>
              </a:rPr>
              <a:t>de</a:t>
            </a:r>
            <a:r>
              <a:rPr sz="1900" spc="5" dirty="0">
                <a:latin typeface="Century Gothic"/>
                <a:cs typeface="Century Gothic"/>
              </a:rPr>
              <a:t> </a:t>
            </a:r>
            <a:r>
              <a:rPr sz="1900" spc="-10" dirty="0">
                <a:latin typeface="Century Gothic"/>
                <a:cs typeface="Century Gothic"/>
              </a:rPr>
              <a:t>intereses.</a:t>
            </a:r>
            <a:endParaRPr sz="1900">
              <a:latin typeface="Century Gothic"/>
              <a:cs typeface="Century Gothic"/>
            </a:endParaRPr>
          </a:p>
          <a:p>
            <a:pPr marL="1423670" indent="-457200">
              <a:lnSpc>
                <a:spcPct val="100000"/>
              </a:lnSpc>
              <a:spcBef>
                <a:spcPts val="1415"/>
              </a:spcBef>
              <a:buClr>
                <a:srgbClr val="95A6B0"/>
              </a:buClr>
              <a:buSzPct val="126315"/>
              <a:buFont typeface="Century Gothic"/>
              <a:buChar char="•"/>
              <a:tabLst>
                <a:tab pos="1423670" algn="l"/>
              </a:tabLst>
            </a:pPr>
            <a:r>
              <a:rPr sz="1900" dirty="0">
                <a:latin typeface="Century Gothic"/>
                <a:cs typeface="Century Gothic"/>
              </a:rPr>
              <a:t>Facilitar</a:t>
            </a:r>
            <a:r>
              <a:rPr sz="1900" spc="90" dirty="0">
                <a:latin typeface="Century Gothic"/>
                <a:cs typeface="Century Gothic"/>
              </a:rPr>
              <a:t> </a:t>
            </a:r>
            <a:r>
              <a:rPr sz="1900" dirty="0">
                <a:latin typeface="Century Gothic"/>
                <a:cs typeface="Century Gothic"/>
              </a:rPr>
              <a:t>la</a:t>
            </a:r>
            <a:r>
              <a:rPr sz="1900" spc="95" dirty="0">
                <a:latin typeface="Century Gothic"/>
                <a:cs typeface="Century Gothic"/>
              </a:rPr>
              <a:t> </a:t>
            </a:r>
            <a:r>
              <a:rPr sz="1900" dirty="0">
                <a:latin typeface="Century Gothic"/>
                <a:cs typeface="Century Gothic"/>
              </a:rPr>
              <a:t>formación</a:t>
            </a:r>
            <a:r>
              <a:rPr sz="1900" spc="95" dirty="0">
                <a:latin typeface="Century Gothic"/>
                <a:cs typeface="Century Gothic"/>
              </a:rPr>
              <a:t> </a:t>
            </a:r>
            <a:r>
              <a:rPr sz="1900" spc="70" dirty="0">
                <a:latin typeface="Century Gothic"/>
                <a:cs typeface="Century Gothic"/>
              </a:rPr>
              <a:t>y</a:t>
            </a:r>
            <a:r>
              <a:rPr sz="1900" spc="90" dirty="0">
                <a:latin typeface="Century Gothic"/>
                <a:cs typeface="Century Gothic"/>
              </a:rPr>
              <a:t> </a:t>
            </a:r>
            <a:r>
              <a:rPr sz="1900" dirty="0">
                <a:latin typeface="Century Gothic"/>
                <a:cs typeface="Century Gothic"/>
              </a:rPr>
              <a:t>sensibilización</a:t>
            </a:r>
            <a:r>
              <a:rPr sz="1900" spc="95" dirty="0">
                <a:latin typeface="Century Gothic"/>
                <a:cs typeface="Century Gothic"/>
              </a:rPr>
              <a:t> </a:t>
            </a:r>
            <a:r>
              <a:rPr sz="1900" dirty="0">
                <a:latin typeface="Century Gothic"/>
                <a:cs typeface="Century Gothic"/>
              </a:rPr>
              <a:t>sobre</a:t>
            </a:r>
            <a:r>
              <a:rPr sz="1900" spc="90" dirty="0">
                <a:latin typeface="Century Gothic"/>
                <a:cs typeface="Century Gothic"/>
              </a:rPr>
              <a:t> </a:t>
            </a:r>
            <a:r>
              <a:rPr sz="1900" spc="55" dirty="0">
                <a:latin typeface="Century Gothic"/>
                <a:cs typeface="Century Gothic"/>
              </a:rPr>
              <a:t>los</a:t>
            </a:r>
            <a:r>
              <a:rPr sz="1900" spc="95" dirty="0">
                <a:latin typeface="Century Gothic"/>
                <a:cs typeface="Century Gothic"/>
              </a:rPr>
              <a:t> </a:t>
            </a:r>
            <a:r>
              <a:rPr sz="1900" dirty="0">
                <a:latin typeface="Century Gothic"/>
                <a:cs typeface="Century Gothic"/>
              </a:rPr>
              <a:t>conflictos</a:t>
            </a:r>
            <a:r>
              <a:rPr sz="1900" spc="95" dirty="0">
                <a:latin typeface="Century Gothic"/>
                <a:cs typeface="Century Gothic"/>
              </a:rPr>
              <a:t> </a:t>
            </a:r>
            <a:r>
              <a:rPr sz="1900" dirty="0">
                <a:latin typeface="Century Gothic"/>
                <a:cs typeface="Century Gothic"/>
              </a:rPr>
              <a:t>de</a:t>
            </a:r>
            <a:r>
              <a:rPr sz="1900" spc="90" dirty="0">
                <a:latin typeface="Century Gothic"/>
                <a:cs typeface="Century Gothic"/>
              </a:rPr>
              <a:t> </a:t>
            </a:r>
            <a:r>
              <a:rPr sz="1900" spc="-10" dirty="0">
                <a:latin typeface="Century Gothic"/>
                <a:cs typeface="Century Gothic"/>
              </a:rPr>
              <a:t>intereses.</a:t>
            </a:r>
            <a:endParaRPr sz="1900">
              <a:latin typeface="Century Gothic"/>
              <a:cs typeface="Century Gothic"/>
            </a:endParaRPr>
          </a:p>
        </p:txBody>
      </p:sp>
    </p:spTree>
  </p:cSld>
  <p:clrMapOvr>
    <a:masterClrMapping/>
  </p:clrMapOvr>
  <p:transition>
    <p:pull dir="r"/>
  </p:transition>
</p:sld>
</file>

<file path=ppt/slides/slide4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2" name="object 2"/>
          <p:cNvGrpSpPr/>
          <p:nvPr/>
        </p:nvGrpSpPr>
        <p:grpSpPr>
          <a:xfrm>
            <a:off x="0" y="3515654"/>
            <a:ext cx="12676505" cy="6510655"/>
            <a:chOff x="0" y="3547941"/>
            <a:chExt cx="12676505" cy="6510655"/>
          </a:xfrm>
        </p:grpSpPr>
        <p:pic>
          <p:nvPicPr>
            <p:cNvPr id="3" name="object 3"/>
            <p:cNvPicPr/>
            <p:nvPr/>
          </p:nvPicPr>
          <p:blipFill>
            <a:blip r:embed="rId2" cstate="print"/>
            <a:stretch>
              <a:fillRect/>
            </a:stretch>
          </p:blipFill>
          <p:spPr>
            <a:xfrm>
              <a:off x="0" y="8636000"/>
              <a:ext cx="12676505" cy="1422400"/>
            </a:xfrm>
            <a:prstGeom prst="rect">
              <a:avLst/>
            </a:prstGeom>
          </p:spPr>
        </p:pic>
        <p:pic>
          <p:nvPicPr>
            <p:cNvPr id="4" name="object 4"/>
            <p:cNvPicPr/>
            <p:nvPr/>
          </p:nvPicPr>
          <p:blipFill>
            <a:blip r:embed="rId3" cstate="print"/>
            <a:stretch>
              <a:fillRect/>
            </a:stretch>
          </p:blipFill>
          <p:spPr>
            <a:xfrm>
              <a:off x="3788295" y="3662552"/>
              <a:ext cx="2719184" cy="5240134"/>
            </a:xfrm>
            <a:prstGeom prst="rect">
              <a:avLst/>
            </a:prstGeom>
          </p:spPr>
        </p:pic>
        <p:sp>
          <p:nvSpPr>
            <p:cNvPr id="5" name="object 5"/>
            <p:cNvSpPr/>
            <p:nvPr/>
          </p:nvSpPr>
          <p:spPr>
            <a:xfrm>
              <a:off x="3898111" y="3824239"/>
              <a:ext cx="2452370" cy="4904105"/>
            </a:xfrm>
            <a:custGeom>
              <a:avLst/>
              <a:gdLst/>
              <a:ahLst/>
              <a:cxnLst/>
              <a:rect l="l" t="t" r="r" b="b"/>
              <a:pathLst>
                <a:path w="2452370" h="4904105">
                  <a:moveTo>
                    <a:pt x="0" y="0"/>
                  </a:moveTo>
                  <a:lnTo>
                    <a:pt x="48253" y="465"/>
                  </a:lnTo>
                  <a:lnTo>
                    <a:pt x="96281" y="1855"/>
                  </a:lnTo>
                  <a:lnTo>
                    <a:pt x="144073" y="4162"/>
                  </a:lnTo>
                  <a:lnTo>
                    <a:pt x="191622" y="7377"/>
                  </a:lnTo>
                  <a:lnTo>
                    <a:pt x="238918" y="11491"/>
                  </a:lnTo>
                  <a:lnTo>
                    <a:pt x="285954" y="16496"/>
                  </a:lnTo>
                  <a:lnTo>
                    <a:pt x="332721" y="22383"/>
                  </a:lnTo>
                  <a:lnTo>
                    <a:pt x="379211" y="29144"/>
                  </a:lnTo>
                  <a:lnTo>
                    <a:pt x="425414" y="36771"/>
                  </a:lnTo>
                  <a:lnTo>
                    <a:pt x="471322" y="45255"/>
                  </a:lnTo>
                  <a:lnTo>
                    <a:pt x="516927" y="54586"/>
                  </a:lnTo>
                  <a:lnTo>
                    <a:pt x="562221" y="64758"/>
                  </a:lnTo>
                  <a:lnTo>
                    <a:pt x="607194" y="75761"/>
                  </a:lnTo>
                  <a:lnTo>
                    <a:pt x="651839" y="87587"/>
                  </a:lnTo>
                  <a:lnTo>
                    <a:pt x="696146" y="100227"/>
                  </a:lnTo>
                  <a:lnTo>
                    <a:pt x="740108" y="113672"/>
                  </a:lnTo>
                  <a:lnTo>
                    <a:pt x="783715" y="127915"/>
                  </a:lnTo>
                  <a:lnTo>
                    <a:pt x="826959" y="142947"/>
                  </a:lnTo>
                  <a:lnTo>
                    <a:pt x="869832" y="158759"/>
                  </a:lnTo>
                  <a:lnTo>
                    <a:pt x="912325" y="175342"/>
                  </a:lnTo>
                  <a:lnTo>
                    <a:pt x="954430" y="192689"/>
                  </a:lnTo>
                  <a:lnTo>
                    <a:pt x="996138" y="210790"/>
                  </a:lnTo>
                  <a:lnTo>
                    <a:pt x="1037441" y="229637"/>
                  </a:lnTo>
                  <a:lnTo>
                    <a:pt x="1078329" y="249222"/>
                  </a:lnTo>
                  <a:lnTo>
                    <a:pt x="1118795" y="269536"/>
                  </a:lnTo>
                  <a:lnTo>
                    <a:pt x="1158831" y="290571"/>
                  </a:lnTo>
                  <a:lnTo>
                    <a:pt x="1198426" y="312318"/>
                  </a:lnTo>
                  <a:lnTo>
                    <a:pt x="1237574" y="334768"/>
                  </a:lnTo>
                  <a:lnTo>
                    <a:pt x="1276265" y="357913"/>
                  </a:lnTo>
                  <a:lnTo>
                    <a:pt x="1314491" y="381745"/>
                  </a:lnTo>
                  <a:lnTo>
                    <a:pt x="1352244" y="406254"/>
                  </a:lnTo>
                  <a:lnTo>
                    <a:pt x="1389515" y="431433"/>
                  </a:lnTo>
                  <a:lnTo>
                    <a:pt x="1426294" y="457274"/>
                  </a:lnTo>
                  <a:lnTo>
                    <a:pt x="1462575" y="483766"/>
                  </a:lnTo>
                  <a:lnTo>
                    <a:pt x="1498349" y="510903"/>
                  </a:lnTo>
                  <a:lnTo>
                    <a:pt x="1533606" y="538674"/>
                  </a:lnTo>
                  <a:lnTo>
                    <a:pt x="1568338" y="567073"/>
                  </a:lnTo>
                  <a:lnTo>
                    <a:pt x="1602537" y="596090"/>
                  </a:lnTo>
                  <a:lnTo>
                    <a:pt x="1636195" y="625717"/>
                  </a:lnTo>
                  <a:lnTo>
                    <a:pt x="1669302" y="655945"/>
                  </a:lnTo>
                  <a:lnTo>
                    <a:pt x="1701851" y="686766"/>
                  </a:lnTo>
                  <a:lnTo>
                    <a:pt x="1733832" y="718172"/>
                  </a:lnTo>
                  <a:lnTo>
                    <a:pt x="1765238" y="750153"/>
                  </a:lnTo>
                  <a:lnTo>
                    <a:pt x="1796059" y="782701"/>
                  </a:lnTo>
                  <a:lnTo>
                    <a:pt x="1826287" y="815808"/>
                  </a:lnTo>
                  <a:lnTo>
                    <a:pt x="1855915" y="849466"/>
                  </a:lnTo>
                  <a:lnTo>
                    <a:pt x="1884932" y="883665"/>
                  </a:lnTo>
                  <a:lnTo>
                    <a:pt x="1913331" y="918397"/>
                  </a:lnTo>
                  <a:lnTo>
                    <a:pt x="1941103" y="953654"/>
                  </a:lnTo>
                  <a:lnTo>
                    <a:pt x="1968240" y="989427"/>
                  </a:lnTo>
                  <a:lnTo>
                    <a:pt x="1994733" y="1025708"/>
                  </a:lnTo>
                  <a:lnTo>
                    <a:pt x="2020573" y="1062488"/>
                  </a:lnTo>
                  <a:lnTo>
                    <a:pt x="2045753" y="1099758"/>
                  </a:lnTo>
                  <a:lnTo>
                    <a:pt x="2070262" y="1137511"/>
                  </a:lnTo>
                  <a:lnTo>
                    <a:pt x="2094095" y="1175737"/>
                  </a:lnTo>
                  <a:lnTo>
                    <a:pt x="2117240" y="1214428"/>
                  </a:lnTo>
                  <a:lnTo>
                    <a:pt x="2139691" y="1253576"/>
                  </a:lnTo>
                  <a:lnTo>
                    <a:pt x="2161437" y="1293172"/>
                  </a:lnTo>
                  <a:lnTo>
                    <a:pt x="2182472" y="1333207"/>
                  </a:lnTo>
                  <a:lnTo>
                    <a:pt x="2202787" y="1373673"/>
                  </a:lnTo>
                  <a:lnTo>
                    <a:pt x="2222372" y="1414562"/>
                  </a:lnTo>
                  <a:lnTo>
                    <a:pt x="2241220" y="1455864"/>
                  </a:lnTo>
                  <a:lnTo>
                    <a:pt x="2259321" y="1497572"/>
                  </a:lnTo>
                  <a:lnTo>
                    <a:pt x="2276668" y="1539677"/>
                  </a:lnTo>
                  <a:lnTo>
                    <a:pt x="2293252" y="1582171"/>
                  </a:lnTo>
                  <a:lnTo>
                    <a:pt x="2309064" y="1625044"/>
                  </a:lnTo>
                  <a:lnTo>
                    <a:pt x="2324096" y="1668289"/>
                  </a:lnTo>
                  <a:lnTo>
                    <a:pt x="2338339" y="1711896"/>
                  </a:lnTo>
                  <a:lnTo>
                    <a:pt x="2351785" y="1755858"/>
                  </a:lnTo>
                  <a:lnTo>
                    <a:pt x="2364425" y="1800166"/>
                  </a:lnTo>
                  <a:lnTo>
                    <a:pt x="2376251" y="1844811"/>
                  </a:lnTo>
                  <a:lnTo>
                    <a:pt x="2387254" y="1889784"/>
                  </a:lnTo>
                  <a:lnTo>
                    <a:pt x="2397426" y="1935078"/>
                  </a:lnTo>
                  <a:lnTo>
                    <a:pt x="2406758" y="1980684"/>
                  </a:lnTo>
                  <a:lnTo>
                    <a:pt x="2415241" y="2026593"/>
                  </a:lnTo>
                  <a:lnTo>
                    <a:pt x="2422868" y="2072797"/>
                  </a:lnTo>
                  <a:lnTo>
                    <a:pt x="2429630" y="2119287"/>
                  </a:lnTo>
                  <a:lnTo>
                    <a:pt x="2435517" y="2166054"/>
                  </a:lnTo>
                  <a:lnTo>
                    <a:pt x="2440522" y="2213091"/>
                  </a:lnTo>
                  <a:lnTo>
                    <a:pt x="2444637" y="2260388"/>
                  </a:lnTo>
                  <a:lnTo>
                    <a:pt x="2447851" y="2307938"/>
                  </a:lnTo>
                  <a:lnTo>
                    <a:pt x="2450158" y="2355731"/>
                  </a:lnTo>
                  <a:lnTo>
                    <a:pt x="2451549" y="2403759"/>
                  </a:lnTo>
                  <a:lnTo>
                    <a:pt x="2452014" y="2452014"/>
                  </a:lnTo>
                  <a:lnTo>
                    <a:pt x="2451549" y="2500268"/>
                  </a:lnTo>
                  <a:lnTo>
                    <a:pt x="2450158" y="2548295"/>
                  </a:lnTo>
                  <a:lnTo>
                    <a:pt x="2447851" y="2596087"/>
                  </a:lnTo>
                  <a:lnTo>
                    <a:pt x="2444637" y="2643636"/>
                  </a:lnTo>
                  <a:lnTo>
                    <a:pt x="2440522" y="2690933"/>
                  </a:lnTo>
                  <a:lnTo>
                    <a:pt x="2435517" y="2737969"/>
                  </a:lnTo>
                  <a:lnTo>
                    <a:pt x="2429630" y="2784736"/>
                  </a:lnTo>
                  <a:lnTo>
                    <a:pt x="2422868" y="2831225"/>
                  </a:lnTo>
                  <a:lnTo>
                    <a:pt x="2415241" y="2877428"/>
                  </a:lnTo>
                  <a:lnTo>
                    <a:pt x="2406758" y="2923336"/>
                  </a:lnTo>
                  <a:lnTo>
                    <a:pt x="2397426" y="2968941"/>
                  </a:lnTo>
                  <a:lnTo>
                    <a:pt x="2387254" y="3014235"/>
                  </a:lnTo>
                  <a:lnTo>
                    <a:pt x="2376251" y="3059208"/>
                  </a:lnTo>
                  <a:lnTo>
                    <a:pt x="2364425" y="3103852"/>
                  </a:lnTo>
                  <a:lnTo>
                    <a:pt x="2351785" y="3148159"/>
                  </a:lnTo>
                  <a:lnTo>
                    <a:pt x="2338339" y="3192121"/>
                  </a:lnTo>
                  <a:lnTo>
                    <a:pt x="2324096" y="3235728"/>
                  </a:lnTo>
                  <a:lnTo>
                    <a:pt x="2309064" y="3278972"/>
                  </a:lnTo>
                  <a:lnTo>
                    <a:pt x="2293252" y="3321845"/>
                  </a:lnTo>
                  <a:lnTo>
                    <a:pt x="2276668" y="3364338"/>
                  </a:lnTo>
                  <a:lnTo>
                    <a:pt x="2259321" y="3406443"/>
                  </a:lnTo>
                  <a:lnTo>
                    <a:pt x="2241220" y="3448150"/>
                  </a:lnTo>
                  <a:lnTo>
                    <a:pt x="2222372" y="3489453"/>
                  </a:lnTo>
                  <a:lnTo>
                    <a:pt x="2202787" y="3530341"/>
                  </a:lnTo>
                  <a:lnTo>
                    <a:pt x="2182472" y="3570807"/>
                  </a:lnTo>
                  <a:lnTo>
                    <a:pt x="2161437" y="3610842"/>
                  </a:lnTo>
                  <a:lnTo>
                    <a:pt x="2139691" y="3650438"/>
                  </a:lnTo>
                  <a:lnTo>
                    <a:pt x="2117240" y="3689585"/>
                  </a:lnTo>
                  <a:lnTo>
                    <a:pt x="2094095" y="3728276"/>
                  </a:lnTo>
                  <a:lnTo>
                    <a:pt x="2070262" y="3766502"/>
                  </a:lnTo>
                  <a:lnTo>
                    <a:pt x="2045753" y="3804254"/>
                  </a:lnTo>
                  <a:lnTo>
                    <a:pt x="2020573" y="3841525"/>
                  </a:lnTo>
                  <a:lnTo>
                    <a:pt x="1994733" y="3878305"/>
                  </a:lnTo>
                  <a:lnTo>
                    <a:pt x="1968240" y="3914585"/>
                  </a:lnTo>
                  <a:lnTo>
                    <a:pt x="1941103" y="3950358"/>
                  </a:lnTo>
                  <a:lnTo>
                    <a:pt x="1913331" y="3985615"/>
                  </a:lnTo>
                  <a:lnTo>
                    <a:pt x="1884932" y="4020347"/>
                  </a:lnTo>
                  <a:lnTo>
                    <a:pt x="1855915" y="4054546"/>
                  </a:lnTo>
                  <a:lnTo>
                    <a:pt x="1826287" y="4088204"/>
                  </a:lnTo>
                  <a:lnTo>
                    <a:pt x="1796059" y="4121311"/>
                  </a:lnTo>
                  <a:lnTo>
                    <a:pt x="1765238" y="4153859"/>
                  </a:lnTo>
                  <a:lnTo>
                    <a:pt x="1733832" y="4185840"/>
                  </a:lnTo>
                  <a:lnTo>
                    <a:pt x="1701851" y="4217245"/>
                  </a:lnTo>
                  <a:lnTo>
                    <a:pt x="1669302" y="4248067"/>
                  </a:lnTo>
                  <a:lnTo>
                    <a:pt x="1636195" y="4278295"/>
                  </a:lnTo>
                  <a:lnTo>
                    <a:pt x="1602537" y="4307922"/>
                  </a:lnTo>
                  <a:lnTo>
                    <a:pt x="1568338" y="4336939"/>
                  </a:lnTo>
                  <a:lnTo>
                    <a:pt x="1533606" y="4365338"/>
                  </a:lnTo>
                  <a:lnTo>
                    <a:pt x="1498349" y="4393110"/>
                  </a:lnTo>
                  <a:lnTo>
                    <a:pt x="1462575" y="4420246"/>
                  </a:lnTo>
                  <a:lnTo>
                    <a:pt x="1426294" y="4446739"/>
                  </a:lnTo>
                  <a:lnTo>
                    <a:pt x="1389515" y="4472579"/>
                  </a:lnTo>
                  <a:lnTo>
                    <a:pt x="1352244" y="4497758"/>
                  </a:lnTo>
                  <a:lnTo>
                    <a:pt x="1314491" y="4522268"/>
                  </a:lnTo>
                  <a:lnTo>
                    <a:pt x="1276265" y="4546100"/>
                  </a:lnTo>
                  <a:lnTo>
                    <a:pt x="1237574" y="4569245"/>
                  </a:lnTo>
                  <a:lnTo>
                    <a:pt x="1198426" y="4591695"/>
                  </a:lnTo>
                  <a:lnTo>
                    <a:pt x="1158831" y="4613442"/>
                  </a:lnTo>
                  <a:lnTo>
                    <a:pt x="1118795" y="4634477"/>
                  </a:lnTo>
                  <a:lnTo>
                    <a:pt x="1078329" y="4654791"/>
                  </a:lnTo>
                  <a:lnTo>
                    <a:pt x="1037441" y="4674376"/>
                  </a:lnTo>
                  <a:lnTo>
                    <a:pt x="996138" y="4693223"/>
                  </a:lnTo>
                  <a:lnTo>
                    <a:pt x="954430" y="4711325"/>
                  </a:lnTo>
                  <a:lnTo>
                    <a:pt x="912325" y="4728672"/>
                  </a:lnTo>
                  <a:lnTo>
                    <a:pt x="869832" y="4745255"/>
                  </a:lnTo>
                  <a:lnTo>
                    <a:pt x="826959" y="4761067"/>
                  </a:lnTo>
                  <a:lnTo>
                    <a:pt x="783715" y="4776099"/>
                  </a:lnTo>
                  <a:lnTo>
                    <a:pt x="740108" y="4790342"/>
                  </a:lnTo>
                  <a:lnTo>
                    <a:pt x="696146" y="4803788"/>
                  </a:lnTo>
                  <a:lnTo>
                    <a:pt x="651839" y="4816428"/>
                  </a:lnTo>
                  <a:lnTo>
                    <a:pt x="607194" y="4828253"/>
                  </a:lnTo>
                  <a:lnTo>
                    <a:pt x="562221" y="4839256"/>
                  </a:lnTo>
                  <a:lnTo>
                    <a:pt x="516927" y="4849428"/>
                  </a:lnTo>
                  <a:lnTo>
                    <a:pt x="471322" y="4858760"/>
                  </a:lnTo>
                  <a:lnTo>
                    <a:pt x="425414" y="4867244"/>
                  </a:lnTo>
                  <a:lnTo>
                    <a:pt x="379211" y="4874870"/>
                  </a:lnTo>
                  <a:lnTo>
                    <a:pt x="332721" y="4881632"/>
                  </a:lnTo>
                  <a:lnTo>
                    <a:pt x="285954" y="4887519"/>
                  </a:lnTo>
                  <a:lnTo>
                    <a:pt x="238918" y="4892524"/>
                  </a:lnTo>
                  <a:lnTo>
                    <a:pt x="191622" y="4896638"/>
                  </a:lnTo>
                  <a:lnTo>
                    <a:pt x="144073" y="4899853"/>
                  </a:lnTo>
                  <a:lnTo>
                    <a:pt x="96281" y="4902160"/>
                  </a:lnTo>
                  <a:lnTo>
                    <a:pt x="48253" y="4903550"/>
                  </a:lnTo>
                  <a:lnTo>
                    <a:pt x="0" y="4904016"/>
                  </a:lnTo>
                </a:path>
              </a:pathLst>
            </a:custGeom>
            <a:ln w="29908">
              <a:solidFill>
                <a:srgbClr val="FFFFFF"/>
              </a:solidFill>
            </a:ln>
          </p:spPr>
          <p:txBody>
            <a:bodyPr wrap="square" lIns="0" tIns="0" rIns="0" bIns="0" rtlCol="0"/>
            <a:lstStyle/>
            <a:p>
              <a:endParaRPr/>
            </a:p>
          </p:txBody>
        </p:sp>
        <p:pic>
          <p:nvPicPr>
            <p:cNvPr id="6" name="object 6"/>
            <p:cNvPicPr/>
            <p:nvPr/>
          </p:nvPicPr>
          <p:blipFill>
            <a:blip r:embed="rId4" cstate="print"/>
            <a:stretch>
              <a:fillRect/>
            </a:stretch>
          </p:blipFill>
          <p:spPr>
            <a:xfrm>
              <a:off x="3838299" y="3741994"/>
              <a:ext cx="164464" cy="164464"/>
            </a:xfrm>
            <a:prstGeom prst="rect">
              <a:avLst/>
            </a:prstGeom>
          </p:spPr>
        </p:pic>
        <p:pic>
          <p:nvPicPr>
            <p:cNvPr id="7" name="object 7"/>
            <p:cNvPicPr/>
            <p:nvPr/>
          </p:nvPicPr>
          <p:blipFill>
            <a:blip r:embed="rId5" cstate="print"/>
            <a:stretch>
              <a:fillRect/>
            </a:stretch>
          </p:blipFill>
          <p:spPr>
            <a:xfrm>
              <a:off x="3838299" y="8626099"/>
              <a:ext cx="164464" cy="164439"/>
            </a:xfrm>
            <a:prstGeom prst="rect">
              <a:avLst/>
            </a:prstGeom>
          </p:spPr>
        </p:pic>
        <p:pic>
          <p:nvPicPr>
            <p:cNvPr id="8" name="object 8"/>
            <p:cNvPicPr/>
            <p:nvPr/>
          </p:nvPicPr>
          <p:blipFill>
            <a:blip r:embed="rId6" cstate="print"/>
            <a:stretch>
              <a:fillRect/>
            </a:stretch>
          </p:blipFill>
          <p:spPr>
            <a:xfrm>
              <a:off x="3889278" y="4750981"/>
              <a:ext cx="1750448" cy="3115649"/>
            </a:xfrm>
            <a:prstGeom prst="rect">
              <a:avLst/>
            </a:prstGeom>
          </p:spPr>
        </p:pic>
        <p:sp>
          <p:nvSpPr>
            <p:cNvPr id="9" name="object 9"/>
            <p:cNvSpPr/>
            <p:nvPr/>
          </p:nvSpPr>
          <p:spPr>
            <a:xfrm>
              <a:off x="3938618" y="4832219"/>
              <a:ext cx="1476375" cy="1536700"/>
            </a:xfrm>
            <a:custGeom>
              <a:avLst/>
              <a:gdLst/>
              <a:ahLst/>
              <a:cxnLst/>
              <a:rect l="l" t="t" r="r" b="b"/>
              <a:pathLst>
                <a:path w="1476375" h="1536700">
                  <a:moveTo>
                    <a:pt x="649935" y="0"/>
                  </a:moveTo>
                  <a:lnTo>
                    <a:pt x="0" y="1536357"/>
                  </a:lnTo>
                  <a:lnTo>
                    <a:pt x="1475866" y="937971"/>
                  </a:lnTo>
                  <a:lnTo>
                    <a:pt x="1467528" y="913452"/>
                  </a:lnTo>
                  <a:lnTo>
                    <a:pt x="1449613" y="864585"/>
                  </a:lnTo>
                  <a:lnTo>
                    <a:pt x="1419874" y="792807"/>
                  </a:lnTo>
                  <a:lnTo>
                    <a:pt x="1398409" y="746350"/>
                  </a:lnTo>
                  <a:lnTo>
                    <a:pt x="1375626" y="700887"/>
                  </a:lnTo>
                  <a:lnTo>
                    <a:pt x="1351558" y="656432"/>
                  </a:lnTo>
                  <a:lnTo>
                    <a:pt x="1326237" y="612999"/>
                  </a:lnTo>
                  <a:lnTo>
                    <a:pt x="1299694" y="570601"/>
                  </a:lnTo>
                  <a:lnTo>
                    <a:pt x="1271964" y="529252"/>
                  </a:lnTo>
                  <a:lnTo>
                    <a:pt x="1243076" y="488965"/>
                  </a:lnTo>
                  <a:lnTo>
                    <a:pt x="1213065" y="449755"/>
                  </a:lnTo>
                  <a:lnTo>
                    <a:pt x="1181962" y="411634"/>
                  </a:lnTo>
                  <a:lnTo>
                    <a:pt x="1149799" y="374617"/>
                  </a:lnTo>
                  <a:lnTo>
                    <a:pt x="1116609" y="338716"/>
                  </a:lnTo>
                  <a:lnTo>
                    <a:pt x="1082424" y="303947"/>
                  </a:lnTo>
                  <a:lnTo>
                    <a:pt x="1047276" y="270321"/>
                  </a:lnTo>
                  <a:lnTo>
                    <a:pt x="1011197" y="237854"/>
                  </a:lnTo>
                  <a:lnTo>
                    <a:pt x="974220" y="206557"/>
                  </a:lnTo>
                  <a:lnTo>
                    <a:pt x="936377" y="176447"/>
                  </a:lnTo>
                  <a:lnTo>
                    <a:pt x="897700" y="147534"/>
                  </a:lnTo>
                  <a:lnTo>
                    <a:pt x="858221" y="119835"/>
                  </a:lnTo>
                  <a:lnTo>
                    <a:pt x="817974" y="93361"/>
                  </a:lnTo>
                  <a:lnTo>
                    <a:pt x="776989" y="68127"/>
                  </a:lnTo>
                  <a:lnTo>
                    <a:pt x="735299" y="44146"/>
                  </a:lnTo>
                  <a:lnTo>
                    <a:pt x="692937" y="21433"/>
                  </a:lnTo>
                  <a:lnTo>
                    <a:pt x="649935" y="0"/>
                  </a:lnTo>
                  <a:close/>
                </a:path>
              </a:pathLst>
            </a:custGeom>
            <a:solidFill>
              <a:srgbClr val="60BEB2"/>
            </a:solidFill>
          </p:spPr>
          <p:txBody>
            <a:bodyPr wrap="square" lIns="0" tIns="0" rIns="0" bIns="0" rtlCol="0"/>
            <a:lstStyle/>
            <a:p>
              <a:endParaRPr/>
            </a:p>
          </p:txBody>
        </p:sp>
        <p:sp>
          <p:nvSpPr>
            <p:cNvPr id="10" name="object 10"/>
            <p:cNvSpPr/>
            <p:nvPr/>
          </p:nvSpPr>
          <p:spPr>
            <a:xfrm>
              <a:off x="3938618" y="5770195"/>
              <a:ext cx="1557655" cy="1191260"/>
            </a:xfrm>
            <a:custGeom>
              <a:avLst/>
              <a:gdLst/>
              <a:ahLst/>
              <a:cxnLst/>
              <a:rect l="l" t="t" r="r" b="b"/>
              <a:pathLst>
                <a:path w="1557654" h="1191259">
                  <a:moveTo>
                    <a:pt x="1475867" y="0"/>
                  </a:moveTo>
                  <a:lnTo>
                    <a:pt x="0" y="598385"/>
                  </a:lnTo>
                  <a:lnTo>
                    <a:pt x="1401013" y="1191056"/>
                  </a:lnTo>
                  <a:lnTo>
                    <a:pt x="1421032" y="1147319"/>
                  </a:lnTo>
                  <a:lnTo>
                    <a:pt x="1439737" y="1103007"/>
                  </a:lnTo>
                  <a:lnTo>
                    <a:pt x="1457114" y="1058154"/>
                  </a:lnTo>
                  <a:lnTo>
                    <a:pt x="1473149" y="1012793"/>
                  </a:lnTo>
                  <a:lnTo>
                    <a:pt x="1487830" y="966955"/>
                  </a:lnTo>
                  <a:lnTo>
                    <a:pt x="1501141" y="920672"/>
                  </a:lnTo>
                  <a:lnTo>
                    <a:pt x="1513071" y="873978"/>
                  </a:lnTo>
                  <a:lnTo>
                    <a:pt x="1523604" y="826905"/>
                  </a:lnTo>
                  <a:lnTo>
                    <a:pt x="1532728" y="779485"/>
                  </a:lnTo>
                  <a:lnTo>
                    <a:pt x="1540429" y="731750"/>
                  </a:lnTo>
                  <a:lnTo>
                    <a:pt x="1546692" y="683733"/>
                  </a:lnTo>
                  <a:lnTo>
                    <a:pt x="1551505" y="635466"/>
                  </a:lnTo>
                  <a:lnTo>
                    <a:pt x="1554854" y="586982"/>
                  </a:lnTo>
                  <a:lnTo>
                    <a:pt x="1556725" y="538312"/>
                  </a:lnTo>
                  <a:lnTo>
                    <a:pt x="1557104" y="489490"/>
                  </a:lnTo>
                  <a:lnTo>
                    <a:pt x="1555979" y="440548"/>
                  </a:lnTo>
                  <a:lnTo>
                    <a:pt x="1553334" y="391518"/>
                  </a:lnTo>
                  <a:lnTo>
                    <a:pt x="1549158" y="342432"/>
                  </a:lnTo>
                  <a:lnTo>
                    <a:pt x="1543435" y="293323"/>
                  </a:lnTo>
                  <a:lnTo>
                    <a:pt x="1536152" y="244224"/>
                  </a:lnTo>
                  <a:lnTo>
                    <a:pt x="1527296" y="195166"/>
                  </a:lnTo>
                  <a:lnTo>
                    <a:pt x="1516853" y="146182"/>
                  </a:lnTo>
                  <a:lnTo>
                    <a:pt x="1504810" y="97305"/>
                  </a:lnTo>
                  <a:lnTo>
                    <a:pt x="1491152" y="48567"/>
                  </a:lnTo>
                  <a:lnTo>
                    <a:pt x="1475867" y="0"/>
                  </a:lnTo>
                  <a:close/>
                </a:path>
              </a:pathLst>
            </a:custGeom>
            <a:solidFill>
              <a:srgbClr val="9B70A8"/>
            </a:solidFill>
          </p:spPr>
          <p:txBody>
            <a:bodyPr wrap="square" lIns="0" tIns="0" rIns="0" bIns="0" rtlCol="0"/>
            <a:lstStyle/>
            <a:p>
              <a:endParaRPr/>
            </a:p>
          </p:txBody>
        </p:sp>
        <p:pic>
          <p:nvPicPr>
            <p:cNvPr id="11" name="object 11"/>
            <p:cNvPicPr/>
            <p:nvPr/>
          </p:nvPicPr>
          <p:blipFill>
            <a:blip r:embed="rId7" cstate="print"/>
            <a:stretch>
              <a:fillRect/>
            </a:stretch>
          </p:blipFill>
          <p:spPr>
            <a:xfrm>
              <a:off x="3938625" y="6368580"/>
              <a:ext cx="1401000" cy="1386166"/>
            </a:xfrm>
            <a:prstGeom prst="rect">
              <a:avLst/>
            </a:prstGeom>
          </p:spPr>
        </p:pic>
        <p:pic>
          <p:nvPicPr>
            <p:cNvPr id="12" name="object 12"/>
            <p:cNvPicPr/>
            <p:nvPr/>
          </p:nvPicPr>
          <p:blipFill>
            <a:blip r:embed="rId8" cstate="print"/>
            <a:stretch>
              <a:fillRect/>
            </a:stretch>
          </p:blipFill>
          <p:spPr>
            <a:xfrm>
              <a:off x="2426830" y="4754714"/>
              <a:ext cx="3059552" cy="3063290"/>
            </a:xfrm>
            <a:prstGeom prst="rect">
              <a:avLst/>
            </a:prstGeom>
          </p:spPr>
        </p:pic>
        <p:sp>
          <p:nvSpPr>
            <p:cNvPr id="13" name="object 13"/>
            <p:cNvSpPr/>
            <p:nvPr/>
          </p:nvSpPr>
          <p:spPr>
            <a:xfrm>
              <a:off x="2443831" y="4835255"/>
              <a:ext cx="2870835" cy="2870835"/>
            </a:xfrm>
            <a:custGeom>
              <a:avLst/>
              <a:gdLst/>
              <a:ahLst/>
              <a:cxnLst/>
              <a:rect l="l" t="t" r="r" b="b"/>
              <a:pathLst>
                <a:path w="2870835" h="2870834">
                  <a:moveTo>
                    <a:pt x="1435315" y="0"/>
                  </a:moveTo>
                  <a:lnTo>
                    <a:pt x="1386974" y="798"/>
                  </a:lnTo>
                  <a:lnTo>
                    <a:pt x="1339033" y="3178"/>
                  </a:lnTo>
                  <a:lnTo>
                    <a:pt x="1291517" y="7113"/>
                  </a:lnTo>
                  <a:lnTo>
                    <a:pt x="1244451" y="12579"/>
                  </a:lnTo>
                  <a:lnTo>
                    <a:pt x="1197861" y="19550"/>
                  </a:lnTo>
                  <a:lnTo>
                    <a:pt x="1151772" y="28001"/>
                  </a:lnTo>
                  <a:lnTo>
                    <a:pt x="1106209" y="37908"/>
                  </a:lnTo>
                  <a:lnTo>
                    <a:pt x="1061196" y="49244"/>
                  </a:lnTo>
                  <a:lnTo>
                    <a:pt x="1016760" y="61986"/>
                  </a:lnTo>
                  <a:lnTo>
                    <a:pt x="972925" y="76107"/>
                  </a:lnTo>
                  <a:lnTo>
                    <a:pt x="929716" y="91583"/>
                  </a:lnTo>
                  <a:lnTo>
                    <a:pt x="887158" y="108389"/>
                  </a:lnTo>
                  <a:lnTo>
                    <a:pt x="845277" y="126499"/>
                  </a:lnTo>
                  <a:lnTo>
                    <a:pt x="804097" y="145888"/>
                  </a:lnTo>
                  <a:lnTo>
                    <a:pt x="763645" y="166531"/>
                  </a:lnTo>
                  <a:lnTo>
                    <a:pt x="723944" y="188404"/>
                  </a:lnTo>
                  <a:lnTo>
                    <a:pt x="685020" y="211481"/>
                  </a:lnTo>
                  <a:lnTo>
                    <a:pt x="646898" y="235736"/>
                  </a:lnTo>
                  <a:lnTo>
                    <a:pt x="609603" y="261145"/>
                  </a:lnTo>
                  <a:lnTo>
                    <a:pt x="573161" y="287683"/>
                  </a:lnTo>
                  <a:lnTo>
                    <a:pt x="537596" y="315325"/>
                  </a:lnTo>
                  <a:lnTo>
                    <a:pt x="502934" y="344044"/>
                  </a:lnTo>
                  <a:lnTo>
                    <a:pt x="469199" y="373817"/>
                  </a:lnTo>
                  <a:lnTo>
                    <a:pt x="436417" y="404618"/>
                  </a:lnTo>
                  <a:lnTo>
                    <a:pt x="404614" y="436422"/>
                  </a:lnTo>
                  <a:lnTo>
                    <a:pt x="373813" y="469204"/>
                  </a:lnTo>
                  <a:lnTo>
                    <a:pt x="344040" y="502939"/>
                  </a:lnTo>
                  <a:lnTo>
                    <a:pt x="315321" y="537602"/>
                  </a:lnTo>
                  <a:lnTo>
                    <a:pt x="287679" y="573167"/>
                  </a:lnTo>
                  <a:lnTo>
                    <a:pt x="261142" y="609609"/>
                  </a:lnTo>
                  <a:lnTo>
                    <a:pt x="235733" y="646904"/>
                  </a:lnTo>
                  <a:lnTo>
                    <a:pt x="211478" y="685025"/>
                  </a:lnTo>
                  <a:lnTo>
                    <a:pt x="188401" y="723949"/>
                  </a:lnTo>
                  <a:lnTo>
                    <a:pt x="166529" y="763650"/>
                  </a:lnTo>
                  <a:lnTo>
                    <a:pt x="145886" y="804103"/>
                  </a:lnTo>
                  <a:lnTo>
                    <a:pt x="126497" y="845282"/>
                  </a:lnTo>
                  <a:lnTo>
                    <a:pt x="108387" y="887163"/>
                  </a:lnTo>
                  <a:lnTo>
                    <a:pt x="91581" y="929721"/>
                  </a:lnTo>
                  <a:lnTo>
                    <a:pt x="76106" y="972930"/>
                  </a:lnTo>
                  <a:lnTo>
                    <a:pt x="61985" y="1016765"/>
                  </a:lnTo>
                  <a:lnTo>
                    <a:pt x="49243" y="1061201"/>
                  </a:lnTo>
                  <a:lnTo>
                    <a:pt x="37907" y="1106213"/>
                  </a:lnTo>
                  <a:lnTo>
                    <a:pt x="28001" y="1151776"/>
                  </a:lnTo>
                  <a:lnTo>
                    <a:pt x="19549" y="1197865"/>
                  </a:lnTo>
                  <a:lnTo>
                    <a:pt x="12578" y="1244454"/>
                  </a:lnTo>
                  <a:lnTo>
                    <a:pt x="7113" y="1291519"/>
                  </a:lnTo>
                  <a:lnTo>
                    <a:pt x="3178" y="1339034"/>
                  </a:lnTo>
                  <a:lnTo>
                    <a:pt x="798" y="1386975"/>
                  </a:lnTo>
                  <a:lnTo>
                    <a:pt x="0" y="1435315"/>
                  </a:lnTo>
                  <a:lnTo>
                    <a:pt x="798" y="1483657"/>
                  </a:lnTo>
                  <a:lnTo>
                    <a:pt x="3178" y="1531598"/>
                  </a:lnTo>
                  <a:lnTo>
                    <a:pt x="7113" y="1579114"/>
                  </a:lnTo>
                  <a:lnTo>
                    <a:pt x="12578" y="1626180"/>
                  </a:lnTo>
                  <a:lnTo>
                    <a:pt x="19549" y="1672770"/>
                  </a:lnTo>
                  <a:lnTo>
                    <a:pt x="28001" y="1718860"/>
                  </a:lnTo>
                  <a:lnTo>
                    <a:pt x="37907" y="1764423"/>
                  </a:lnTo>
                  <a:lnTo>
                    <a:pt x="49243" y="1809436"/>
                  </a:lnTo>
                  <a:lnTo>
                    <a:pt x="61985" y="1853873"/>
                  </a:lnTo>
                  <a:lnTo>
                    <a:pt x="76106" y="1897709"/>
                  </a:lnTo>
                  <a:lnTo>
                    <a:pt x="91581" y="1940918"/>
                  </a:lnTo>
                  <a:lnTo>
                    <a:pt x="108387" y="1983477"/>
                  </a:lnTo>
                  <a:lnTo>
                    <a:pt x="126497" y="2025358"/>
                  </a:lnTo>
                  <a:lnTo>
                    <a:pt x="145886" y="2066538"/>
                  </a:lnTo>
                  <a:lnTo>
                    <a:pt x="166529" y="2106992"/>
                  </a:lnTo>
                  <a:lnTo>
                    <a:pt x="188401" y="2146693"/>
                  </a:lnTo>
                  <a:lnTo>
                    <a:pt x="211478" y="2185618"/>
                  </a:lnTo>
                  <a:lnTo>
                    <a:pt x="235733" y="2223741"/>
                  </a:lnTo>
                  <a:lnTo>
                    <a:pt x="261142" y="2261036"/>
                  </a:lnTo>
                  <a:lnTo>
                    <a:pt x="287679" y="2297479"/>
                  </a:lnTo>
                  <a:lnTo>
                    <a:pt x="315321" y="2333045"/>
                  </a:lnTo>
                  <a:lnTo>
                    <a:pt x="344040" y="2367708"/>
                  </a:lnTo>
                  <a:lnTo>
                    <a:pt x="373813" y="2401443"/>
                  </a:lnTo>
                  <a:lnTo>
                    <a:pt x="404614" y="2434226"/>
                  </a:lnTo>
                  <a:lnTo>
                    <a:pt x="436417" y="2466030"/>
                  </a:lnTo>
                  <a:lnTo>
                    <a:pt x="469199" y="2496832"/>
                  </a:lnTo>
                  <a:lnTo>
                    <a:pt x="502934" y="2526605"/>
                  </a:lnTo>
                  <a:lnTo>
                    <a:pt x="537596" y="2555326"/>
                  </a:lnTo>
                  <a:lnTo>
                    <a:pt x="573161" y="2582967"/>
                  </a:lnTo>
                  <a:lnTo>
                    <a:pt x="609603" y="2609506"/>
                  </a:lnTo>
                  <a:lnTo>
                    <a:pt x="646898" y="2634915"/>
                  </a:lnTo>
                  <a:lnTo>
                    <a:pt x="685020" y="2659171"/>
                  </a:lnTo>
                  <a:lnTo>
                    <a:pt x="723944" y="2682248"/>
                  </a:lnTo>
                  <a:lnTo>
                    <a:pt x="763645" y="2704122"/>
                  </a:lnTo>
                  <a:lnTo>
                    <a:pt x="804097" y="2724765"/>
                  </a:lnTo>
                  <a:lnTo>
                    <a:pt x="845277" y="2744155"/>
                  </a:lnTo>
                  <a:lnTo>
                    <a:pt x="887158" y="2762266"/>
                  </a:lnTo>
                  <a:lnTo>
                    <a:pt x="929716" y="2779071"/>
                  </a:lnTo>
                  <a:lnTo>
                    <a:pt x="972925" y="2794548"/>
                  </a:lnTo>
                  <a:lnTo>
                    <a:pt x="1016760" y="2808669"/>
                  </a:lnTo>
                  <a:lnTo>
                    <a:pt x="1061196" y="2821411"/>
                  </a:lnTo>
                  <a:lnTo>
                    <a:pt x="1106209" y="2832748"/>
                  </a:lnTo>
                  <a:lnTo>
                    <a:pt x="1151772" y="2842655"/>
                  </a:lnTo>
                  <a:lnTo>
                    <a:pt x="1197861" y="2851106"/>
                  </a:lnTo>
                  <a:lnTo>
                    <a:pt x="1244451" y="2858077"/>
                  </a:lnTo>
                  <a:lnTo>
                    <a:pt x="1291517" y="2863543"/>
                  </a:lnTo>
                  <a:lnTo>
                    <a:pt x="1339033" y="2867478"/>
                  </a:lnTo>
                  <a:lnTo>
                    <a:pt x="1386974" y="2869858"/>
                  </a:lnTo>
                  <a:lnTo>
                    <a:pt x="1435315" y="2870657"/>
                  </a:lnTo>
                  <a:lnTo>
                    <a:pt x="1483657" y="2869858"/>
                  </a:lnTo>
                  <a:lnTo>
                    <a:pt x="1531598" y="2867478"/>
                  </a:lnTo>
                  <a:lnTo>
                    <a:pt x="1579114" y="2863543"/>
                  </a:lnTo>
                  <a:lnTo>
                    <a:pt x="1626180" y="2858077"/>
                  </a:lnTo>
                  <a:lnTo>
                    <a:pt x="1672770" y="2851106"/>
                  </a:lnTo>
                  <a:lnTo>
                    <a:pt x="1718859" y="2842655"/>
                  </a:lnTo>
                  <a:lnTo>
                    <a:pt x="1764423" y="2832748"/>
                  </a:lnTo>
                  <a:lnTo>
                    <a:pt x="1809435" y="2821411"/>
                  </a:lnTo>
                  <a:lnTo>
                    <a:pt x="1853872" y="2808669"/>
                  </a:lnTo>
                  <a:lnTo>
                    <a:pt x="1897707" y="2794548"/>
                  </a:lnTo>
                  <a:lnTo>
                    <a:pt x="1940917" y="2779071"/>
                  </a:lnTo>
                  <a:lnTo>
                    <a:pt x="1983475" y="2762266"/>
                  </a:lnTo>
                  <a:lnTo>
                    <a:pt x="2025356" y="2744155"/>
                  </a:lnTo>
                  <a:lnTo>
                    <a:pt x="2066536" y="2724765"/>
                  </a:lnTo>
                  <a:lnTo>
                    <a:pt x="2106989" y="2704122"/>
                  </a:lnTo>
                  <a:lnTo>
                    <a:pt x="2146690" y="2682248"/>
                  </a:lnTo>
                  <a:lnTo>
                    <a:pt x="2185615" y="2659171"/>
                  </a:lnTo>
                  <a:lnTo>
                    <a:pt x="2223737" y="2634915"/>
                  </a:lnTo>
                  <a:lnTo>
                    <a:pt x="2261032" y="2609506"/>
                  </a:lnTo>
                  <a:lnTo>
                    <a:pt x="2297474" y="2582967"/>
                  </a:lnTo>
                  <a:lnTo>
                    <a:pt x="2333040" y="2555326"/>
                  </a:lnTo>
                  <a:lnTo>
                    <a:pt x="2367702" y="2526605"/>
                  </a:lnTo>
                  <a:lnTo>
                    <a:pt x="2401437" y="2496832"/>
                  </a:lnTo>
                  <a:lnTo>
                    <a:pt x="2434219" y="2466030"/>
                  </a:lnTo>
                  <a:lnTo>
                    <a:pt x="2466024" y="2434226"/>
                  </a:lnTo>
                  <a:lnTo>
                    <a:pt x="2496825" y="2401443"/>
                  </a:lnTo>
                  <a:lnTo>
                    <a:pt x="2526598" y="2367708"/>
                  </a:lnTo>
                  <a:lnTo>
                    <a:pt x="2555318" y="2333045"/>
                  </a:lnTo>
                  <a:lnTo>
                    <a:pt x="2582959" y="2297479"/>
                  </a:lnTo>
                  <a:lnTo>
                    <a:pt x="2609497" y="2261036"/>
                  </a:lnTo>
                  <a:lnTo>
                    <a:pt x="2634907" y="2223741"/>
                  </a:lnTo>
                  <a:lnTo>
                    <a:pt x="2659162" y="2185618"/>
                  </a:lnTo>
                  <a:lnTo>
                    <a:pt x="2682239" y="2146693"/>
                  </a:lnTo>
                  <a:lnTo>
                    <a:pt x="2704112" y="2106992"/>
                  </a:lnTo>
                  <a:lnTo>
                    <a:pt x="2724755" y="2066538"/>
                  </a:lnTo>
                  <a:lnTo>
                    <a:pt x="2744145" y="2025358"/>
                  </a:lnTo>
                  <a:lnTo>
                    <a:pt x="2762255" y="1983477"/>
                  </a:lnTo>
                  <a:lnTo>
                    <a:pt x="2779060" y="1940918"/>
                  </a:lnTo>
                  <a:lnTo>
                    <a:pt x="2794536" y="1897709"/>
                  </a:lnTo>
                  <a:lnTo>
                    <a:pt x="2808658" y="1853873"/>
                  </a:lnTo>
                  <a:lnTo>
                    <a:pt x="2821399" y="1809436"/>
                  </a:lnTo>
                  <a:lnTo>
                    <a:pt x="2832736" y="1764423"/>
                  </a:lnTo>
                  <a:lnTo>
                    <a:pt x="2842642" y="1718860"/>
                  </a:lnTo>
                  <a:lnTo>
                    <a:pt x="2851094" y="1672770"/>
                  </a:lnTo>
                  <a:lnTo>
                    <a:pt x="2858065" y="1626180"/>
                  </a:lnTo>
                  <a:lnTo>
                    <a:pt x="2863531" y="1579114"/>
                  </a:lnTo>
                  <a:lnTo>
                    <a:pt x="2867466" y="1531598"/>
                  </a:lnTo>
                  <a:lnTo>
                    <a:pt x="2869845" y="1483657"/>
                  </a:lnTo>
                  <a:lnTo>
                    <a:pt x="2870644" y="1435315"/>
                  </a:lnTo>
                  <a:lnTo>
                    <a:pt x="2869845" y="1386975"/>
                  </a:lnTo>
                  <a:lnTo>
                    <a:pt x="2867466" y="1339034"/>
                  </a:lnTo>
                  <a:lnTo>
                    <a:pt x="2863531" y="1291519"/>
                  </a:lnTo>
                  <a:lnTo>
                    <a:pt x="2858065" y="1244454"/>
                  </a:lnTo>
                  <a:lnTo>
                    <a:pt x="2851094" y="1197865"/>
                  </a:lnTo>
                  <a:lnTo>
                    <a:pt x="2842642" y="1151776"/>
                  </a:lnTo>
                  <a:lnTo>
                    <a:pt x="2832736" y="1106213"/>
                  </a:lnTo>
                  <a:lnTo>
                    <a:pt x="2821399" y="1061201"/>
                  </a:lnTo>
                  <a:lnTo>
                    <a:pt x="2808658" y="1016765"/>
                  </a:lnTo>
                  <a:lnTo>
                    <a:pt x="2794536" y="972930"/>
                  </a:lnTo>
                  <a:lnTo>
                    <a:pt x="2779060" y="929721"/>
                  </a:lnTo>
                  <a:lnTo>
                    <a:pt x="2762255" y="887163"/>
                  </a:lnTo>
                  <a:lnTo>
                    <a:pt x="2744145" y="845282"/>
                  </a:lnTo>
                  <a:lnTo>
                    <a:pt x="2724755" y="804103"/>
                  </a:lnTo>
                  <a:lnTo>
                    <a:pt x="2704112" y="763650"/>
                  </a:lnTo>
                  <a:lnTo>
                    <a:pt x="2682239" y="723949"/>
                  </a:lnTo>
                  <a:lnTo>
                    <a:pt x="2659162" y="685025"/>
                  </a:lnTo>
                  <a:lnTo>
                    <a:pt x="2634907" y="646904"/>
                  </a:lnTo>
                  <a:lnTo>
                    <a:pt x="2609497" y="609609"/>
                  </a:lnTo>
                  <a:lnTo>
                    <a:pt x="2582959" y="573167"/>
                  </a:lnTo>
                  <a:lnTo>
                    <a:pt x="2555318" y="537602"/>
                  </a:lnTo>
                  <a:lnTo>
                    <a:pt x="2526598" y="502939"/>
                  </a:lnTo>
                  <a:lnTo>
                    <a:pt x="2496825" y="469204"/>
                  </a:lnTo>
                  <a:lnTo>
                    <a:pt x="2466024" y="436422"/>
                  </a:lnTo>
                  <a:lnTo>
                    <a:pt x="2434219" y="404618"/>
                  </a:lnTo>
                  <a:lnTo>
                    <a:pt x="2401437" y="373817"/>
                  </a:lnTo>
                  <a:lnTo>
                    <a:pt x="2367702" y="344044"/>
                  </a:lnTo>
                  <a:lnTo>
                    <a:pt x="2333040" y="315325"/>
                  </a:lnTo>
                  <a:lnTo>
                    <a:pt x="2297474" y="287683"/>
                  </a:lnTo>
                  <a:lnTo>
                    <a:pt x="2261032" y="261145"/>
                  </a:lnTo>
                  <a:lnTo>
                    <a:pt x="2223737" y="235736"/>
                  </a:lnTo>
                  <a:lnTo>
                    <a:pt x="2185615" y="211481"/>
                  </a:lnTo>
                  <a:lnTo>
                    <a:pt x="2146690" y="188404"/>
                  </a:lnTo>
                  <a:lnTo>
                    <a:pt x="2106989" y="166531"/>
                  </a:lnTo>
                  <a:lnTo>
                    <a:pt x="2066536" y="145888"/>
                  </a:lnTo>
                  <a:lnTo>
                    <a:pt x="2025356" y="126499"/>
                  </a:lnTo>
                  <a:lnTo>
                    <a:pt x="1983475" y="108389"/>
                  </a:lnTo>
                  <a:lnTo>
                    <a:pt x="1940917" y="91583"/>
                  </a:lnTo>
                  <a:lnTo>
                    <a:pt x="1897707" y="76107"/>
                  </a:lnTo>
                  <a:lnTo>
                    <a:pt x="1853872" y="61986"/>
                  </a:lnTo>
                  <a:lnTo>
                    <a:pt x="1809435" y="49244"/>
                  </a:lnTo>
                  <a:lnTo>
                    <a:pt x="1764423" y="37908"/>
                  </a:lnTo>
                  <a:lnTo>
                    <a:pt x="1718859" y="28001"/>
                  </a:lnTo>
                  <a:lnTo>
                    <a:pt x="1672770" y="19550"/>
                  </a:lnTo>
                  <a:lnTo>
                    <a:pt x="1626180" y="12579"/>
                  </a:lnTo>
                  <a:lnTo>
                    <a:pt x="1579114" y="7113"/>
                  </a:lnTo>
                  <a:lnTo>
                    <a:pt x="1531598" y="3178"/>
                  </a:lnTo>
                  <a:lnTo>
                    <a:pt x="1483657" y="798"/>
                  </a:lnTo>
                  <a:lnTo>
                    <a:pt x="1435315" y="0"/>
                  </a:lnTo>
                  <a:close/>
                </a:path>
              </a:pathLst>
            </a:custGeom>
            <a:solidFill>
              <a:srgbClr val="CAD4ED"/>
            </a:solidFill>
          </p:spPr>
          <p:txBody>
            <a:bodyPr wrap="square" lIns="0" tIns="0" rIns="0" bIns="0" rtlCol="0"/>
            <a:lstStyle/>
            <a:p>
              <a:endParaRPr/>
            </a:p>
          </p:txBody>
        </p:sp>
        <p:pic>
          <p:nvPicPr>
            <p:cNvPr id="14" name="object 14"/>
            <p:cNvPicPr/>
            <p:nvPr/>
          </p:nvPicPr>
          <p:blipFill>
            <a:blip r:embed="rId9" cstate="print"/>
            <a:stretch>
              <a:fillRect/>
            </a:stretch>
          </p:blipFill>
          <p:spPr>
            <a:xfrm>
              <a:off x="6990091" y="3547941"/>
              <a:ext cx="5656441" cy="1719057"/>
            </a:xfrm>
            <a:prstGeom prst="rect">
              <a:avLst/>
            </a:prstGeom>
          </p:spPr>
        </p:pic>
        <p:sp>
          <p:nvSpPr>
            <p:cNvPr id="15" name="object 15"/>
            <p:cNvSpPr/>
            <p:nvPr/>
          </p:nvSpPr>
          <p:spPr>
            <a:xfrm>
              <a:off x="7016811" y="3620390"/>
              <a:ext cx="5471795" cy="1541145"/>
            </a:xfrm>
            <a:custGeom>
              <a:avLst/>
              <a:gdLst/>
              <a:ahLst/>
              <a:cxnLst/>
              <a:rect l="l" t="t" r="r" b="b"/>
              <a:pathLst>
                <a:path w="5471795" h="1541145">
                  <a:moveTo>
                    <a:pt x="4701235" y="0"/>
                  </a:moveTo>
                  <a:lnTo>
                    <a:pt x="770343" y="0"/>
                  </a:lnTo>
                  <a:lnTo>
                    <a:pt x="721627" y="1515"/>
                  </a:lnTo>
                  <a:lnTo>
                    <a:pt x="673715" y="6001"/>
                  </a:lnTo>
                  <a:lnTo>
                    <a:pt x="626699" y="13368"/>
                  </a:lnTo>
                  <a:lnTo>
                    <a:pt x="580669" y="23526"/>
                  </a:lnTo>
                  <a:lnTo>
                    <a:pt x="535714" y="36383"/>
                  </a:lnTo>
                  <a:lnTo>
                    <a:pt x="491925" y="51851"/>
                  </a:lnTo>
                  <a:lnTo>
                    <a:pt x="449392" y="69838"/>
                  </a:lnTo>
                  <a:lnTo>
                    <a:pt x="408206" y="90255"/>
                  </a:lnTo>
                  <a:lnTo>
                    <a:pt x="368457" y="113011"/>
                  </a:lnTo>
                  <a:lnTo>
                    <a:pt x="330235" y="138016"/>
                  </a:lnTo>
                  <a:lnTo>
                    <a:pt x="293630" y="165180"/>
                  </a:lnTo>
                  <a:lnTo>
                    <a:pt x="258732" y="194412"/>
                  </a:lnTo>
                  <a:lnTo>
                    <a:pt x="225632" y="225623"/>
                  </a:lnTo>
                  <a:lnTo>
                    <a:pt x="194421" y="258722"/>
                  </a:lnTo>
                  <a:lnTo>
                    <a:pt x="165187" y="293619"/>
                  </a:lnTo>
                  <a:lnTo>
                    <a:pt x="138023" y="330223"/>
                  </a:lnTo>
                  <a:lnTo>
                    <a:pt x="113017" y="368446"/>
                  </a:lnTo>
                  <a:lnTo>
                    <a:pt x="90260" y="408195"/>
                  </a:lnTo>
                  <a:lnTo>
                    <a:pt x="69842" y="449381"/>
                  </a:lnTo>
                  <a:lnTo>
                    <a:pt x="51854" y="491914"/>
                  </a:lnTo>
                  <a:lnTo>
                    <a:pt x="36386" y="535704"/>
                  </a:lnTo>
                  <a:lnTo>
                    <a:pt x="23527" y="580660"/>
                  </a:lnTo>
                  <a:lnTo>
                    <a:pt x="13369" y="626692"/>
                  </a:lnTo>
                  <a:lnTo>
                    <a:pt x="6002" y="673710"/>
                  </a:lnTo>
                  <a:lnTo>
                    <a:pt x="1515" y="721624"/>
                  </a:lnTo>
                  <a:lnTo>
                    <a:pt x="0" y="770343"/>
                  </a:lnTo>
                  <a:lnTo>
                    <a:pt x="1515" y="819060"/>
                  </a:lnTo>
                  <a:lnTo>
                    <a:pt x="6002" y="866971"/>
                  </a:lnTo>
                  <a:lnTo>
                    <a:pt x="13369" y="913987"/>
                  </a:lnTo>
                  <a:lnTo>
                    <a:pt x="23527" y="960017"/>
                  </a:lnTo>
                  <a:lnTo>
                    <a:pt x="36386" y="1004972"/>
                  </a:lnTo>
                  <a:lnTo>
                    <a:pt x="51854" y="1048760"/>
                  </a:lnTo>
                  <a:lnTo>
                    <a:pt x="69842" y="1091292"/>
                  </a:lnTo>
                  <a:lnTo>
                    <a:pt x="90260" y="1132478"/>
                  </a:lnTo>
                  <a:lnTo>
                    <a:pt x="113017" y="1172226"/>
                  </a:lnTo>
                  <a:lnTo>
                    <a:pt x="138023" y="1210448"/>
                  </a:lnTo>
                  <a:lnTo>
                    <a:pt x="165187" y="1247052"/>
                  </a:lnTo>
                  <a:lnTo>
                    <a:pt x="194421" y="1281949"/>
                  </a:lnTo>
                  <a:lnTo>
                    <a:pt x="225632" y="1315048"/>
                  </a:lnTo>
                  <a:lnTo>
                    <a:pt x="258732" y="1346259"/>
                  </a:lnTo>
                  <a:lnTo>
                    <a:pt x="293630" y="1375492"/>
                  </a:lnTo>
                  <a:lnTo>
                    <a:pt x="330235" y="1402656"/>
                  </a:lnTo>
                  <a:lnTo>
                    <a:pt x="368457" y="1427661"/>
                  </a:lnTo>
                  <a:lnTo>
                    <a:pt x="408206" y="1450417"/>
                  </a:lnTo>
                  <a:lnTo>
                    <a:pt x="449392" y="1470834"/>
                  </a:lnTo>
                  <a:lnTo>
                    <a:pt x="491925" y="1488822"/>
                  </a:lnTo>
                  <a:lnTo>
                    <a:pt x="535714" y="1504290"/>
                  </a:lnTo>
                  <a:lnTo>
                    <a:pt x="580669" y="1517148"/>
                  </a:lnTo>
                  <a:lnTo>
                    <a:pt x="626699" y="1527305"/>
                  </a:lnTo>
                  <a:lnTo>
                    <a:pt x="673715" y="1534673"/>
                  </a:lnTo>
                  <a:lnTo>
                    <a:pt x="721627" y="1539159"/>
                  </a:lnTo>
                  <a:lnTo>
                    <a:pt x="770343" y="1540675"/>
                  </a:lnTo>
                  <a:lnTo>
                    <a:pt x="4701235" y="1540675"/>
                  </a:lnTo>
                  <a:lnTo>
                    <a:pt x="4749951" y="1539159"/>
                  </a:lnTo>
                  <a:lnTo>
                    <a:pt x="4797863" y="1534673"/>
                  </a:lnTo>
                  <a:lnTo>
                    <a:pt x="4844879" y="1527305"/>
                  </a:lnTo>
                  <a:lnTo>
                    <a:pt x="4890910" y="1517148"/>
                  </a:lnTo>
                  <a:lnTo>
                    <a:pt x="4935864" y="1504290"/>
                  </a:lnTo>
                  <a:lnTo>
                    <a:pt x="4979653" y="1488822"/>
                  </a:lnTo>
                  <a:lnTo>
                    <a:pt x="5022186" y="1470834"/>
                  </a:lnTo>
                  <a:lnTo>
                    <a:pt x="5063372" y="1450417"/>
                  </a:lnTo>
                  <a:lnTo>
                    <a:pt x="5103121" y="1427661"/>
                  </a:lnTo>
                  <a:lnTo>
                    <a:pt x="5141344" y="1402656"/>
                  </a:lnTo>
                  <a:lnTo>
                    <a:pt x="5177949" y="1375492"/>
                  </a:lnTo>
                  <a:lnTo>
                    <a:pt x="5212846" y="1346259"/>
                  </a:lnTo>
                  <a:lnTo>
                    <a:pt x="5245946" y="1315048"/>
                  </a:lnTo>
                  <a:lnTo>
                    <a:pt x="5277157" y="1281949"/>
                  </a:lnTo>
                  <a:lnTo>
                    <a:pt x="5306391" y="1247052"/>
                  </a:lnTo>
                  <a:lnTo>
                    <a:pt x="5333555" y="1210448"/>
                  </a:lnTo>
                  <a:lnTo>
                    <a:pt x="5358561" y="1172226"/>
                  </a:lnTo>
                  <a:lnTo>
                    <a:pt x="5381318" y="1132478"/>
                  </a:lnTo>
                  <a:lnTo>
                    <a:pt x="5401736" y="1091292"/>
                  </a:lnTo>
                  <a:lnTo>
                    <a:pt x="5419724" y="1048760"/>
                  </a:lnTo>
                  <a:lnTo>
                    <a:pt x="5435193" y="1004972"/>
                  </a:lnTo>
                  <a:lnTo>
                    <a:pt x="5448051" y="960017"/>
                  </a:lnTo>
                  <a:lnTo>
                    <a:pt x="5458209" y="913987"/>
                  </a:lnTo>
                  <a:lnTo>
                    <a:pt x="5465576" y="866971"/>
                  </a:lnTo>
                  <a:lnTo>
                    <a:pt x="5470063" y="819060"/>
                  </a:lnTo>
                  <a:lnTo>
                    <a:pt x="5471579" y="770343"/>
                  </a:lnTo>
                  <a:lnTo>
                    <a:pt x="5470063" y="721624"/>
                  </a:lnTo>
                  <a:lnTo>
                    <a:pt x="5465576" y="673710"/>
                  </a:lnTo>
                  <a:lnTo>
                    <a:pt x="5458209" y="626692"/>
                  </a:lnTo>
                  <a:lnTo>
                    <a:pt x="5448051" y="580660"/>
                  </a:lnTo>
                  <a:lnTo>
                    <a:pt x="5435193" y="535704"/>
                  </a:lnTo>
                  <a:lnTo>
                    <a:pt x="5419724" y="491914"/>
                  </a:lnTo>
                  <a:lnTo>
                    <a:pt x="5401736" y="449381"/>
                  </a:lnTo>
                  <a:lnTo>
                    <a:pt x="5381318" y="408195"/>
                  </a:lnTo>
                  <a:lnTo>
                    <a:pt x="5358561" y="368446"/>
                  </a:lnTo>
                  <a:lnTo>
                    <a:pt x="5333555" y="330223"/>
                  </a:lnTo>
                  <a:lnTo>
                    <a:pt x="5306391" y="293619"/>
                  </a:lnTo>
                  <a:lnTo>
                    <a:pt x="5277157" y="258722"/>
                  </a:lnTo>
                  <a:lnTo>
                    <a:pt x="5245946" y="225623"/>
                  </a:lnTo>
                  <a:lnTo>
                    <a:pt x="5212846" y="194412"/>
                  </a:lnTo>
                  <a:lnTo>
                    <a:pt x="5177949" y="165180"/>
                  </a:lnTo>
                  <a:lnTo>
                    <a:pt x="5141344" y="138016"/>
                  </a:lnTo>
                  <a:lnTo>
                    <a:pt x="5103121" y="113011"/>
                  </a:lnTo>
                  <a:lnTo>
                    <a:pt x="5063372" y="90255"/>
                  </a:lnTo>
                  <a:lnTo>
                    <a:pt x="5022186" y="69838"/>
                  </a:lnTo>
                  <a:lnTo>
                    <a:pt x="4979653" y="51851"/>
                  </a:lnTo>
                  <a:lnTo>
                    <a:pt x="4935864" y="36383"/>
                  </a:lnTo>
                  <a:lnTo>
                    <a:pt x="4890910" y="23526"/>
                  </a:lnTo>
                  <a:lnTo>
                    <a:pt x="4844879" y="13368"/>
                  </a:lnTo>
                  <a:lnTo>
                    <a:pt x="4797863" y="6001"/>
                  </a:lnTo>
                  <a:lnTo>
                    <a:pt x="4749951" y="1515"/>
                  </a:lnTo>
                  <a:lnTo>
                    <a:pt x="4701235" y="0"/>
                  </a:lnTo>
                  <a:close/>
                </a:path>
              </a:pathLst>
            </a:custGeom>
            <a:solidFill>
              <a:srgbClr val="60BEB2"/>
            </a:solidFill>
          </p:spPr>
          <p:txBody>
            <a:bodyPr wrap="square" lIns="0" tIns="0" rIns="0" bIns="0" rtlCol="0"/>
            <a:lstStyle/>
            <a:p>
              <a:endParaRPr/>
            </a:p>
          </p:txBody>
        </p:sp>
        <p:sp>
          <p:nvSpPr>
            <p:cNvPr id="16" name="object 16"/>
            <p:cNvSpPr/>
            <p:nvPr/>
          </p:nvSpPr>
          <p:spPr>
            <a:xfrm>
              <a:off x="7063446" y="3667005"/>
              <a:ext cx="5378450" cy="1447800"/>
            </a:xfrm>
            <a:custGeom>
              <a:avLst/>
              <a:gdLst/>
              <a:ahLst/>
              <a:cxnLst/>
              <a:rect l="l" t="t" r="r" b="b"/>
              <a:pathLst>
                <a:path w="5378450" h="1447800">
                  <a:moveTo>
                    <a:pt x="4654600" y="0"/>
                  </a:moveTo>
                  <a:lnTo>
                    <a:pt x="723709" y="0"/>
                  </a:lnTo>
                  <a:lnTo>
                    <a:pt x="676195" y="1542"/>
                  </a:lnTo>
                  <a:lnTo>
                    <a:pt x="629492" y="6105"/>
                  </a:lnTo>
                  <a:lnTo>
                    <a:pt x="583695" y="13592"/>
                  </a:lnTo>
                  <a:lnTo>
                    <a:pt x="538900" y="23909"/>
                  </a:lnTo>
                  <a:lnTo>
                    <a:pt x="495204" y="36957"/>
                  </a:lnTo>
                  <a:lnTo>
                    <a:pt x="452703" y="52642"/>
                  </a:lnTo>
                  <a:lnTo>
                    <a:pt x="411493" y="70866"/>
                  </a:lnTo>
                  <a:lnTo>
                    <a:pt x="371670" y="91535"/>
                  </a:lnTo>
                  <a:lnTo>
                    <a:pt x="333330" y="114552"/>
                  </a:lnTo>
                  <a:lnTo>
                    <a:pt x="296570" y="139821"/>
                  </a:lnTo>
                  <a:lnTo>
                    <a:pt x="261484" y="167245"/>
                  </a:lnTo>
                  <a:lnTo>
                    <a:pt x="228170" y="196729"/>
                  </a:lnTo>
                  <a:lnTo>
                    <a:pt x="196723" y="228177"/>
                  </a:lnTo>
                  <a:lnTo>
                    <a:pt x="167240" y="261492"/>
                  </a:lnTo>
                  <a:lnTo>
                    <a:pt x="139816" y="296578"/>
                  </a:lnTo>
                  <a:lnTo>
                    <a:pt x="114548" y="333339"/>
                  </a:lnTo>
                  <a:lnTo>
                    <a:pt x="91532" y="371680"/>
                  </a:lnTo>
                  <a:lnTo>
                    <a:pt x="70864" y="411504"/>
                  </a:lnTo>
                  <a:lnTo>
                    <a:pt x="52640" y="452714"/>
                  </a:lnTo>
                  <a:lnTo>
                    <a:pt x="36956" y="495216"/>
                  </a:lnTo>
                  <a:lnTo>
                    <a:pt x="23908" y="538912"/>
                  </a:lnTo>
                  <a:lnTo>
                    <a:pt x="13592" y="583707"/>
                  </a:lnTo>
                  <a:lnTo>
                    <a:pt x="6105" y="629504"/>
                  </a:lnTo>
                  <a:lnTo>
                    <a:pt x="1542" y="676208"/>
                  </a:lnTo>
                  <a:lnTo>
                    <a:pt x="0" y="723722"/>
                  </a:lnTo>
                  <a:lnTo>
                    <a:pt x="1542" y="771234"/>
                  </a:lnTo>
                  <a:lnTo>
                    <a:pt x="6105" y="817937"/>
                  </a:lnTo>
                  <a:lnTo>
                    <a:pt x="13592" y="863733"/>
                  </a:lnTo>
                  <a:lnTo>
                    <a:pt x="23908" y="908526"/>
                  </a:lnTo>
                  <a:lnTo>
                    <a:pt x="36956" y="952221"/>
                  </a:lnTo>
                  <a:lnTo>
                    <a:pt x="52640" y="994722"/>
                  </a:lnTo>
                  <a:lnTo>
                    <a:pt x="70864" y="1035932"/>
                  </a:lnTo>
                  <a:lnTo>
                    <a:pt x="91532" y="1075755"/>
                  </a:lnTo>
                  <a:lnTo>
                    <a:pt x="114548" y="1114095"/>
                  </a:lnTo>
                  <a:lnTo>
                    <a:pt x="139816" y="1150856"/>
                  </a:lnTo>
                  <a:lnTo>
                    <a:pt x="167240" y="1185941"/>
                  </a:lnTo>
                  <a:lnTo>
                    <a:pt x="196723" y="1219256"/>
                  </a:lnTo>
                  <a:lnTo>
                    <a:pt x="228170" y="1250703"/>
                  </a:lnTo>
                  <a:lnTo>
                    <a:pt x="261484" y="1280187"/>
                  </a:lnTo>
                  <a:lnTo>
                    <a:pt x="296570" y="1307611"/>
                  </a:lnTo>
                  <a:lnTo>
                    <a:pt x="333330" y="1332879"/>
                  </a:lnTo>
                  <a:lnTo>
                    <a:pt x="371670" y="1355896"/>
                  </a:lnTo>
                  <a:lnTo>
                    <a:pt x="411493" y="1376565"/>
                  </a:lnTo>
                  <a:lnTo>
                    <a:pt x="452703" y="1394789"/>
                  </a:lnTo>
                  <a:lnTo>
                    <a:pt x="495204" y="1410474"/>
                  </a:lnTo>
                  <a:lnTo>
                    <a:pt x="538900" y="1423522"/>
                  </a:lnTo>
                  <a:lnTo>
                    <a:pt x="583695" y="1433838"/>
                  </a:lnTo>
                  <a:lnTo>
                    <a:pt x="629492" y="1441326"/>
                  </a:lnTo>
                  <a:lnTo>
                    <a:pt x="676195" y="1445889"/>
                  </a:lnTo>
                  <a:lnTo>
                    <a:pt x="723709" y="1447431"/>
                  </a:lnTo>
                  <a:lnTo>
                    <a:pt x="4654600" y="1447431"/>
                  </a:lnTo>
                  <a:lnTo>
                    <a:pt x="4702114" y="1445889"/>
                  </a:lnTo>
                  <a:lnTo>
                    <a:pt x="4748818" y="1441326"/>
                  </a:lnTo>
                  <a:lnTo>
                    <a:pt x="4794615" y="1433838"/>
                  </a:lnTo>
                  <a:lnTo>
                    <a:pt x="4839409" y="1423522"/>
                  </a:lnTo>
                  <a:lnTo>
                    <a:pt x="4883105" y="1410474"/>
                  </a:lnTo>
                  <a:lnTo>
                    <a:pt x="4925606" y="1394789"/>
                  </a:lnTo>
                  <a:lnTo>
                    <a:pt x="4966816" y="1376565"/>
                  </a:lnTo>
                  <a:lnTo>
                    <a:pt x="5006639" y="1355896"/>
                  </a:lnTo>
                  <a:lnTo>
                    <a:pt x="5044979" y="1332879"/>
                  </a:lnTo>
                  <a:lnTo>
                    <a:pt x="5081740" y="1307611"/>
                  </a:lnTo>
                  <a:lnTo>
                    <a:pt x="5116825" y="1280187"/>
                  </a:lnTo>
                  <a:lnTo>
                    <a:pt x="5150139" y="1250703"/>
                  </a:lnTo>
                  <a:lnTo>
                    <a:pt x="5181586" y="1219256"/>
                  </a:lnTo>
                  <a:lnTo>
                    <a:pt x="5211070" y="1185941"/>
                  </a:lnTo>
                  <a:lnTo>
                    <a:pt x="5238493" y="1150856"/>
                  </a:lnTo>
                  <a:lnTo>
                    <a:pt x="5263761" y="1114095"/>
                  </a:lnTo>
                  <a:lnTo>
                    <a:pt x="5286777" y="1075755"/>
                  </a:lnTo>
                  <a:lnTo>
                    <a:pt x="5307445" y="1035932"/>
                  </a:lnTo>
                  <a:lnTo>
                    <a:pt x="5325670" y="994722"/>
                  </a:lnTo>
                  <a:lnTo>
                    <a:pt x="5341354" y="952221"/>
                  </a:lnTo>
                  <a:lnTo>
                    <a:pt x="5354402" y="908526"/>
                  </a:lnTo>
                  <a:lnTo>
                    <a:pt x="5364717" y="863733"/>
                  </a:lnTo>
                  <a:lnTo>
                    <a:pt x="5372205" y="817937"/>
                  </a:lnTo>
                  <a:lnTo>
                    <a:pt x="5376767" y="771234"/>
                  </a:lnTo>
                  <a:lnTo>
                    <a:pt x="5378310" y="723722"/>
                  </a:lnTo>
                  <a:lnTo>
                    <a:pt x="5376767" y="676208"/>
                  </a:lnTo>
                  <a:lnTo>
                    <a:pt x="5372205" y="629504"/>
                  </a:lnTo>
                  <a:lnTo>
                    <a:pt x="5364717" y="583707"/>
                  </a:lnTo>
                  <a:lnTo>
                    <a:pt x="5354402" y="538912"/>
                  </a:lnTo>
                  <a:lnTo>
                    <a:pt x="5341354" y="495216"/>
                  </a:lnTo>
                  <a:lnTo>
                    <a:pt x="5325670" y="452714"/>
                  </a:lnTo>
                  <a:lnTo>
                    <a:pt x="5307445" y="411504"/>
                  </a:lnTo>
                  <a:lnTo>
                    <a:pt x="5286777" y="371680"/>
                  </a:lnTo>
                  <a:lnTo>
                    <a:pt x="5263761" y="333339"/>
                  </a:lnTo>
                  <a:lnTo>
                    <a:pt x="5238493" y="296578"/>
                  </a:lnTo>
                  <a:lnTo>
                    <a:pt x="5211070" y="261492"/>
                  </a:lnTo>
                  <a:lnTo>
                    <a:pt x="5181586" y="228177"/>
                  </a:lnTo>
                  <a:lnTo>
                    <a:pt x="5150139" y="196729"/>
                  </a:lnTo>
                  <a:lnTo>
                    <a:pt x="5116825" y="167245"/>
                  </a:lnTo>
                  <a:lnTo>
                    <a:pt x="5081740" y="139821"/>
                  </a:lnTo>
                  <a:lnTo>
                    <a:pt x="5044979" y="114552"/>
                  </a:lnTo>
                  <a:lnTo>
                    <a:pt x="5006639" y="91535"/>
                  </a:lnTo>
                  <a:lnTo>
                    <a:pt x="4966816" y="70866"/>
                  </a:lnTo>
                  <a:lnTo>
                    <a:pt x="4925606" y="52642"/>
                  </a:lnTo>
                  <a:lnTo>
                    <a:pt x="4883105" y="36957"/>
                  </a:lnTo>
                  <a:lnTo>
                    <a:pt x="4839409" y="23909"/>
                  </a:lnTo>
                  <a:lnTo>
                    <a:pt x="4794615" y="13592"/>
                  </a:lnTo>
                  <a:lnTo>
                    <a:pt x="4748818" y="6105"/>
                  </a:lnTo>
                  <a:lnTo>
                    <a:pt x="4702114" y="1542"/>
                  </a:lnTo>
                  <a:lnTo>
                    <a:pt x="4654600" y="0"/>
                  </a:lnTo>
                  <a:close/>
                </a:path>
              </a:pathLst>
            </a:custGeom>
            <a:solidFill>
              <a:srgbClr val="60BEB2">
                <a:alpha val="59999"/>
              </a:srgbClr>
            </a:solidFill>
          </p:spPr>
          <p:txBody>
            <a:bodyPr wrap="square" lIns="0" tIns="0" rIns="0" bIns="0" rtlCol="0"/>
            <a:lstStyle/>
            <a:p>
              <a:endParaRPr/>
            </a:p>
          </p:txBody>
        </p:sp>
        <p:pic>
          <p:nvPicPr>
            <p:cNvPr id="17" name="object 17"/>
            <p:cNvPicPr/>
            <p:nvPr/>
          </p:nvPicPr>
          <p:blipFill>
            <a:blip r:embed="rId10" cstate="print"/>
            <a:stretch>
              <a:fillRect/>
            </a:stretch>
          </p:blipFill>
          <p:spPr>
            <a:xfrm>
              <a:off x="5968885" y="4878137"/>
              <a:ext cx="1196886" cy="710649"/>
            </a:xfrm>
            <a:prstGeom prst="rect">
              <a:avLst/>
            </a:prstGeom>
          </p:spPr>
        </p:pic>
        <p:sp>
          <p:nvSpPr>
            <p:cNvPr id="18" name="object 18"/>
            <p:cNvSpPr/>
            <p:nvPr/>
          </p:nvSpPr>
          <p:spPr>
            <a:xfrm>
              <a:off x="6133533" y="4970505"/>
              <a:ext cx="884555" cy="372110"/>
            </a:xfrm>
            <a:custGeom>
              <a:avLst/>
              <a:gdLst/>
              <a:ahLst/>
              <a:cxnLst/>
              <a:rect l="l" t="t" r="r" b="b"/>
              <a:pathLst>
                <a:path w="884554" h="372110">
                  <a:moveTo>
                    <a:pt x="0" y="371779"/>
                  </a:moveTo>
                  <a:lnTo>
                    <a:pt x="884402" y="0"/>
                  </a:lnTo>
                </a:path>
              </a:pathLst>
            </a:custGeom>
            <a:ln w="29908">
              <a:solidFill>
                <a:srgbClr val="FFFFFF"/>
              </a:solidFill>
            </a:ln>
          </p:spPr>
          <p:txBody>
            <a:bodyPr wrap="square" lIns="0" tIns="0" rIns="0" bIns="0" rtlCol="0"/>
            <a:lstStyle/>
            <a:p>
              <a:endParaRPr/>
            </a:p>
          </p:txBody>
        </p:sp>
        <p:sp>
          <p:nvSpPr>
            <p:cNvPr id="19" name="object 19"/>
            <p:cNvSpPr/>
            <p:nvPr/>
          </p:nvSpPr>
          <p:spPr>
            <a:xfrm>
              <a:off x="6016207" y="5194761"/>
              <a:ext cx="284480" cy="284480"/>
            </a:xfrm>
            <a:custGeom>
              <a:avLst/>
              <a:gdLst/>
              <a:ahLst/>
              <a:cxnLst/>
              <a:rect l="l" t="t" r="r" b="b"/>
              <a:pathLst>
                <a:path w="284479" h="284479">
                  <a:moveTo>
                    <a:pt x="142036" y="0"/>
                  </a:moveTo>
                  <a:lnTo>
                    <a:pt x="97194" y="7253"/>
                  </a:lnTo>
                  <a:lnTo>
                    <a:pt x="58210" y="27441"/>
                  </a:lnTo>
                  <a:lnTo>
                    <a:pt x="27444" y="58207"/>
                  </a:lnTo>
                  <a:lnTo>
                    <a:pt x="7254" y="97196"/>
                  </a:lnTo>
                  <a:lnTo>
                    <a:pt x="0" y="142049"/>
                  </a:lnTo>
                  <a:lnTo>
                    <a:pt x="7254" y="186891"/>
                  </a:lnTo>
                  <a:lnTo>
                    <a:pt x="27444" y="225875"/>
                  </a:lnTo>
                  <a:lnTo>
                    <a:pt x="58210" y="256642"/>
                  </a:lnTo>
                  <a:lnTo>
                    <a:pt x="97194" y="276832"/>
                  </a:lnTo>
                  <a:lnTo>
                    <a:pt x="142036" y="284086"/>
                  </a:lnTo>
                  <a:lnTo>
                    <a:pt x="186878" y="276832"/>
                  </a:lnTo>
                  <a:lnTo>
                    <a:pt x="225862" y="256642"/>
                  </a:lnTo>
                  <a:lnTo>
                    <a:pt x="256629" y="225875"/>
                  </a:lnTo>
                  <a:lnTo>
                    <a:pt x="276819" y="186891"/>
                  </a:lnTo>
                  <a:lnTo>
                    <a:pt x="284073" y="142049"/>
                  </a:lnTo>
                  <a:lnTo>
                    <a:pt x="276819" y="97196"/>
                  </a:lnTo>
                  <a:lnTo>
                    <a:pt x="256629" y="58207"/>
                  </a:lnTo>
                  <a:lnTo>
                    <a:pt x="225862" y="27441"/>
                  </a:lnTo>
                  <a:lnTo>
                    <a:pt x="186878" y="7253"/>
                  </a:lnTo>
                  <a:lnTo>
                    <a:pt x="142036" y="0"/>
                  </a:lnTo>
                  <a:close/>
                </a:path>
              </a:pathLst>
            </a:custGeom>
            <a:solidFill>
              <a:srgbClr val="FFFFFF"/>
            </a:solidFill>
          </p:spPr>
          <p:txBody>
            <a:bodyPr wrap="square" lIns="0" tIns="0" rIns="0" bIns="0" rtlCol="0"/>
            <a:lstStyle/>
            <a:p>
              <a:endParaRPr/>
            </a:p>
          </p:txBody>
        </p:sp>
        <p:pic>
          <p:nvPicPr>
            <p:cNvPr id="20" name="object 20"/>
            <p:cNvPicPr/>
            <p:nvPr/>
          </p:nvPicPr>
          <p:blipFill>
            <a:blip r:embed="rId11" cstate="print"/>
            <a:stretch>
              <a:fillRect/>
            </a:stretch>
          </p:blipFill>
          <p:spPr>
            <a:xfrm>
              <a:off x="6076012" y="5254585"/>
              <a:ext cx="164464" cy="164439"/>
            </a:xfrm>
            <a:prstGeom prst="rect">
              <a:avLst/>
            </a:prstGeom>
          </p:spPr>
        </p:pic>
        <p:pic>
          <p:nvPicPr>
            <p:cNvPr id="21" name="object 21"/>
            <p:cNvPicPr/>
            <p:nvPr/>
          </p:nvPicPr>
          <p:blipFill>
            <a:blip r:embed="rId12" cstate="print"/>
            <a:stretch>
              <a:fillRect/>
            </a:stretch>
          </p:blipFill>
          <p:spPr>
            <a:xfrm>
              <a:off x="6612210" y="4507852"/>
              <a:ext cx="983696" cy="983691"/>
            </a:xfrm>
            <a:prstGeom prst="rect">
              <a:avLst/>
            </a:prstGeom>
          </p:spPr>
        </p:pic>
        <p:pic>
          <p:nvPicPr>
            <p:cNvPr id="22" name="object 22"/>
            <p:cNvPicPr/>
            <p:nvPr/>
          </p:nvPicPr>
          <p:blipFill>
            <a:blip r:embed="rId13" cstate="print"/>
            <a:stretch>
              <a:fillRect/>
            </a:stretch>
          </p:blipFill>
          <p:spPr>
            <a:xfrm>
              <a:off x="6631533" y="4586706"/>
              <a:ext cx="792416" cy="792416"/>
            </a:xfrm>
            <a:prstGeom prst="rect">
              <a:avLst/>
            </a:prstGeom>
          </p:spPr>
        </p:pic>
        <p:pic>
          <p:nvPicPr>
            <p:cNvPr id="23" name="object 23"/>
            <p:cNvPicPr/>
            <p:nvPr/>
          </p:nvPicPr>
          <p:blipFill>
            <a:blip r:embed="rId14" cstate="print"/>
            <a:stretch>
              <a:fillRect/>
            </a:stretch>
          </p:blipFill>
          <p:spPr>
            <a:xfrm>
              <a:off x="7356527" y="5488432"/>
              <a:ext cx="5285026" cy="1623275"/>
            </a:xfrm>
            <a:prstGeom prst="rect">
              <a:avLst/>
            </a:prstGeom>
          </p:spPr>
        </p:pic>
        <p:sp>
          <p:nvSpPr>
            <p:cNvPr id="24" name="object 24"/>
            <p:cNvSpPr/>
            <p:nvPr/>
          </p:nvSpPr>
          <p:spPr>
            <a:xfrm>
              <a:off x="7389215" y="5567336"/>
              <a:ext cx="5095875" cy="1435100"/>
            </a:xfrm>
            <a:custGeom>
              <a:avLst/>
              <a:gdLst/>
              <a:ahLst/>
              <a:cxnLst/>
              <a:rect l="l" t="t" r="r" b="b"/>
              <a:pathLst>
                <a:path w="5095875" h="1435100">
                  <a:moveTo>
                    <a:pt x="5095278" y="717359"/>
                  </a:moveTo>
                  <a:lnTo>
                    <a:pt x="5093754" y="670191"/>
                  </a:lnTo>
                  <a:lnTo>
                    <a:pt x="5089233" y="623836"/>
                  </a:lnTo>
                  <a:lnTo>
                    <a:pt x="5081829" y="578396"/>
                  </a:lnTo>
                  <a:lnTo>
                    <a:pt x="5071618" y="533958"/>
                  </a:lnTo>
                  <a:lnTo>
                    <a:pt x="5058702" y="490613"/>
                  </a:lnTo>
                  <a:lnTo>
                    <a:pt x="5043182" y="448475"/>
                  </a:lnTo>
                  <a:lnTo>
                    <a:pt x="5025136" y="407606"/>
                  </a:lnTo>
                  <a:lnTo>
                    <a:pt x="5004676" y="368134"/>
                  </a:lnTo>
                  <a:lnTo>
                    <a:pt x="4981892" y="330123"/>
                  </a:lnTo>
                  <a:lnTo>
                    <a:pt x="4956861" y="293700"/>
                  </a:lnTo>
                  <a:lnTo>
                    <a:pt x="4929708" y="258927"/>
                  </a:lnTo>
                  <a:lnTo>
                    <a:pt x="4900498" y="225920"/>
                  </a:lnTo>
                  <a:lnTo>
                    <a:pt x="4869345" y="194767"/>
                  </a:lnTo>
                  <a:lnTo>
                    <a:pt x="4836338" y="165569"/>
                  </a:lnTo>
                  <a:lnTo>
                    <a:pt x="4801578" y="138404"/>
                  </a:lnTo>
                  <a:lnTo>
                    <a:pt x="4765141" y="113385"/>
                  </a:lnTo>
                  <a:lnTo>
                    <a:pt x="4727143" y="90601"/>
                  </a:lnTo>
                  <a:lnTo>
                    <a:pt x="4687659" y="70142"/>
                  </a:lnTo>
                  <a:lnTo>
                    <a:pt x="4646803" y="52095"/>
                  </a:lnTo>
                  <a:lnTo>
                    <a:pt x="4604651" y="36576"/>
                  </a:lnTo>
                  <a:lnTo>
                    <a:pt x="4561306" y="23660"/>
                  </a:lnTo>
                  <a:lnTo>
                    <a:pt x="4516869" y="13449"/>
                  </a:lnTo>
                  <a:lnTo>
                    <a:pt x="4471428" y="6045"/>
                  </a:lnTo>
                  <a:lnTo>
                    <a:pt x="4425073" y="1524"/>
                  </a:lnTo>
                  <a:lnTo>
                    <a:pt x="4377906" y="0"/>
                  </a:lnTo>
                  <a:lnTo>
                    <a:pt x="717359" y="0"/>
                  </a:lnTo>
                  <a:lnTo>
                    <a:pt x="670191" y="1524"/>
                  </a:lnTo>
                  <a:lnTo>
                    <a:pt x="623836" y="6045"/>
                  </a:lnTo>
                  <a:lnTo>
                    <a:pt x="578396" y="13449"/>
                  </a:lnTo>
                  <a:lnTo>
                    <a:pt x="533958" y="23660"/>
                  </a:lnTo>
                  <a:lnTo>
                    <a:pt x="490613" y="36576"/>
                  </a:lnTo>
                  <a:lnTo>
                    <a:pt x="448475" y="52095"/>
                  </a:lnTo>
                  <a:lnTo>
                    <a:pt x="407606" y="70142"/>
                  </a:lnTo>
                  <a:lnTo>
                    <a:pt x="368134" y="90601"/>
                  </a:lnTo>
                  <a:lnTo>
                    <a:pt x="330123" y="113385"/>
                  </a:lnTo>
                  <a:lnTo>
                    <a:pt x="293700" y="138404"/>
                  </a:lnTo>
                  <a:lnTo>
                    <a:pt x="258927" y="165569"/>
                  </a:lnTo>
                  <a:lnTo>
                    <a:pt x="225920" y="194767"/>
                  </a:lnTo>
                  <a:lnTo>
                    <a:pt x="194767" y="225920"/>
                  </a:lnTo>
                  <a:lnTo>
                    <a:pt x="165569" y="258927"/>
                  </a:lnTo>
                  <a:lnTo>
                    <a:pt x="138404" y="293700"/>
                  </a:lnTo>
                  <a:lnTo>
                    <a:pt x="113385" y="330123"/>
                  </a:lnTo>
                  <a:lnTo>
                    <a:pt x="90601" y="368134"/>
                  </a:lnTo>
                  <a:lnTo>
                    <a:pt x="70129" y="407606"/>
                  </a:lnTo>
                  <a:lnTo>
                    <a:pt x="52095" y="448475"/>
                  </a:lnTo>
                  <a:lnTo>
                    <a:pt x="36576" y="490613"/>
                  </a:lnTo>
                  <a:lnTo>
                    <a:pt x="23660" y="533958"/>
                  </a:lnTo>
                  <a:lnTo>
                    <a:pt x="13449" y="578396"/>
                  </a:lnTo>
                  <a:lnTo>
                    <a:pt x="6045" y="623836"/>
                  </a:lnTo>
                  <a:lnTo>
                    <a:pt x="1524" y="670191"/>
                  </a:lnTo>
                  <a:lnTo>
                    <a:pt x="0" y="717359"/>
                  </a:lnTo>
                  <a:lnTo>
                    <a:pt x="1524" y="764527"/>
                  </a:lnTo>
                  <a:lnTo>
                    <a:pt x="6045" y="810882"/>
                  </a:lnTo>
                  <a:lnTo>
                    <a:pt x="13449" y="856322"/>
                  </a:lnTo>
                  <a:lnTo>
                    <a:pt x="23660" y="900760"/>
                  </a:lnTo>
                  <a:lnTo>
                    <a:pt x="36576" y="944105"/>
                  </a:lnTo>
                  <a:lnTo>
                    <a:pt x="52095" y="986256"/>
                  </a:lnTo>
                  <a:lnTo>
                    <a:pt x="70129" y="1027112"/>
                  </a:lnTo>
                  <a:lnTo>
                    <a:pt x="90601" y="1066596"/>
                  </a:lnTo>
                  <a:lnTo>
                    <a:pt x="113385" y="1104595"/>
                  </a:lnTo>
                  <a:lnTo>
                    <a:pt x="138404" y="1141031"/>
                  </a:lnTo>
                  <a:lnTo>
                    <a:pt x="165569" y="1175791"/>
                  </a:lnTo>
                  <a:lnTo>
                    <a:pt x="194767" y="1208798"/>
                  </a:lnTo>
                  <a:lnTo>
                    <a:pt x="225920" y="1239951"/>
                  </a:lnTo>
                  <a:lnTo>
                    <a:pt x="258927" y="1269161"/>
                  </a:lnTo>
                  <a:lnTo>
                    <a:pt x="293700" y="1296314"/>
                  </a:lnTo>
                  <a:lnTo>
                    <a:pt x="330123" y="1321346"/>
                  </a:lnTo>
                  <a:lnTo>
                    <a:pt x="368134" y="1344129"/>
                  </a:lnTo>
                  <a:lnTo>
                    <a:pt x="407606" y="1364589"/>
                  </a:lnTo>
                  <a:lnTo>
                    <a:pt x="448475" y="1382636"/>
                  </a:lnTo>
                  <a:lnTo>
                    <a:pt x="490613" y="1398155"/>
                  </a:lnTo>
                  <a:lnTo>
                    <a:pt x="533958" y="1411071"/>
                  </a:lnTo>
                  <a:lnTo>
                    <a:pt x="578396" y="1421282"/>
                  </a:lnTo>
                  <a:lnTo>
                    <a:pt x="623836" y="1428686"/>
                  </a:lnTo>
                  <a:lnTo>
                    <a:pt x="670191" y="1433207"/>
                  </a:lnTo>
                  <a:lnTo>
                    <a:pt x="717359" y="1434731"/>
                  </a:lnTo>
                  <a:lnTo>
                    <a:pt x="4377906" y="1434731"/>
                  </a:lnTo>
                  <a:lnTo>
                    <a:pt x="4425073" y="1433207"/>
                  </a:lnTo>
                  <a:lnTo>
                    <a:pt x="4471428" y="1428686"/>
                  </a:lnTo>
                  <a:lnTo>
                    <a:pt x="4516869" y="1421282"/>
                  </a:lnTo>
                  <a:lnTo>
                    <a:pt x="4561306" y="1411071"/>
                  </a:lnTo>
                  <a:lnTo>
                    <a:pt x="4604651" y="1398155"/>
                  </a:lnTo>
                  <a:lnTo>
                    <a:pt x="4646803" y="1382636"/>
                  </a:lnTo>
                  <a:lnTo>
                    <a:pt x="4687659" y="1364589"/>
                  </a:lnTo>
                  <a:lnTo>
                    <a:pt x="4727143" y="1344129"/>
                  </a:lnTo>
                  <a:lnTo>
                    <a:pt x="4765141" y="1321346"/>
                  </a:lnTo>
                  <a:lnTo>
                    <a:pt x="4801578" y="1296314"/>
                  </a:lnTo>
                  <a:lnTo>
                    <a:pt x="4836338" y="1269161"/>
                  </a:lnTo>
                  <a:lnTo>
                    <a:pt x="4869345" y="1239951"/>
                  </a:lnTo>
                  <a:lnTo>
                    <a:pt x="4900498" y="1208798"/>
                  </a:lnTo>
                  <a:lnTo>
                    <a:pt x="4929708" y="1175791"/>
                  </a:lnTo>
                  <a:lnTo>
                    <a:pt x="4956861" y="1141031"/>
                  </a:lnTo>
                  <a:lnTo>
                    <a:pt x="4981892" y="1104595"/>
                  </a:lnTo>
                  <a:lnTo>
                    <a:pt x="5004676" y="1066596"/>
                  </a:lnTo>
                  <a:lnTo>
                    <a:pt x="5025136" y="1027112"/>
                  </a:lnTo>
                  <a:lnTo>
                    <a:pt x="5043182" y="986256"/>
                  </a:lnTo>
                  <a:lnTo>
                    <a:pt x="5058702" y="944105"/>
                  </a:lnTo>
                  <a:lnTo>
                    <a:pt x="5071618" y="900760"/>
                  </a:lnTo>
                  <a:lnTo>
                    <a:pt x="5081829" y="856322"/>
                  </a:lnTo>
                  <a:lnTo>
                    <a:pt x="5089233" y="810882"/>
                  </a:lnTo>
                  <a:lnTo>
                    <a:pt x="5093754" y="764527"/>
                  </a:lnTo>
                  <a:lnTo>
                    <a:pt x="5095278" y="717359"/>
                  </a:lnTo>
                  <a:close/>
                </a:path>
              </a:pathLst>
            </a:custGeom>
            <a:solidFill>
              <a:srgbClr val="9B70A8"/>
            </a:solidFill>
          </p:spPr>
          <p:txBody>
            <a:bodyPr wrap="square" lIns="0" tIns="0" rIns="0" bIns="0" rtlCol="0"/>
            <a:lstStyle/>
            <a:p>
              <a:endParaRPr/>
            </a:p>
          </p:txBody>
        </p:sp>
        <p:pic>
          <p:nvPicPr>
            <p:cNvPr id="25" name="object 25"/>
            <p:cNvPicPr/>
            <p:nvPr/>
          </p:nvPicPr>
          <p:blipFill>
            <a:blip r:embed="rId15" cstate="print"/>
            <a:stretch>
              <a:fillRect/>
            </a:stretch>
          </p:blipFill>
          <p:spPr>
            <a:xfrm>
              <a:off x="6155895" y="6060071"/>
              <a:ext cx="1193150" cy="475015"/>
            </a:xfrm>
            <a:prstGeom prst="rect">
              <a:avLst/>
            </a:prstGeom>
          </p:spPr>
        </p:pic>
        <p:sp>
          <p:nvSpPr>
            <p:cNvPr id="26" name="object 26"/>
            <p:cNvSpPr/>
            <p:nvPr/>
          </p:nvSpPr>
          <p:spPr>
            <a:xfrm>
              <a:off x="6305261" y="6281223"/>
              <a:ext cx="902335" cy="0"/>
            </a:xfrm>
            <a:custGeom>
              <a:avLst/>
              <a:gdLst/>
              <a:ahLst/>
              <a:cxnLst/>
              <a:rect l="l" t="t" r="r" b="b"/>
              <a:pathLst>
                <a:path w="902334">
                  <a:moveTo>
                    <a:pt x="0" y="0"/>
                  </a:moveTo>
                  <a:lnTo>
                    <a:pt x="902068" y="0"/>
                  </a:lnTo>
                </a:path>
              </a:pathLst>
            </a:custGeom>
            <a:ln w="29908">
              <a:solidFill>
                <a:srgbClr val="FFFFFF"/>
              </a:solidFill>
            </a:ln>
          </p:spPr>
          <p:txBody>
            <a:bodyPr wrap="square" lIns="0" tIns="0" rIns="0" bIns="0" rtlCol="0"/>
            <a:lstStyle/>
            <a:p>
              <a:endParaRPr/>
            </a:p>
          </p:txBody>
        </p:sp>
        <p:sp>
          <p:nvSpPr>
            <p:cNvPr id="27" name="object 27"/>
            <p:cNvSpPr/>
            <p:nvPr/>
          </p:nvSpPr>
          <p:spPr>
            <a:xfrm>
              <a:off x="6205594" y="6141675"/>
              <a:ext cx="284480" cy="284480"/>
            </a:xfrm>
            <a:custGeom>
              <a:avLst/>
              <a:gdLst/>
              <a:ahLst/>
              <a:cxnLst/>
              <a:rect l="l" t="t" r="r" b="b"/>
              <a:pathLst>
                <a:path w="284479" h="284479">
                  <a:moveTo>
                    <a:pt x="142036" y="0"/>
                  </a:moveTo>
                  <a:lnTo>
                    <a:pt x="97184" y="7253"/>
                  </a:lnTo>
                  <a:lnTo>
                    <a:pt x="58199" y="27441"/>
                  </a:lnTo>
                  <a:lnTo>
                    <a:pt x="27436" y="58207"/>
                  </a:lnTo>
                  <a:lnTo>
                    <a:pt x="7251" y="97196"/>
                  </a:lnTo>
                  <a:lnTo>
                    <a:pt x="0" y="142049"/>
                  </a:lnTo>
                  <a:lnTo>
                    <a:pt x="7251" y="186891"/>
                  </a:lnTo>
                  <a:lnTo>
                    <a:pt x="27436" y="225875"/>
                  </a:lnTo>
                  <a:lnTo>
                    <a:pt x="58199" y="256642"/>
                  </a:lnTo>
                  <a:lnTo>
                    <a:pt x="97184" y="276832"/>
                  </a:lnTo>
                  <a:lnTo>
                    <a:pt x="142036" y="284086"/>
                  </a:lnTo>
                  <a:lnTo>
                    <a:pt x="186878" y="276832"/>
                  </a:lnTo>
                  <a:lnTo>
                    <a:pt x="225862" y="256642"/>
                  </a:lnTo>
                  <a:lnTo>
                    <a:pt x="256629" y="225875"/>
                  </a:lnTo>
                  <a:lnTo>
                    <a:pt x="276819" y="186891"/>
                  </a:lnTo>
                  <a:lnTo>
                    <a:pt x="284073" y="142049"/>
                  </a:lnTo>
                  <a:lnTo>
                    <a:pt x="276819" y="97196"/>
                  </a:lnTo>
                  <a:lnTo>
                    <a:pt x="256629" y="58207"/>
                  </a:lnTo>
                  <a:lnTo>
                    <a:pt x="225862" y="27441"/>
                  </a:lnTo>
                  <a:lnTo>
                    <a:pt x="186878" y="7253"/>
                  </a:lnTo>
                  <a:lnTo>
                    <a:pt x="142036" y="0"/>
                  </a:lnTo>
                  <a:close/>
                </a:path>
              </a:pathLst>
            </a:custGeom>
            <a:solidFill>
              <a:srgbClr val="FFFFFF"/>
            </a:solidFill>
          </p:spPr>
          <p:txBody>
            <a:bodyPr wrap="square" lIns="0" tIns="0" rIns="0" bIns="0" rtlCol="0"/>
            <a:lstStyle/>
            <a:p>
              <a:endParaRPr/>
            </a:p>
          </p:txBody>
        </p:sp>
        <p:pic>
          <p:nvPicPr>
            <p:cNvPr id="28" name="object 28"/>
            <p:cNvPicPr/>
            <p:nvPr/>
          </p:nvPicPr>
          <p:blipFill>
            <a:blip r:embed="rId16" cstate="print"/>
            <a:stretch>
              <a:fillRect/>
            </a:stretch>
          </p:blipFill>
          <p:spPr>
            <a:xfrm>
              <a:off x="6265395" y="6201500"/>
              <a:ext cx="164464" cy="164439"/>
            </a:xfrm>
            <a:prstGeom prst="rect">
              <a:avLst/>
            </a:prstGeom>
          </p:spPr>
        </p:pic>
        <p:pic>
          <p:nvPicPr>
            <p:cNvPr id="29" name="object 29"/>
            <p:cNvPicPr/>
            <p:nvPr/>
          </p:nvPicPr>
          <p:blipFill>
            <a:blip r:embed="rId17" cstate="print"/>
            <a:stretch>
              <a:fillRect/>
            </a:stretch>
          </p:blipFill>
          <p:spPr>
            <a:xfrm>
              <a:off x="6836627" y="5831916"/>
              <a:ext cx="987435" cy="983691"/>
            </a:xfrm>
            <a:prstGeom prst="rect">
              <a:avLst/>
            </a:prstGeom>
          </p:spPr>
        </p:pic>
        <p:pic>
          <p:nvPicPr>
            <p:cNvPr id="30" name="object 30"/>
            <p:cNvPicPr/>
            <p:nvPr/>
          </p:nvPicPr>
          <p:blipFill>
            <a:blip r:embed="rId18" cstate="print"/>
            <a:stretch>
              <a:fillRect/>
            </a:stretch>
          </p:blipFill>
          <p:spPr>
            <a:xfrm>
              <a:off x="6855790" y="5909830"/>
              <a:ext cx="792416" cy="792416"/>
            </a:xfrm>
            <a:prstGeom prst="rect">
              <a:avLst/>
            </a:prstGeom>
          </p:spPr>
        </p:pic>
        <p:pic>
          <p:nvPicPr>
            <p:cNvPr id="31" name="object 31"/>
            <p:cNvPicPr/>
            <p:nvPr/>
          </p:nvPicPr>
          <p:blipFill>
            <a:blip r:embed="rId19" cstate="print"/>
            <a:stretch>
              <a:fillRect/>
            </a:stretch>
          </p:blipFill>
          <p:spPr>
            <a:xfrm>
              <a:off x="7057305" y="7182157"/>
              <a:ext cx="5528149" cy="1694351"/>
            </a:xfrm>
            <a:prstGeom prst="rect">
              <a:avLst/>
            </a:prstGeom>
          </p:spPr>
        </p:pic>
        <p:sp>
          <p:nvSpPr>
            <p:cNvPr id="32" name="object 32"/>
            <p:cNvSpPr/>
            <p:nvPr/>
          </p:nvSpPr>
          <p:spPr>
            <a:xfrm>
              <a:off x="7089267" y="7261720"/>
              <a:ext cx="5340350" cy="1503680"/>
            </a:xfrm>
            <a:custGeom>
              <a:avLst/>
              <a:gdLst/>
              <a:ahLst/>
              <a:cxnLst/>
              <a:rect l="l" t="t" r="r" b="b"/>
              <a:pathLst>
                <a:path w="5340350" h="1503679">
                  <a:moveTo>
                    <a:pt x="5340108" y="751827"/>
                  </a:moveTo>
                  <a:lnTo>
                    <a:pt x="5338623" y="704278"/>
                  </a:lnTo>
                  <a:lnTo>
                    <a:pt x="5334254" y="657517"/>
                  </a:lnTo>
                  <a:lnTo>
                    <a:pt x="5327066" y="611632"/>
                  </a:lnTo>
                  <a:lnTo>
                    <a:pt x="5317147" y="566712"/>
                  </a:lnTo>
                  <a:lnTo>
                    <a:pt x="5304599" y="522833"/>
                  </a:lnTo>
                  <a:lnTo>
                    <a:pt x="5289499" y="480098"/>
                  </a:lnTo>
                  <a:lnTo>
                    <a:pt x="5271948" y="438581"/>
                  </a:lnTo>
                  <a:lnTo>
                    <a:pt x="5252021" y="398386"/>
                  </a:lnTo>
                  <a:lnTo>
                    <a:pt x="5229809" y="359600"/>
                  </a:lnTo>
                  <a:lnTo>
                    <a:pt x="5205412" y="322287"/>
                  </a:lnTo>
                  <a:lnTo>
                    <a:pt x="5178895" y="286562"/>
                  </a:lnTo>
                  <a:lnTo>
                    <a:pt x="5150370" y="252514"/>
                  </a:lnTo>
                  <a:lnTo>
                    <a:pt x="5119903" y="220205"/>
                  </a:lnTo>
                  <a:lnTo>
                    <a:pt x="5087607" y="189738"/>
                  </a:lnTo>
                  <a:lnTo>
                    <a:pt x="5053546" y="161213"/>
                  </a:lnTo>
                  <a:lnTo>
                    <a:pt x="5017821" y="134696"/>
                  </a:lnTo>
                  <a:lnTo>
                    <a:pt x="4980521" y="110299"/>
                  </a:lnTo>
                  <a:lnTo>
                    <a:pt x="4941722" y="88087"/>
                  </a:lnTo>
                  <a:lnTo>
                    <a:pt x="4901527" y="68160"/>
                  </a:lnTo>
                  <a:lnTo>
                    <a:pt x="4860023" y="50609"/>
                  </a:lnTo>
                  <a:lnTo>
                    <a:pt x="4817275" y="35509"/>
                  </a:lnTo>
                  <a:lnTo>
                    <a:pt x="4773409" y="22961"/>
                  </a:lnTo>
                  <a:lnTo>
                    <a:pt x="4728476" y="13042"/>
                  </a:lnTo>
                  <a:lnTo>
                    <a:pt x="4682591" y="5854"/>
                  </a:lnTo>
                  <a:lnTo>
                    <a:pt x="4635830" y="1473"/>
                  </a:lnTo>
                  <a:lnTo>
                    <a:pt x="4588281" y="0"/>
                  </a:lnTo>
                  <a:lnTo>
                    <a:pt x="751840" y="0"/>
                  </a:lnTo>
                  <a:lnTo>
                    <a:pt x="704291" y="1473"/>
                  </a:lnTo>
                  <a:lnTo>
                    <a:pt x="657529" y="5854"/>
                  </a:lnTo>
                  <a:lnTo>
                    <a:pt x="611644" y="13042"/>
                  </a:lnTo>
                  <a:lnTo>
                    <a:pt x="566712" y="22961"/>
                  </a:lnTo>
                  <a:lnTo>
                    <a:pt x="522846" y="35509"/>
                  </a:lnTo>
                  <a:lnTo>
                    <a:pt x="480098" y="50609"/>
                  </a:lnTo>
                  <a:lnTo>
                    <a:pt x="438594" y="68160"/>
                  </a:lnTo>
                  <a:lnTo>
                    <a:pt x="398399" y="88087"/>
                  </a:lnTo>
                  <a:lnTo>
                    <a:pt x="359600" y="110299"/>
                  </a:lnTo>
                  <a:lnTo>
                    <a:pt x="322300" y="134696"/>
                  </a:lnTo>
                  <a:lnTo>
                    <a:pt x="286575" y="161213"/>
                  </a:lnTo>
                  <a:lnTo>
                    <a:pt x="252514" y="189738"/>
                  </a:lnTo>
                  <a:lnTo>
                    <a:pt x="220205" y="220205"/>
                  </a:lnTo>
                  <a:lnTo>
                    <a:pt x="189750" y="252514"/>
                  </a:lnTo>
                  <a:lnTo>
                    <a:pt x="161213" y="286562"/>
                  </a:lnTo>
                  <a:lnTo>
                    <a:pt x="134708" y="322287"/>
                  </a:lnTo>
                  <a:lnTo>
                    <a:pt x="110299" y="359600"/>
                  </a:lnTo>
                  <a:lnTo>
                    <a:pt x="88087" y="398386"/>
                  </a:lnTo>
                  <a:lnTo>
                    <a:pt x="68160" y="438581"/>
                  </a:lnTo>
                  <a:lnTo>
                    <a:pt x="50609" y="480098"/>
                  </a:lnTo>
                  <a:lnTo>
                    <a:pt x="35509" y="522833"/>
                  </a:lnTo>
                  <a:lnTo>
                    <a:pt x="22961" y="566712"/>
                  </a:lnTo>
                  <a:lnTo>
                    <a:pt x="13042" y="611632"/>
                  </a:lnTo>
                  <a:lnTo>
                    <a:pt x="5854" y="657517"/>
                  </a:lnTo>
                  <a:lnTo>
                    <a:pt x="1473" y="704278"/>
                  </a:lnTo>
                  <a:lnTo>
                    <a:pt x="0" y="751827"/>
                  </a:lnTo>
                  <a:lnTo>
                    <a:pt x="1473" y="799376"/>
                  </a:lnTo>
                  <a:lnTo>
                    <a:pt x="5854" y="846137"/>
                  </a:lnTo>
                  <a:lnTo>
                    <a:pt x="13042" y="892022"/>
                  </a:lnTo>
                  <a:lnTo>
                    <a:pt x="22961" y="936942"/>
                  </a:lnTo>
                  <a:lnTo>
                    <a:pt x="35509" y="980821"/>
                  </a:lnTo>
                  <a:lnTo>
                    <a:pt x="50609" y="1023556"/>
                  </a:lnTo>
                  <a:lnTo>
                    <a:pt x="68160" y="1065072"/>
                  </a:lnTo>
                  <a:lnTo>
                    <a:pt x="88087" y="1105268"/>
                  </a:lnTo>
                  <a:lnTo>
                    <a:pt x="110299" y="1144066"/>
                  </a:lnTo>
                  <a:lnTo>
                    <a:pt x="134708" y="1181366"/>
                  </a:lnTo>
                  <a:lnTo>
                    <a:pt x="161213" y="1217091"/>
                  </a:lnTo>
                  <a:lnTo>
                    <a:pt x="189750" y="1251153"/>
                  </a:lnTo>
                  <a:lnTo>
                    <a:pt x="220205" y="1283449"/>
                  </a:lnTo>
                  <a:lnTo>
                    <a:pt x="252514" y="1313916"/>
                  </a:lnTo>
                  <a:lnTo>
                    <a:pt x="286575" y="1342440"/>
                  </a:lnTo>
                  <a:lnTo>
                    <a:pt x="322300" y="1368958"/>
                  </a:lnTo>
                  <a:lnTo>
                    <a:pt x="359600" y="1393355"/>
                  </a:lnTo>
                  <a:lnTo>
                    <a:pt x="398399" y="1415567"/>
                  </a:lnTo>
                  <a:lnTo>
                    <a:pt x="438594" y="1435493"/>
                  </a:lnTo>
                  <a:lnTo>
                    <a:pt x="480098" y="1453045"/>
                  </a:lnTo>
                  <a:lnTo>
                    <a:pt x="522846" y="1468145"/>
                  </a:lnTo>
                  <a:lnTo>
                    <a:pt x="566712" y="1480693"/>
                  </a:lnTo>
                  <a:lnTo>
                    <a:pt x="611644" y="1490599"/>
                  </a:lnTo>
                  <a:lnTo>
                    <a:pt x="657529" y="1497787"/>
                  </a:lnTo>
                  <a:lnTo>
                    <a:pt x="704291" y="1502168"/>
                  </a:lnTo>
                  <a:lnTo>
                    <a:pt x="751840" y="1503654"/>
                  </a:lnTo>
                  <a:lnTo>
                    <a:pt x="4588281" y="1503654"/>
                  </a:lnTo>
                  <a:lnTo>
                    <a:pt x="4635830" y="1502168"/>
                  </a:lnTo>
                  <a:lnTo>
                    <a:pt x="4682591" y="1497787"/>
                  </a:lnTo>
                  <a:lnTo>
                    <a:pt x="4728476" y="1490599"/>
                  </a:lnTo>
                  <a:lnTo>
                    <a:pt x="4773409" y="1480693"/>
                  </a:lnTo>
                  <a:lnTo>
                    <a:pt x="4817275" y="1468145"/>
                  </a:lnTo>
                  <a:lnTo>
                    <a:pt x="4860023" y="1453045"/>
                  </a:lnTo>
                  <a:lnTo>
                    <a:pt x="4901527" y="1435493"/>
                  </a:lnTo>
                  <a:lnTo>
                    <a:pt x="4941722" y="1415567"/>
                  </a:lnTo>
                  <a:lnTo>
                    <a:pt x="4980521" y="1393355"/>
                  </a:lnTo>
                  <a:lnTo>
                    <a:pt x="5017821" y="1368958"/>
                  </a:lnTo>
                  <a:lnTo>
                    <a:pt x="5053546" y="1342440"/>
                  </a:lnTo>
                  <a:lnTo>
                    <a:pt x="5087607" y="1313916"/>
                  </a:lnTo>
                  <a:lnTo>
                    <a:pt x="5119903" y="1283449"/>
                  </a:lnTo>
                  <a:lnTo>
                    <a:pt x="5150370" y="1251153"/>
                  </a:lnTo>
                  <a:lnTo>
                    <a:pt x="5178895" y="1217091"/>
                  </a:lnTo>
                  <a:lnTo>
                    <a:pt x="5205412" y="1181366"/>
                  </a:lnTo>
                  <a:lnTo>
                    <a:pt x="5229809" y="1144066"/>
                  </a:lnTo>
                  <a:lnTo>
                    <a:pt x="5252021" y="1105268"/>
                  </a:lnTo>
                  <a:lnTo>
                    <a:pt x="5271948" y="1065072"/>
                  </a:lnTo>
                  <a:lnTo>
                    <a:pt x="5289499" y="1023556"/>
                  </a:lnTo>
                  <a:lnTo>
                    <a:pt x="5304599" y="980821"/>
                  </a:lnTo>
                  <a:lnTo>
                    <a:pt x="5317147" y="936942"/>
                  </a:lnTo>
                  <a:lnTo>
                    <a:pt x="5327066" y="892022"/>
                  </a:lnTo>
                  <a:lnTo>
                    <a:pt x="5334254" y="846137"/>
                  </a:lnTo>
                  <a:lnTo>
                    <a:pt x="5338623" y="799376"/>
                  </a:lnTo>
                  <a:lnTo>
                    <a:pt x="5340108" y="751827"/>
                  </a:lnTo>
                  <a:close/>
                </a:path>
              </a:pathLst>
            </a:custGeom>
            <a:solidFill>
              <a:srgbClr val="F9BB5A"/>
            </a:solidFill>
          </p:spPr>
          <p:txBody>
            <a:bodyPr wrap="square" lIns="0" tIns="0" rIns="0" bIns="0" rtlCol="0"/>
            <a:lstStyle/>
            <a:p>
              <a:endParaRPr/>
            </a:p>
          </p:txBody>
        </p:sp>
        <p:pic>
          <p:nvPicPr>
            <p:cNvPr id="33" name="object 33"/>
            <p:cNvPicPr/>
            <p:nvPr/>
          </p:nvPicPr>
          <p:blipFill>
            <a:blip r:embed="rId20" cstate="print"/>
            <a:stretch>
              <a:fillRect/>
            </a:stretch>
          </p:blipFill>
          <p:spPr>
            <a:xfrm>
              <a:off x="5961405" y="7025068"/>
              <a:ext cx="1204366" cy="703160"/>
            </a:xfrm>
            <a:prstGeom prst="rect">
              <a:avLst/>
            </a:prstGeom>
          </p:spPr>
        </p:pic>
        <p:sp>
          <p:nvSpPr>
            <p:cNvPr id="34" name="object 34"/>
            <p:cNvSpPr/>
            <p:nvPr/>
          </p:nvSpPr>
          <p:spPr>
            <a:xfrm>
              <a:off x="6108209" y="7219491"/>
              <a:ext cx="909955" cy="382905"/>
            </a:xfrm>
            <a:custGeom>
              <a:avLst/>
              <a:gdLst/>
              <a:ahLst/>
              <a:cxnLst/>
              <a:rect l="l" t="t" r="r" b="b"/>
              <a:pathLst>
                <a:path w="909954" h="382904">
                  <a:moveTo>
                    <a:pt x="0" y="0"/>
                  </a:moveTo>
                  <a:lnTo>
                    <a:pt x="909726" y="382435"/>
                  </a:lnTo>
                </a:path>
              </a:pathLst>
            </a:custGeom>
            <a:ln w="29908">
              <a:solidFill>
                <a:srgbClr val="FFFFFF"/>
              </a:solidFill>
            </a:ln>
          </p:spPr>
          <p:txBody>
            <a:bodyPr wrap="square" lIns="0" tIns="0" rIns="0" bIns="0" rtlCol="0"/>
            <a:lstStyle/>
            <a:p>
              <a:endParaRPr/>
            </a:p>
          </p:txBody>
        </p:sp>
        <p:sp>
          <p:nvSpPr>
            <p:cNvPr id="35" name="object 35"/>
            <p:cNvSpPr/>
            <p:nvPr/>
          </p:nvSpPr>
          <p:spPr>
            <a:xfrm>
              <a:off x="6011222" y="7103545"/>
              <a:ext cx="284480" cy="284480"/>
            </a:xfrm>
            <a:custGeom>
              <a:avLst/>
              <a:gdLst/>
              <a:ahLst/>
              <a:cxnLst/>
              <a:rect l="l" t="t" r="r" b="b"/>
              <a:pathLst>
                <a:path w="284479" h="284479">
                  <a:moveTo>
                    <a:pt x="142036" y="0"/>
                  </a:moveTo>
                  <a:lnTo>
                    <a:pt x="97194" y="7251"/>
                  </a:lnTo>
                  <a:lnTo>
                    <a:pt x="58210" y="27436"/>
                  </a:lnTo>
                  <a:lnTo>
                    <a:pt x="27444" y="58199"/>
                  </a:lnTo>
                  <a:lnTo>
                    <a:pt x="7254" y="97184"/>
                  </a:lnTo>
                  <a:lnTo>
                    <a:pt x="0" y="142036"/>
                  </a:lnTo>
                  <a:lnTo>
                    <a:pt x="7254" y="186878"/>
                  </a:lnTo>
                  <a:lnTo>
                    <a:pt x="27444" y="225862"/>
                  </a:lnTo>
                  <a:lnTo>
                    <a:pt x="58210" y="256629"/>
                  </a:lnTo>
                  <a:lnTo>
                    <a:pt x="97194" y="276819"/>
                  </a:lnTo>
                  <a:lnTo>
                    <a:pt x="142036" y="284073"/>
                  </a:lnTo>
                  <a:lnTo>
                    <a:pt x="186878" y="276819"/>
                  </a:lnTo>
                  <a:lnTo>
                    <a:pt x="225862" y="256629"/>
                  </a:lnTo>
                  <a:lnTo>
                    <a:pt x="256629" y="225862"/>
                  </a:lnTo>
                  <a:lnTo>
                    <a:pt x="276819" y="186878"/>
                  </a:lnTo>
                  <a:lnTo>
                    <a:pt x="284073" y="142036"/>
                  </a:lnTo>
                  <a:lnTo>
                    <a:pt x="276819" y="97184"/>
                  </a:lnTo>
                  <a:lnTo>
                    <a:pt x="256629" y="58199"/>
                  </a:lnTo>
                  <a:lnTo>
                    <a:pt x="225862" y="27436"/>
                  </a:lnTo>
                  <a:lnTo>
                    <a:pt x="186878" y="7251"/>
                  </a:lnTo>
                  <a:lnTo>
                    <a:pt x="142036" y="0"/>
                  </a:lnTo>
                  <a:close/>
                </a:path>
              </a:pathLst>
            </a:custGeom>
            <a:solidFill>
              <a:srgbClr val="FFFFFF"/>
            </a:solidFill>
          </p:spPr>
          <p:txBody>
            <a:bodyPr wrap="square" lIns="0" tIns="0" rIns="0" bIns="0" rtlCol="0"/>
            <a:lstStyle/>
            <a:p>
              <a:endParaRPr/>
            </a:p>
          </p:txBody>
        </p:sp>
        <p:pic>
          <p:nvPicPr>
            <p:cNvPr id="36" name="object 36"/>
            <p:cNvPicPr/>
            <p:nvPr/>
          </p:nvPicPr>
          <p:blipFill>
            <a:blip r:embed="rId21" cstate="print"/>
            <a:stretch>
              <a:fillRect/>
            </a:stretch>
          </p:blipFill>
          <p:spPr>
            <a:xfrm>
              <a:off x="6071031" y="7163358"/>
              <a:ext cx="164452" cy="164477"/>
            </a:xfrm>
            <a:prstGeom prst="rect">
              <a:avLst/>
            </a:prstGeom>
          </p:spPr>
        </p:pic>
        <p:pic>
          <p:nvPicPr>
            <p:cNvPr id="37" name="object 37"/>
            <p:cNvPicPr/>
            <p:nvPr/>
          </p:nvPicPr>
          <p:blipFill>
            <a:blip r:embed="rId22" cstate="print"/>
            <a:stretch>
              <a:fillRect/>
            </a:stretch>
          </p:blipFill>
          <p:spPr>
            <a:xfrm>
              <a:off x="6556108" y="7152235"/>
              <a:ext cx="979944" cy="983689"/>
            </a:xfrm>
            <a:prstGeom prst="rect">
              <a:avLst/>
            </a:prstGeom>
          </p:spPr>
        </p:pic>
        <p:pic>
          <p:nvPicPr>
            <p:cNvPr id="38" name="object 38"/>
            <p:cNvPicPr/>
            <p:nvPr/>
          </p:nvPicPr>
          <p:blipFill>
            <a:blip r:embed="rId23" cstate="print"/>
            <a:stretch>
              <a:fillRect/>
            </a:stretch>
          </p:blipFill>
          <p:spPr>
            <a:xfrm>
              <a:off x="6571729" y="7232967"/>
              <a:ext cx="792403" cy="792429"/>
            </a:xfrm>
            <a:prstGeom prst="rect">
              <a:avLst/>
            </a:prstGeom>
          </p:spPr>
        </p:pic>
        <p:sp>
          <p:nvSpPr>
            <p:cNvPr id="39" name="object 39"/>
            <p:cNvSpPr/>
            <p:nvPr/>
          </p:nvSpPr>
          <p:spPr>
            <a:xfrm>
              <a:off x="6875740" y="4611105"/>
              <a:ext cx="328295" cy="784225"/>
            </a:xfrm>
            <a:custGeom>
              <a:avLst/>
              <a:gdLst/>
              <a:ahLst/>
              <a:cxnLst/>
              <a:rect l="l" t="t" r="r" b="b"/>
              <a:pathLst>
                <a:path w="328295" h="784225">
                  <a:moveTo>
                    <a:pt x="328091" y="0"/>
                  </a:moveTo>
                  <a:lnTo>
                    <a:pt x="213766" y="0"/>
                  </a:lnTo>
                  <a:lnTo>
                    <a:pt x="181849" y="35429"/>
                  </a:lnTo>
                  <a:lnTo>
                    <a:pt x="144513" y="65701"/>
                  </a:lnTo>
                  <a:lnTo>
                    <a:pt x="101759" y="90815"/>
                  </a:lnTo>
                  <a:lnTo>
                    <a:pt x="53588" y="110770"/>
                  </a:lnTo>
                  <a:lnTo>
                    <a:pt x="0" y="125564"/>
                  </a:lnTo>
                  <a:lnTo>
                    <a:pt x="0" y="216992"/>
                  </a:lnTo>
                  <a:lnTo>
                    <a:pt x="19215" y="216992"/>
                  </a:lnTo>
                  <a:lnTo>
                    <a:pt x="49852" y="217582"/>
                  </a:lnTo>
                  <a:lnTo>
                    <a:pt x="93204" y="222307"/>
                  </a:lnTo>
                  <a:lnTo>
                    <a:pt x="126597" y="245650"/>
                  </a:lnTo>
                  <a:lnTo>
                    <a:pt x="132945" y="290858"/>
                  </a:lnTo>
                  <a:lnTo>
                    <a:pt x="134023" y="363753"/>
                  </a:lnTo>
                  <a:lnTo>
                    <a:pt x="134023" y="784174"/>
                  </a:lnTo>
                  <a:lnTo>
                    <a:pt x="328091" y="784174"/>
                  </a:lnTo>
                  <a:lnTo>
                    <a:pt x="328091" y="0"/>
                  </a:lnTo>
                  <a:close/>
                </a:path>
              </a:pathLst>
            </a:custGeom>
            <a:solidFill>
              <a:srgbClr val="60BEB2">
                <a:alpha val="79998"/>
              </a:srgbClr>
            </a:solidFill>
          </p:spPr>
          <p:txBody>
            <a:bodyPr wrap="square" lIns="0" tIns="0" rIns="0" bIns="0" rtlCol="0"/>
            <a:lstStyle/>
            <a:p>
              <a:endParaRPr/>
            </a:p>
          </p:txBody>
        </p:sp>
        <p:sp>
          <p:nvSpPr>
            <p:cNvPr id="40" name="object 40"/>
            <p:cNvSpPr/>
            <p:nvPr/>
          </p:nvSpPr>
          <p:spPr>
            <a:xfrm>
              <a:off x="6875740" y="4611105"/>
              <a:ext cx="328295" cy="784225"/>
            </a:xfrm>
            <a:custGeom>
              <a:avLst/>
              <a:gdLst/>
              <a:ahLst/>
              <a:cxnLst/>
              <a:rect l="l" t="t" r="r" b="b"/>
              <a:pathLst>
                <a:path w="328295" h="784225">
                  <a:moveTo>
                    <a:pt x="213766" y="0"/>
                  </a:moveTo>
                  <a:lnTo>
                    <a:pt x="181849" y="35429"/>
                  </a:lnTo>
                  <a:lnTo>
                    <a:pt x="144513" y="65701"/>
                  </a:lnTo>
                  <a:lnTo>
                    <a:pt x="101759" y="90815"/>
                  </a:lnTo>
                  <a:lnTo>
                    <a:pt x="53588" y="110770"/>
                  </a:lnTo>
                  <a:lnTo>
                    <a:pt x="0" y="125564"/>
                  </a:lnTo>
                  <a:lnTo>
                    <a:pt x="0" y="216992"/>
                  </a:lnTo>
                  <a:lnTo>
                    <a:pt x="19215" y="216992"/>
                  </a:lnTo>
                  <a:lnTo>
                    <a:pt x="49852" y="217582"/>
                  </a:lnTo>
                  <a:lnTo>
                    <a:pt x="93204" y="222307"/>
                  </a:lnTo>
                  <a:lnTo>
                    <a:pt x="126597" y="245650"/>
                  </a:lnTo>
                  <a:lnTo>
                    <a:pt x="132945" y="290858"/>
                  </a:lnTo>
                  <a:lnTo>
                    <a:pt x="134023" y="363753"/>
                  </a:lnTo>
                  <a:lnTo>
                    <a:pt x="134023" y="784174"/>
                  </a:lnTo>
                  <a:lnTo>
                    <a:pt x="328091" y="784174"/>
                  </a:lnTo>
                  <a:lnTo>
                    <a:pt x="328091" y="0"/>
                  </a:lnTo>
                  <a:lnTo>
                    <a:pt x="213766" y="0"/>
                  </a:lnTo>
                  <a:close/>
                </a:path>
              </a:pathLst>
            </a:custGeom>
            <a:ln w="14897">
              <a:solidFill>
                <a:srgbClr val="FFFFFF"/>
              </a:solidFill>
            </a:ln>
          </p:spPr>
          <p:txBody>
            <a:bodyPr wrap="square" lIns="0" tIns="0" rIns="0" bIns="0" rtlCol="0"/>
            <a:lstStyle/>
            <a:p>
              <a:endParaRPr/>
            </a:p>
          </p:txBody>
        </p:sp>
        <p:sp>
          <p:nvSpPr>
            <p:cNvPr id="41" name="object 41"/>
            <p:cNvSpPr/>
            <p:nvPr/>
          </p:nvSpPr>
          <p:spPr>
            <a:xfrm>
              <a:off x="7043900" y="5894076"/>
              <a:ext cx="446405" cy="799465"/>
            </a:xfrm>
            <a:custGeom>
              <a:avLst/>
              <a:gdLst/>
              <a:ahLst/>
              <a:cxnLst/>
              <a:rect l="l" t="t" r="r" b="b"/>
              <a:pathLst>
                <a:path w="446404" h="799465">
                  <a:moveTo>
                    <a:pt x="210705" y="0"/>
                  </a:moveTo>
                  <a:lnTo>
                    <a:pt x="155622" y="4722"/>
                  </a:lnTo>
                  <a:lnTo>
                    <a:pt x="108978" y="18884"/>
                  </a:lnTo>
                  <a:lnTo>
                    <a:pt x="70516" y="42265"/>
                  </a:lnTo>
                  <a:lnTo>
                    <a:pt x="40017" y="74599"/>
                  </a:lnTo>
                  <a:lnTo>
                    <a:pt x="18443" y="111720"/>
                  </a:lnTo>
                  <a:lnTo>
                    <a:pt x="6756" y="149440"/>
                  </a:lnTo>
                  <a:lnTo>
                    <a:pt x="1687" y="194432"/>
                  </a:lnTo>
                  <a:lnTo>
                    <a:pt x="0" y="253339"/>
                  </a:lnTo>
                  <a:lnTo>
                    <a:pt x="0" y="281927"/>
                  </a:lnTo>
                  <a:lnTo>
                    <a:pt x="174548" y="281927"/>
                  </a:lnTo>
                  <a:lnTo>
                    <a:pt x="174548" y="207327"/>
                  </a:lnTo>
                  <a:lnTo>
                    <a:pt x="175227" y="183560"/>
                  </a:lnTo>
                  <a:lnTo>
                    <a:pt x="185407" y="138049"/>
                  </a:lnTo>
                  <a:lnTo>
                    <a:pt x="218490" y="120611"/>
                  </a:lnTo>
                  <a:lnTo>
                    <a:pt x="228880" y="121597"/>
                  </a:lnTo>
                  <a:lnTo>
                    <a:pt x="259705" y="156163"/>
                  </a:lnTo>
                  <a:lnTo>
                    <a:pt x="262420" y="184073"/>
                  </a:lnTo>
                  <a:lnTo>
                    <a:pt x="260174" y="206948"/>
                  </a:lnTo>
                  <a:lnTo>
                    <a:pt x="242215" y="264955"/>
                  </a:lnTo>
                  <a:lnTo>
                    <a:pt x="226504" y="300088"/>
                  </a:lnTo>
                  <a:lnTo>
                    <a:pt x="202905" y="344922"/>
                  </a:lnTo>
                  <a:lnTo>
                    <a:pt x="164044" y="413315"/>
                  </a:lnTo>
                  <a:lnTo>
                    <a:pt x="138890" y="456347"/>
                  </a:lnTo>
                  <a:lnTo>
                    <a:pt x="109922" y="505269"/>
                  </a:lnTo>
                  <a:lnTo>
                    <a:pt x="40540" y="620783"/>
                  </a:lnTo>
                  <a:lnTo>
                    <a:pt x="127" y="687374"/>
                  </a:lnTo>
                  <a:lnTo>
                    <a:pt x="0" y="799274"/>
                  </a:lnTo>
                  <a:lnTo>
                    <a:pt x="428650" y="799274"/>
                  </a:lnTo>
                  <a:lnTo>
                    <a:pt x="428650" y="665581"/>
                  </a:lnTo>
                  <a:lnTo>
                    <a:pt x="215036" y="665581"/>
                  </a:lnTo>
                  <a:lnTo>
                    <a:pt x="259215" y="599407"/>
                  </a:lnTo>
                  <a:lnTo>
                    <a:pt x="298070" y="540112"/>
                  </a:lnTo>
                  <a:lnTo>
                    <a:pt x="331601" y="487698"/>
                  </a:lnTo>
                  <a:lnTo>
                    <a:pt x="359808" y="442163"/>
                  </a:lnTo>
                  <a:lnTo>
                    <a:pt x="382693" y="403508"/>
                  </a:lnTo>
                  <a:lnTo>
                    <a:pt x="412496" y="346837"/>
                  </a:lnTo>
                  <a:lnTo>
                    <a:pt x="427157" y="309782"/>
                  </a:lnTo>
                  <a:lnTo>
                    <a:pt x="443915" y="238573"/>
                  </a:lnTo>
                  <a:lnTo>
                    <a:pt x="446011" y="204419"/>
                  </a:lnTo>
                  <a:lnTo>
                    <a:pt x="442289" y="162021"/>
                  </a:lnTo>
                  <a:lnTo>
                    <a:pt x="431123" y="123466"/>
                  </a:lnTo>
                  <a:lnTo>
                    <a:pt x="412514" y="88754"/>
                  </a:lnTo>
                  <a:lnTo>
                    <a:pt x="386461" y="57886"/>
                  </a:lnTo>
                  <a:lnTo>
                    <a:pt x="353144" y="32564"/>
                  </a:lnTo>
                  <a:lnTo>
                    <a:pt x="312747" y="14474"/>
                  </a:lnTo>
                  <a:lnTo>
                    <a:pt x="265267" y="3619"/>
                  </a:lnTo>
                  <a:lnTo>
                    <a:pt x="210705" y="0"/>
                  </a:lnTo>
                  <a:close/>
                </a:path>
              </a:pathLst>
            </a:custGeom>
            <a:solidFill>
              <a:srgbClr val="9B71A8">
                <a:alpha val="79998"/>
              </a:srgbClr>
            </a:solidFill>
          </p:spPr>
          <p:txBody>
            <a:bodyPr wrap="square" lIns="0" tIns="0" rIns="0" bIns="0" rtlCol="0"/>
            <a:lstStyle/>
            <a:p>
              <a:endParaRPr/>
            </a:p>
          </p:txBody>
        </p:sp>
        <p:sp>
          <p:nvSpPr>
            <p:cNvPr id="42" name="object 42"/>
            <p:cNvSpPr/>
            <p:nvPr/>
          </p:nvSpPr>
          <p:spPr>
            <a:xfrm>
              <a:off x="7043900" y="5894076"/>
              <a:ext cx="446405" cy="799465"/>
            </a:xfrm>
            <a:custGeom>
              <a:avLst/>
              <a:gdLst/>
              <a:ahLst/>
              <a:cxnLst/>
              <a:rect l="l" t="t" r="r" b="b"/>
              <a:pathLst>
                <a:path w="446404" h="799465">
                  <a:moveTo>
                    <a:pt x="215036" y="665581"/>
                  </a:moveTo>
                  <a:lnTo>
                    <a:pt x="259215" y="599407"/>
                  </a:lnTo>
                  <a:lnTo>
                    <a:pt x="298070" y="540112"/>
                  </a:lnTo>
                  <a:lnTo>
                    <a:pt x="331601" y="487698"/>
                  </a:lnTo>
                  <a:lnTo>
                    <a:pt x="359808" y="442163"/>
                  </a:lnTo>
                  <a:lnTo>
                    <a:pt x="382693" y="403508"/>
                  </a:lnTo>
                  <a:lnTo>
                    <a:pt x="412496" y="346837"/>
                  </a:lnTo>
                  <a:lnTo>
                    <a:pt x="427157" y="309782"/>
                  </a:lnTo>
                  <a:lnTo>
                    <a:pt x="443915" y="238573"/>
                  </a:lnTo>
                  <a:lnTo>
                    <a:pt x="446011" y="204419"/>
                  </a:lnTo>
                  <a:lnTo>
                    <a:pt x="442289" y="162021"/>
                  </a:lnTo>
                  <a:lnTo>
                    <a:pt x="431123" y="123466"/>
                  </a:lnTo>
                  <a:lnTo>
                    <a:pt x="412514" y="88754"/>
                  </a:lnTo>
                  <a:lnTo>
                    <a:pt x="386461" y="57886"/>
                  </a:lnTo>
                  <a:lnTo>
                    <a:pt x="353144" y="32564"/>
                  </a:lnTo>
                  <a:lnTo>
                    <a:pt x="312747" y="14474"/>
                  </a:lnTo>
                  <a:lnTo>
                    <a:pt x="265267" y="3619"/>
                  </a:lnTo>
                  <a:lnTo>
                    <a:pt x="210705" y="0"/>
                  </a:lnTo>
                  <a:lnTo>
                    <a:pt x="182109" y="1180"/>
                  </a:lnTo>
                  <a:lnTo>
                    <a:pt x="131245" y="10624"/>
                  </a:lnTo>
                  <a:lnTo>
                    <a:pt x="88752" y="29454"/>
                  </a:lnTo>
                  <a:lnTo>
                    <a:pt x="54271" y="57314"/>
                  </a:lnTo>
                  <a:lnTo>
                    <a:pt x="27994" y="93085"/>
                  </a:lnTo>
                  <a:lnTo>
                    <a:pt x="11364" y="130505"/>
                  </a:lnTo>
                  <a:lnTo>
                    <a:pt x="3798" y="170195"/>
                  </a:lnTo>
                  <a:lnTo>
                    <a:pt x="421" y="222148"/>
                  </a:lnTo>
                  <a:lnTo>
                    <a:pt x="0" y="253339"/>
                  </a:lnTo>
                  <a:lnTo>
                    <a:pt x="0" y="281927"/>
                  </a:lnTo>
                  <a:lnTo>
                    <a:pt x="174548" y="281927"/>
                  </a:lnTo>
                  <a:lnTo>
                    <a:pt x="174548" y="207327"/>
                  </a:lnTo>
                  <a:lnTo>
                    <a:pt x="175227" y="183560"/>
                  </a:lnTo>
                  <a:lnTo>
                    <a:pt x="185407" y="138049"/>
                  </a:lnTo>
                  <a:lnTo>
                    <a:pt x="218490" y="120611"/>
                  </a:lnTo>
                  <a:lnTo>
                    <a:pt x="228880" y="121597"/>
                  </a:lnTo>
                  <a:lnTo>
                    <a:pt x="259705" y="156163"/>
                  </a:lnTo>
                  <a:lnTo>
                    <a:pt x="262420" y="184073"/>
                  </a:lnTo>
                  <a:lnTo>
                    <a:pt x="260174" y="206948"/>
                  </a:lnTo>
                  <a:lnTo>
                    <a:pt x="242215" y="264955"/>
                  </a:lnTo>
                  <a:lnTo>
                    <a:pt x="226504" y="300088"/>
                  </a:lnTo>
                  <a:lnTo>
                    <a:pt x="202905" y="344922"/>
                  </a:lnTo>
                  <a:lnTo>
                    <a:pt x="164044" y="413315"/>
                  </a:lnTo>
                  <a:lnTo>
                    <a:pt x="138890" y="456347"/>
                  </a:lnTo>
                  <a:lnTo>
                    <a:pt x="109922" y="505269"/>
                  </a:lnTo>
                  <a:lnTo>
                    <a:pt x="77138" y="560081"/>
                  </a:lnTo>
                  <a:lnTo>
                    <a:pt x="40540" y="620783"/>
                  </a:lnTo>
                  <a:lnTo>
                    <a:pt x="127" y="687374"/>
                  </a:lnTo>
                  <a:lnTo>
                    <a:pt x="0" y="799274"/>
                  </a:lnTo>
                  <a:lnTo>
                    <a:pt x="428650" y="799274"/>
                  </a:lnTo>
                  <a:lnTo>
                    <a:pt x="428650" y="665581"/>
                  </a:lnTo>
                  <a:lnTo>
                    <a:pt x="215036" y="665581"/>
                  </a:lnTo>
                  <a:close/>
                </a:path>
              </a:pathLst>
            </a:custGeom>
            <a:ln w="14897">
              <a:solidFill>
                <a:srgbClr val="FFFFFF"/>
              </a:solidFill>
            </a:ln>
          </p:spPr>
          <p:txBody>
            <a:bodyPr wrap="square" lIns="0" tIns="0" rIns="0" bIns="0" rtlCol="0"/>
            <a:lstStyle/>
            <a:p>
              <a:endParaRPr/>
            </a:p>
          </p:txBody>
        </p:sp>
        <p:sp>
          <p:nvSpPr>
            <p:cNvPr id="43" name="object 43"/>
            <p:cNvSpPr/>
            <p:nvPr/>
          </p:nvSpPr>
          <p:spPr>
            <a:xfrm>
              <a:off x="6750501" y="7196971"/>
              <a:ext cx="459740" cy="815975"/>
            </a:xfrm>
            <a:custGeom>
              <a:avLst/>
              <a:gdLst/>
              <a:ahLst/>
              <a:cxnLst/>
              <a:rect l="l" t="t" r="r" b="b"/>
              <a:pathLst>
                <a:path w="459740" h="815975">
                  <a:moveTo>
                    <a:pt x="213664" y="0"/>
                  </a:moveTo>
                  <a:lnTo>
                    <a:pt x="161722" y="2468"/>
                  </a:lnTo>
                  <a:lnTo>
                    <a:pt x="117317" y="9874"/>
                  </a:lnTo>
                  <a:lnTo>
                    <a:pt x="80449" y="22213"/>
                  </a:lnTo>
                  <a:lnTo>
                    <a:pt x="28750" y="63786"/>
                  </a:lnTo>
                  <a:lnTo>
                    <a:pt x="3193" y="139728"/>
                  </a:lnTo>
                  <a:lnTo>
                    <a:pt x="0" y="191363"/>
                  </a:lnTo>
                  <a:lnTo>
                    <a:pt x="0" y="258229"/>
                  </a:lnTo>
                  <a:lnTo>
                    <a:pt x="194856" y="258229"/>
                  </a:lnTo>
                  <a:lnTo>
                    <a:pt x="194856" y="193789"/>
                  </a:lnTo>
                  <a:lnTo>
                    <a:pt x="195323" y="173215"/>
                  </a:lnTo>
                  <a:lnTo>
                    <a:pt x="202336" y="134924"/>
                  </a:lnTo>
                  <a:lnTo>
                    <a:pt x="230060" y="121119"/>
                  </a:lnTo>
                  <a:lnTo>
                    <a:pt x="238397" y="121936"/>
                  </a:lnTo>
                  <a:lnTo>
                    <a:pt x="262682" y="154309"/>
                  </a:lnTo>
                  <a:lnTo>
                    <a:pt x="264794" y="188468"/>
                  </a:lnTo>
                  <a:lnTo>
                    <a:pt x="264794" y="232067"/>
                  </a:lnTo>
                  <a:lnTo>
                    <a:pt x="260723" y="278029"/>
                  </a:lnTo>
                  <a:lnTo>
                    <a:pt x="233921" y="311518"/>
                  </a:lnTo>
                  <a:lnTo>
                    <a:pt x="179480" y="316518"/>
                  </a:lnTo>
                  <a:lnTo>
                    <a:pt x="148069" y="316852"/>
                  </a:lnTo>
                  <a:lnTo>
                    <a:pt x="148069" y="430695"/>
                  </a:lnTo>
                  <a:lnTo>
                    <a:pt x="195694" y="433057"/>
                  </a:lnTo>
                  <a:lnTo>
                    <a:pt x="234041" y="442370"/>
                  </a:lnTo>
                  <a:lnTo>
                    <a:pt x="259094" y="477514"/>
                  </a:lnTo>
                  <a:lnTo>
                    <a:pt x="264794" y="531469"/>
                  </a:lnTo>
                  <a:lnTo>
                    <a:pt x="264794" y="585724"/>
                  </a:lnTo>
                  <a:lnTo>
                    <a:pt x="262985" y="645315"/>
                  </a:lnTo>
                  <a:lnTo>
                    <a:pt x="252972" y="684440"/>
                  </a:lnTo>
                  <a:lnTo>
                    <a:pt x="227647" y="694245"/>
                  </a:lnTo>
                  <a:lnTo>
                    <a:pt x="218201" y="693383"/>
                  </a:lnTo>
                  <a:lnTo>
                    <a:pt x="196362" y="657367"/>
                  </a:lnTo>
                  <a:lnTo>
                    <a:pt x="194856" y="615759"/>
                  </a:lnTo>
                  <a:lnTo>
                    <a:pt x="194856" y="488353"/>
                  </a:lnTo>
                  <a:lnTo>
                    <a:pt x="0" y="488353"/>
                  </a:lnTo>
                  <a:lnTo>
                    <a:pt x="0" y="550367"/>
                  </a:lnTo>
                  <a:lnTo>
                    <a:pt x="1040" y="602156"/>
                  </a:lnTo>
                  <a:lnTo>
                    <a:pt x="4160" y="645621"/>
                  </a:lnTo>
                  <a:lnTo>
                    <a:pt x="16636" y="707567"/>
                  </a:lnTo>
                  <a:lnTo>
                    <a:pt x="42316" y="749360"/>
                  </a:lnTo>
                  <a:lnTo>
                    <a:pt x="86093" y="784123"/>
                  </a:lnTo>
                  <a:lnTo>
                    <a:pt x="148851" y="807554"/>
                  </a:lnTo>
                  <a:lnTo>
                    <a:pt x="187693" y="813412"/>
                  </a:lnTo>
                  <a:lnTo>
                    <a:pt x="231508" y="815365"/>
                  </a:lnTo>
                  <a:lnTo>
                    <a:pt x="270427" y="813684"/>
                  </a:lnTo>
                  <a:lnTo>
                    <a:pt x="337230" y="800234"/>
                  </a:lnTo>
                  <a:lnTo>
                    <a:pt x="389230" y="773472"/>
                  </a:lnTo>
                  <a:lnTo>
                    <a:pt x="425884" y="734210"/>
                  </a:lnTo>
                  <a:lnTo>
                    <a:pt x="447713" y="681510"/>
                  </a:lnTo>
                  <a:lnTo>
                    <a:pt x="458324" y="608924"/>
                  </a:lnTo>
                  <a:lnTo>
                    <a:pt x="459651" y="564769"/>
                  </a:lnTo>
                  <a:lnTo>
                    <a:pt x="458293" y="507494"/>
                  </a:lnTo>
                  <a:lnTo>
                    <a:pt x="454223" y="461705"/>
                  </a:lnTo>
                  <a:lnTo>
                    <a:pt x="437946" y="404571"/>
                  </a:lnTo>
                  <a:lnTo>
                    <a:pt x="410575" y="375178"/>
                  </a:lnTo>
                  <a:lnTo>
                    <a:pt x="371868" y="355358"/>
                  </a:lnTo>
                  <a:lnTo>
                    <a:pt x="392609" y="342942"/>
                  </a:lnTo>
                  <a:lnTo>
                    <a:pt x="423957" y="316196"/>
                  </a:lnTo>
                  <a:lnTo>
                    <a:pt x="447948" y="263432"/>
                  </a:lnTo>
                  <a:lnTo>
                    <a:pt x="452412" y="206730"/>
                  </a:lnTo>
                  <a:lnTo>
                    <a:pt x="449306" y="160739"/>
                  </a:lnTo>
                  <a:lnTo>
                    <a:pt x="439991" y="120072"/>
                  </a:lnTo>
                  <a:lnTo>
                    <a:pt x="424465" y="84729"/>
                  </a:lnTo>
                  <a:lnTo>
                    <a:pt x="372282" y="30775"/>
                  </a:lnTo>
                  <a:lnTo>
                    <a:pt x="330623" y="13677"/>
                  </a:lnTo>
                  <a:lnTo>
                    <a:pt x="277751" y="3419"/>
                  </a:lnTo>
                  <a:lnTo>
                    <a:pt x="213664" y="0"/>
                  </a:lnTo>
                  <a:close/>
                </a:path>
              </a:pathLst>
            </a:custGeom>
            <a:solidFill>
              <a:srgbClr val="F9BB5A">
                <a:alpha val="79998"/>
              </a:srgbClr>
            </a:solidFill>
          </p:spPr>
          <p:txBody>
            <a:bodyPr wrap="square" lIns="0" tIns="0" rIns="0" bIns="0" rtlCol="0"/>
            <a:lstStyle/>
            <a:p>
              <a:endParaRPr/>
            </a:p>
          </p:txBody>
        </p:sp>
        <p:sp>
          <p:nvSpPr>
            <p:cNvPr id="44" name="object 44"/>
            <p:cNvSpPr/>
            <p:nvPr/>
          </p:nvSpPr>
          <p:spPr>
            <a:xfrm>
              <a:off x="6750501" y="7196971"/>
              <a:ext cx="459740" cy="815975"/>
            </a:xfrm>
            <a:custGeom>
              <a:avLst/>
              <a:gdLst/>
              <a:ahLst/>
              <a:cxnLst/>
              <a:rect l="l" t="t" r="r" b="b"/>
              <a:pathLst>
                <a:path w="459740" h="815975">
                  <a:moveTo>
                    <a:pt x="434568" y="301866"/>
                  </a:moveTo>
                  <a:lnTo>
                    <a:pt x="442371" y="284933"/>
                  </a:lnTo>
                  <a:lnTo>
                    <a:pt x="447948" y="263432"/>
                  </a:lnTo>
                  <a:lnTo>
                    <a:pt x="451295" y="237365"/>
                  </a:lnTo>
                  <a:lnTo>
                    <a:pt x="452412" y="206730"/>
                  </a:lnTo>
                  <a:lnTo>
                    <a:pt x="449306" y="160739"/>
                  </a:lnTo>
                  <a:lnTo>
                    <a:pt x="439991" y="120072"/>
                  </a:lnTo>
                  <a:lnTo>
                    <a:pt x="424465" y="84729"/>
                  </a:lnTo>
                  <a:lnTo>
                    <a:pt x="372282" y="30775"/>
                  </a:lnTo>
                  <a:lnTo>
                    <a:pt x="330623" y="13677"/>
                  </a:lnTo>
                  <a:lnTo>
                    <a:pt x="277751" y="3419"/>
                  </a:lnTo>
                  <a:lnTo>
                    <a:pt x="213664" y="0"/>
                  </a:lnTo>
                  <a:lnTo>
                    <a:pt x="161722" y="2468"/>
                  </a:lnTo>
                  <a:lnTo>
                    <a:pt x="117317" y="9874"/>
                  </a:lnTo>
                  <a:lnTo>
                    <a:pt x="80449" y="22213"/>
                  </a:lnTo>
                  <a:lnTo>
                    <a:pt x="28750" y="63786"/>
                  </a:lnTo>
                  <a:lnTo>
                    <a:pt x="3193" y="139728"/>
                  </a:lnTo>
                  <a:lnTo>
                    <a:pt x="0" y="191363"/>
                  </a:lnTo>
                  <a:lnTo>
                    <a:pt x="0" y="258229"/>
                  </a:lnTo>
                  <a:lnTo>
                    <a:pt x="194856" y="258229"/>
                  </a:lnTo>
                  <a:lnTo>
                    <a:pt x="194856" y="193789"/>
                  </a:lnTo>
                  <a:lnTo>
                    <a:pt x="195323" y="173215"/>
                  </a:lnTo>
                  <a:lnTo>
                    <a:pt x="202336" y="134924"/>
                  </a:lnTo>
                  <a:lnTo>
                    <a:pt x="230060" y="121119"/>
                  </a:lnTo>
                  <a:lnTo>
                    <a:pt x="238397" y="121936"/>
                  </a:lnTo>
                  <a:lnTo>
                    <a:pt x="262682" y="154309"/>
                  </a:lnTo>
                  <a:lnTo>
                    <a:pt x="264794" y="188468"/>
                  </a:lnTo>
                  <a:lnTo>
                    <a:pt x="264794" y="232067"/>
                  </a:lnTo>
                  <a:lnTo>
                    <a:pt x="260723" y="278029"/>
                  </a:lnTo>
                  <a:lnTo>
                    <a:pt x="233921" y="311518"/>
                  </a:lnTo>
                  <a:lnTo>
                    <a:pt x="179480" y="316518"/>
                  </a:lnTo>
                  <a:lnTo>
                    <a:pt x="148069" y="316852"/>
                  </a:lnTo>
                  <a:lnTo>
                    <a:pt x="148069" y="430695"/>
                  </a:lnTo>
                  <a:lnTo>
                    <a:pt x="195694" y="433057"/>
                  </a:lnTo>
                  <a:lnTo>
                    <a:pt x="234041" y="442370"/>
                  </a:lnTo>
                  <a:lnTo>
                    <a:pt x="259094" y="477514"/>
                  </a:lnTo>
                  <a:lnTo>
                    <a:pt x="264794" y="531469"/>
                  </a:lnTo>
                  <a:lnTo>
                    <a:pt x="264794" y="585724"/>
                  </a:lnTo>
                  <a:lnTo>
                    <a:pt x="262985" y="645315"/>
                  </a:lnTo>
                  <a:lnTo>
                    <a:pt x="252972" y="684440"/>
                  </a:lnTo>
                  <a:lnTo>
                    <a:pt x="227647" y="694245"/>
                  </a:lnTo>
                  <a:lnTo>
                    <a:pt x="218201" y="693383"/>
                  </a:lnTo>
                  <a:lnTo>
                    <a:pt x="196362" y="657367"/>
                  </a:lnTo>
                  <a:lnTo>
                    <a:pt x="194856" y="615759"/>
                  </a:lnTo>
                  <a:lnTo>
                    <a:pt x="194856" y="488353"/>
                  </a:lnTo>
                  <a:lnTo>
                    <a:pt x="0" y="488353"/>
                  </a:lnTo>
                  <a:lnTo>
                    <a:pt x="0" y="550367"/>
                  </a:lnTo>
                  <a:lnTo>
                    <a:pt x="1040" y="602156"/>
                  </a:lnTo>
                  <a:lnTo>
                    <a:pt x="4160" y="645621"/>
                  </a:lnTo>
                  <a:lnTo>
                    <a:pt x="16636" y="707567"/>
                  </a:lnTo>
                  <a:lnTo>
                    <a:pt x="42316" y="749360"/>
                  </a:lnTo>
                  <a:lnTo>
                    <a:pt x="86093" y="784123"/>
                  </a:lnTo>
                  <a:lnTo>
                    <a:pt x="148851" y="807554"/>
                  </a:lnTo>
                  <a:lnTo>
                    <a:pt x="187693" y="813412"/>
                  </a:lnTo>
                  <a:lnTo>
                    <a:pt x="231508" y="815365"/>
                  </a:lnTo>
                  <a:lnTo>
                    <a:pt x="270427" y="813684"/>
                  </a:lnTo>
                  <a:lnTo>
                    <a:pt x="337230" y="800234"/>
                  </a:lnTo>
                  <a:lnTo>
                    <a:pt x="389230" y="773472"/>
                  </a:lnTo>
                  <a:lnTo>
                    <a:pt x="425884" y="734210"/>
                  </a:lnTo>
                  <a:lnTo>
                    <a:pt x="447713" y="681510"/>
                  </a:lnTo>
                  <a:lnTo>
                    <a:pt x="458324" y="608924"/>
                  </a:lnTo>
                  <a:lnTo>
                    <a:pt x="459651" y="564769"/>
                  </a:lnTo>
                  <a:lnTo>
                    <a:pt x="458293" y="507494"/>
                  </a:lnTo>
                  <a:lnTo>
                    <a:pt x="454223" y="461705"/>
                  </a:lnTo>
                  <a:lnTo>
                    <a:pt x="437946" y="404571"/>
                  </a:lnTo>
                  <a:lnTo>
                    <a:pt x="410575" y="375178"/>
                  </a:lnTo>
                  <a:lnTo>
                    <a:pt x="371868" y="355358"/>
                  </a:lnTo>
                  <a:lnTo>
                    <a:pt x="392609" y="342942"/>
                  </a:lnTo>
                  <a:lnTo>
                    <a:pt x="409971" y="329888"/>
                  </a:lnTo>
                  <a:lnTo>
                    <a:pt x="423957" y="316196"/>
                  </a:lnTo>
                  <a:lnTo>
                    <a:pt x="434568" y="301866"/>
                  </a:lnTo>
                  <a:close/>
                </a:path>
              </a:pathLst>
            </a:custGeom>
            <a:ln w="14897">
              <a:solidFill>
                <a:srgbClr val="FFFFFF"/>
              </a:solidFill>
            </a:ln>
          </p:spPr>
          <p:txBody>
            <a:bodyPr wrap="square" lIns="0" tIns="0" rIns="0" bIns="0" rtlCol="0"/>
            <a:lstStyle/>
            <a:p>
              <a:endParaRPr/>
            </a:p>
          </p:txBody>
        </p:sp>
      </p:grpSp>
      <p:sp>
        <p:nvSpPr>
          <p:cNvPr id="45" name="object 45"/>
          <p:cNvSpPr txBox="1"/>
          <p:nvPr/>
        </p:nvSpPr>
        <p:spPr>
          <a:xfrm>
            <a:off x="444500" y="1664994"/>
            <a:ext cx="13502640" cy="1622425"/>
          </a:xfrm>
          <a:prstGeom prst="rect">
            <a:avLst/>
          </a:prstGeom>
        </p:spPr>
        <p:txBody>
          <a:bodyPr vert="horz" wrap="square" lIns="0" tIns="12700" rIns="0" bIns="0" rtlCol="0">
            <a:spAutoFit/>
          </a:bodyPr>
          <a:lstStyle/>
          <a:p>
            <a:pPr marL="12700">
              <a:lnSpc>
                <a:spcPct val="100000"/>
              </a:lnSpc>
              <a:spcBef>
                <a:spcPts val="100"/>
              </a:spcBef>
            </a:pPr>
            <a:r>
              <a:rPr sz="2600" b="1" dirty="0">
                <a:latin typeface="Century Gothic"/>
                <a:cs typeface="Century Gothic"/>
              </a:rPr>
              <a:t>3.-</a:t>
            </a:r>
            <a:r>
              <a:rPr sz="2600" b="1" spc="50" dirty="0">
                <a:latin typeface="Century Gothic"/>
                <a:cs typeface="Century Gothic"/>
              </a:rPr>
              <a:t> </a:t>
            </a:r>
            <a:r>
              <a:rPr sz="2600" b="1" spc="70" dirty="0">
                <a:latin typeface="Century Gothic"/>
                <a:cs typeface="Century Gothic"/>
              </a:rPr>
              <a:t>Formación</a:t>
            </a:r>
            <a:r>
              <a:rPr sz="2600" b="1" spc="55" dirty="0">
                <a:latin typeface="Century Gothic"/>
                <a:cs typeface="Century Gothic"/>
              </a:rPr>
              <a:t> </a:t>
            </a:r>
            <a:r>
              <a:rPr sz="2600" b="1" dirty="0">
                <a:latin typeface="Century Gothic"/>
                <a:cs typeface="Century Gothic"/>
              </a:rPr>
              <a:t>y</a:t>
            </a:r>
            <a:r>
              <a:rPr sz="2600" b="1" spc="55" dirty="0">
                <a:latin typeface="Century Gothic"/>
                <a:cs typeface="Century Gothic"/>
              </a:rPr>
              <a:t> </a:t>
            </a:r>
            <a:r>
              <a:rPr sz="2600" b="1" spc="85" dirty="0">
                <a:latin typeface="Century Gothic"/>
                <a:cs typeface="Century Gothic"/>
              </a:rPr>
              <a:t>asesoramiento</a:t>
            </a:r>
            <a:r>
              <a:rPr sz="2600" b="1" spc="55" dirty="0">
                <a:latin typeface="Century Gothic"/>
                <a:cs typeface="Century Gothic"/>
              </a:rPr>
              <a:t> </a:t>
            </a:r>
            <a:r>
              <a:rPr sz="2600" b="1" spc="65" dirty="0">
                <a:latin typeface="Century Gothic"/>
                <a:cs typeface="Century Gothic"/>
              </a:rPr>
              <a:t>del</a:t>
            </a:r>
            <a:r>
              <a:rPr sz="2600" b="1" spc="55" dirty="0">
                <a:latin typeface="Century Gothic"/>
                <a:cs typeface="Century Gothic"/>
              </a:rPr>
              <a:t> </a:t>
            </a:r>
            <a:r>
              <a:rPr sz="2600" b="1" spc="80" dirty="0">
                <a:latin typeface="Century Gothic"/>
                <a:cs typeface="Century Gothic"/>
              </a:rPr>
              <a:t>personal:</a:t>
            </a:r>
            <a:endParaRPr sz="2600">
              <a:latin typeface="Century Gothic"/>
              <a:cs typeface="Century Gothic"/>
            </a:endParaRPr>
          </a:p>
          <a:p>
            <a:pPr>
              <a:lnSpc>
                <a:spcPct val="100000"/>
              </a:lnSpc>
              <a:spcBef>
                <a:spcPts val="980"/>
              </a:spcBef>
            </a:pPr>
            <a:endParaRPr sz="2600">
              <a:latin typeface="Century Gothic"/>
              <a:cs typeface="Century Gothic"/>
            </a:endParaRPr>
          </a:p>
          <a:p>
            <a:pPr marL="12700" marR="5080">
              <a:lnSpc>
                <a:spcPct val="100000"/>
              </a:lnSpc>
              <a:spcBef>
                <a:spcPts val="5"/>
              </a:spcBef>
            </a:pPr>
            <a:r>
              <a:rPr sz="2200" dirty="0">
                <a:latin typeface="Century Gothic"/>
                <a:cs typeface="Century Gothic"/>
              </a:rPr>
              <a:t>Se</a:t>
            </a:r>
            <a:r>
              <a:rPr sz="2200" spc="65" dirty="0">
                <a:latin typeface="Century Gothic"/>
                <a:cs typeface="Century Gothic"/>
              </a:rPr>
              <a:t> </a:t>
            </a:r>
            <a:r>
              <a:rPr sz="2200" dirty="0">
                <a:latin typeface="Century Gothic"/>
                <a:cs typeface="Century Gothic"/>
              </a:rPr>
              <a:t>ha</a:t>
            </a:r>
            <a:r>
              <a:rPr sz="2200" spc="65" dirty="0">
                <a:latin typeface="Century Gothic"/>
                <a:cs typeface="Century Gothic"/>
              </a:rPr>
              <a:t> </a:t>
            </a:r>
            <a:r>
              <a:rPr sz="2200" dirty="0">
                <a:latin typeface="Century Gothic"/>
                <a:cs typeface="Century Gothic"/>
              </a:rPr>
              <a:t>determinado</a:t>
            </a:r>
            <a:r>
              <a:rPr sz="2200" spc="70" dirty="0">
                <a:latin typeface="Century Gothic"/>
                <a:cs typeface="Century Gothic"/>
              </a:rPr>
              <a:t> </a:t>
            </a:r>
            <a:r>
              <a:rPr sz="2200" dirty="0">
                <a:latin typeface="Century Gothic"/>
                <a:cs typeface="Century Gothic"/>
              </a:rPr>
              <a:t>que</a:t>
            </a:r>
            <a:r>
              <a:rPr sz="2200" spc="65" dirty="0">
                <a:latin typeface="Century Gothic"/>
                <a:cs typeface="Century Gothic"/>
              </a:rPr>
              <a:t> </a:t>
            </a:r>
            <a:r>
              <a:rPr sz="2200" dirty="0">
                <a:latin typeface="Century Gothic"/>
                <a:cs typeface="Century Gothic"/>
              </a:rPr>
              <a:t>existe</a:t>
            </a:r>
            <a:r>
              <a:rPr sz="2200" spc="70" dirty="0">
                <a:latin typeface="Century Gothic"/>
                <a:cs typeface="Century Gothic"/>
              </a:rPr>
              <a:t> </a:t>
            </a:r>
            <a:r>
              <a:rPr sz="2200" dirty="0">
                <a:latin typeface="Century Gothic"/>
                <a:cs typeface="Century Gothic"/>
              </a:rPr>
              <a:t>desconocimiento,</a:t>
            </a:r>
            <a:r>
              <a:rPr sz="2200" spc="65" dirty="0">
                <a:latin typeface="Century Gothic"/>
                <a:cs typeface="Century Gothic"/>
              </a:rPr>
              <a:t> </a:t>
            </a:r>
            <a:r>
              <a:rPr sz="2200" dirty="0">
                <a:latin typeface="Century Gothic"/>
                <a:cs typeface="Century Gothic"/>
              </a:rPr>
              <a:t>algunas</a:t>
            </a:r>
            <a:r>
              <a:rPr sz="2200" spc="65" dirty="0">
                <a:latin typeface="Century Gothic"/>
                <a:cs typeface="Century Gothic"/>
              </a:rPr>
              <a:t> </a:t>
            </a:r>
            <a:r>
              <a:rPr sz="2200" dirty="0">
                <a:latin typeface="Century Gothic"/>
                <a:cs typeface="Century Gothic"/>
              </a:rPr>
              <a:t>veces,</a:t>
            </a:r>
            <a:r>
              <a:rPr sz="2200" spc="70" dirty="0">
                <a:latin typeface="Century Gothic"/>
                <a:cs typeface="Century Gothic"/>
              </a:rPr>
              <a:t> </a:t>
            </a:r>
            <a:r>
              <a:rPr sz="2200" dirty="0">
                <a:latin typeface="Century Gothic"/>
                <a:cs typeface="Century Gothic"/>
              </a:rPr>
              <a:t>sobre</a:t>
            </a:r>
            <a:r>
              <a:rPr sz="2200" spc="65" dirty="0">
                <a:latin typeface="Century Gothic"/>
                <a:cs typeface="Century Gothic"/>
              </a:rPr>
              <a:t> lo</a:t>
            </a:r>
            <a:r>
              <a:rPr sz="2200" spc="70" dirty="0">
                <a:latin typeface="Century Gothic"/>
                <a:cs typeface="Century Gothic"/>
              </a:rPr>
              <a:t> </a:t>
            </a:r>
            <a:r>
              <a:rPr sz="2200" dirty="0">
                <a:latin typeface="Century Gothic"/>
                <a:cs typeface="Century Gothic"/>
              </a:rPr>
              <a:t>que</a:t>
            </a:r>
            <a:r>
              <a:rPr sz="2200" spc="65" dirty="0">
                <a:latin typeface="Century Gothic"/>
                <a:cs typeface="Century Gothic"/>
              </a:rPr>
              <a:t> </a:t>
            </a:r>
            <a:r>
              <a:rPr sz="2200" dirty="0">
                <a:latin typeface="Century Gothic"/>
                <a:cs typeface="Century Gothic"/>
              </a:rPr>
              <a:t>son</a:t>
            </a:r>
            <a:r>
              <a:rPr sz="2200" spc="65" dirty="0">
                <a:latin typeface="Century Gothic"/>
                <a:cs typeface="Century Gothic"/>
              </a:rPr>
              <a:t> </a:t>
            </a:r>
            <a:r>
              <a:rPr sz="2200" spc="60" dirty="0">
                <a:latin typeface="Century Gothic"/>
                <a:cs typeface="Century Gothic"/>
              </a:rPr>
              <a:t>los</a:t>
            </a:r>
            <a:r>
              <a:rPr sz="2200" spc="70" dirty="0">
                <a:latin typeface="Century Gothic"/>
                <a:cs typeface="Century Gothic"/>
              </a:rPr>
              <a:t> </a:t>
            </a:r>
            <a:r>
              <a:rPr sz="2200" dirty="0">
                <a:latin typeface="Century Gothic"/>
                <a:cs typeface="Century Gothic"/>
              </a:rPr>
              <a:t>conflictos</a:t>
            </a:r>
            <a:r>
              <a:rPr sz="2200" spc="65" dirty="0">
                <a:latin typeface="Century Gothic"/>
                <a:cs typeface="Century Gothic"/>
              </a:rPr>
              <a:t> </a:t>
            </a:r>
            <a:r>
              <a:rPr sz="2200" spc="-25" dirty="0">
                <a:latin typeface="Century Gothic"/>
                <a:cs typeface="Century Gothic"/>
              </a:rPr>
              <a:t>de </a:t>
            </a:r>
            <a:r>
              <a:rPr sz="2200" dirty="0">
                <a:latin typeface="Century Gothic"/>
                <a:cs typeface="Century Gothic"/>
              </a:rPr>
              <a:t>intereses,</a:t>
            </a:r>
            <a:r>
              <a:rPr sz="2200" spc="25" dirty="0">
                <a:latin typeface="Century Gothic"/>
                <a:cs typeface="Century Gothic"/>
              </a:rPr>
              <a:t> </a:t>
            </a:r>
            <a:r>
              <a:rPr sz="2200" spc="55" dirty="0">
                <a:latin typeface="Century Gothic"/>
                <a:cs typeface="Century Gothic"/>
              </a:rPr>
              <a:t>las</a:t>
            </a:r>
            <a:r>
              <a:rPr sz="2200" spc="30" dirty="0">
                <a:latin typeface="Century Gothic"/>
                <a:cs typeface="Century Gothic"/>
              </a:rPr>
              <a:t> </a:t>
            </a:r>
            <a:r>
              <a:rPr sz="2200" dirty="0">
                <a:latin typeface="Century Gothic"/>
                <a:cs typeface="Century Gothic"/>
              </a:rPr>
              <a:t>circunstancias</a:t>
            </a:r>
            <a:r>
              <a:rPr sz="2200" spc="30" dirty="0">
                <a:latin typeface="Century Gothic"/>
                <a:cs typeface="Century Gothic"/>
              </a:rPr>
              <a:t> </a:t>
            </a:r>
            <a:r>
              <a:rPr sz="2200" dirty="0">
                <a:latin typeface="Century Gothic"/>
                <a:cs typeface="Century Gothic"/>
              </a:rPr>
              <a:t>que</a:t>
            </a:r>
            <a:r>
              <a:rPr sz="2200" spc="30" dirty="0">
                <a:latin typeface="Century Gothic"/>
                <a:cs typeface="Century Gothic"/>
              </a:rPr>
              <a:t> </a:t>
            </a:r>
            <a:r>
              <a:rPr sz="2200" spc="60" dirty="0">
                <a:latin typeface="Century Gothic"/>
                <a:cs typeface="Century Gothic"/>
              </a:rPr>
              <a:t>los</a:t>
            </a:r>
            <a:r>
              <a:rPr sz="2200" spc="30" dirty="0">
                <a:latin typeface="Century Gothic"/>
                <a:cs typeface="Century Gothic"/>
              </a:rPr>
              <a:t> </a:t>
            </a:r>
            <a:r>
              <a:rPr sz="2200" dirty="0">
                <a:latin typeface="Century Gothic"/>
                <a:cs typeface="Century Gothic"/>
              </a:rPr>
              <a:t>generan</a:t>
            </a:r>
            <a:r>
              <a:rPr sz="2200" spc="30" dirty="0">
                <a:latin typeface="Century Gothic"/>
                <a:cs typeface="Century Gothic"/>
              </a:rPr>
              <a:t> </a:t>
            </a:r>
            <a:r>
              <a:rPr sz="2200" spc="80" dirty="0">
                <a:latin typeface="Century Gothic"/>
                <a:cs typeface="Century Gothic"/>
              </a:rPr>
              <a:t>y</a:t>
            </a:r>
            <a:r>
              <a:rPr sz="2200" spc="25" dirty="0">
                <a:latin typeface="Century Gothic"/>
                <a:cs typeface="Century Gothic"/>
              </a:rPr>
              <a:t> </a:t>
            </a:r>
            <a:r>
              <a:rPr sz="2200" dirty="0">
                <a:latin typeface="Century Gothic"/>
                <a:cs typeface="Century Gothic"/>
              </a:rPr>
              <a:t>la</a:t>
            </a:r>
            <a:r>
              <a:rPr sz="2200" spc="30" dirty="0">
                <a:latin typeface="Century Gothic"/>
                <a:cs typeface="Century Gothic"/>
              </a:rPr>
              <a:t> </a:t>
            </a:r>
            <a:r>
              <a:rPr sz="2200" dirty="0">
                <a:latin typeface="Century Gothic"/>
                <a:cs typeface="Century Gothic"/>
              </a:rPr>
              <a:t>manera</a:t>
            </a:r>
            <a:r>
              <a:rPr sz="2200" spc="30" dirty="0">
                <a:latin typeface="Century Gothic"/>
                <a:cs typeface="Century Gothic"/>
              </a:rPr>
              <a:t> </a:t>
            </a:r>
            <a:r>
              <a:rPr sz="2200" dirty="0">
                <a:latin typeface="Century Gothic"/>
                <a:cs typeface="Century Gothic"/>
              </a:rPr>
              <a:t>adecuada</a:t>
            </a:r>
            <a:r>
              <a:rPr sz="2200" spc="30" dirty="0">
                <a:latin typeface="Century Gothic"/>
                <a:cs typeface="Century Gothic"/>
              </a:rPr>
              <a:t> </a:t>
            </a:r>
            <a:r>
              <a:rPr sz="2200" dirty="0">
                <a:latin typeface="Century Gothic"/>
                <a:cs typeface="Century Gothic"/>
              </a:rPr>
              <a:t>de</a:t>
            </a:r>
            <a:r>
              <a:rPr sz="2200" spc="30" dirty="0">
                <a:latin typeface="Century Gothic"/>
                <a:cs typeface="Century Gothic"/>
              </a:rPr>
              <a:t> </a:t>
            </a:r>
            <a:r>
              <a:rPr sz="2200" dirty="0">
                <a:latin typeface="Century Gothic"/>
                <a:cs typeface="Century Gothic"/>
              </a:rPr>
              <a:t>actuar</a:t>
            </a:r>
            <a:r>
              <a:rPr sz="2200" spc="30" dirty="0">
                <a:latin typeface="Century Gothic"/>
                <a:cs typeface="Century Gothic"/>
              </a:rPr>
              <a:t> </a:t>
            </a:r>
            <a:r>
              <a:rPr sz="2200" spc="-10" dirty="0">
                <a:latin typeface="Century Gothic"/>
                <a:cs typeface="Century Gothic"/>
              </a:rPr>
              <a:t>frente</a:t>
            </a:r>
            <a:r>
              <a:rPr sz="2200" spc="30" dirty="0">
                <a:latin typeface="Century Gothic"/>
                <a:cs typeface="Century Gothic"/>
              </a:rPr>
              <a:t> </a:t>
            </a:r>
            <a:r>
              <a:rPr sz="2200" dirty="0">
                <a:latin typeface="Century Gothic"/>
                <a:cs typeface="Century Gothic"/>
              </a:rPr>
              <a:t>a</a:t>
            </a:r>
            <a:r>
              <a:rPr sz="2200" spc="25" dirty="0">
                <a:latin typeface="Century Gothic"/>
                <a:cs typeface="Century Gothic"/>
              </a:rPr>
              <a:t> </a:t>
            </a:r>
            <a:r>
              <a:rPr sz="2200" spc="-10" dirty="0">
                <a:latin typeface="Century Gothic"/>
                <a:cs typeface="Century Gothic"/>
              </a:rPr>
              <a:t>ellos.</a:t>
            </a:r>
            <a:endParaRPr sz="2200">
              <a:latin typeface="Century Gothic"/>
              <a:cs typeface="Century Gothic"/>
            </a:endParaRPr>
          </a:p>
        </p:txBody>
      </p:sp>
      <p:sp>
        <p:nvSpPr>
          <p:cNvPr id="46" name="object 46"/>
          <p:cNvSpPr txBox="1"/>
          <p:nvPr/>
        </p:nvSpPr>
        <p:spPr>
          <a:xfrm>
            <a:off x="2943983" y="5638405"/>
            <a:ext cx="1911985" cy="1366520"/>
          </a:xfrm>
          <a:prstGeom prst="rect">
            <a:avLst/>
          </a:prstGeom>
        </p:spPr>
        <p:txBody>
          <a:bodyPr vert="horz" wrap="square" lIns="0" tIns="12700" rIns="0" bIns="0" rtlCol="0">
            <a:spAutoFit/>
          </a:bodyPr>
          <a:lstStyle/>
          <a:p>
            <a:pPr marL="12700" marR="5080" algn="ctr">
              <a:lnSpc>
                <a:spcPct val="100000"/>
              </a:lnSpc>
              <a:spcBef>
                <a:spcPts val="100"/>
              </a:spcBef>
            </a:pPr>
            <a:r>
              <a:rPr sz="2200" b="1" spc="95" dirty="0">
                <a:latin typeface="Century Gothic"/>
                <a:cs typeface="Century Gothic"/>
              </a:rPr>
              <a:t>La</a:t>
            </a:r>
            <a:r>
              <a:rPr sz="2200" b="1" spc="60" dirty="0">
                <a:latin typeface="Century Gothic"/>
                <a:cs typeface="Century Gothic"/>
              </a:rPr>
              <a:t> </a:t>
            </a:r>
            <a:r>
              <a:rPr sz="2200" b="1" spc="50" dirty="0">
                <a:latin typeface="Century Gothic"/>
                <a:cs typeface="Century Gothic"/>
              </a:rPr>
              <a:t>formación </a:t>
            </a:r>
            <a:r>
              <a:rPr sz="2200" b="1" dirty="0">
                <a:latin typeface="Century Gothic"/>
                <a:cs typeface="Century Gothic"/>
              </a:rPr>
              <a:t>le</a:t>
            </a:r>
            <a:r>
              <a:rPr sz="2200" b="1" spc="105" dirty="0">
                <a:latin typeface="Century Gothic"/>
                <a:cs typeface="Century Gothic"/>
              </a:rPr>
              <a:t> </a:t>
            </a:r>
            <a:r>
              <a:rPr sz="2200" b="1" spc="55" dirty="0">
                <a:latin typeface="Century Gothic"/>
                <a:cs typeface="Century Gothic"/>
              </a:rPr>
              <a:t>ayuda</a:t>
            </a:r>
            <a:r>
              <a:rPr sz="2200" b="1" spc="110" dirty="0">
                <a:latin typeface="Century Gothic"/>
                <a:cs typeface="Century Gothic"/>
              </a:rPr>
              <a:t> </a:t>
            </a:r>
            <a:r>
              <a:rPr sz="2200" b="1" spc="35" dirty="0">
                <a:latin typeface="Century Gothic"/>
                <a:cs typeface="Century Gothic"/>
              </a:rPr>
              <a:t>a </a:t>
            </a:r>
            <a:r>
              <a:rPr sz="2200" b="1" spc="105" dirty="0">
                <a:latin typeface="Century Gothic"/>
                <a:cs typeface="Century Gothic"/>
              </a:rPr>
              <a:t>las</a:t>
            </a:r>
            <a:r>
              <a:rPr sz="2200" b="1" spc="65" dirty="0">
                <a:latin typeface="Century Gothic"/>
                <a:cs typeface="Century Gothic"/>
              </a:rPr>
              <a:t> </a:t>
            </a:r>
            <a:r>
              <a:rPr sz="2200" b="1" spc="70" dirty="0">
                <a:latin typeface="Century Gothic"/>
                <a:cs typeface="Century Gothic"/>
              </a:rPr>
              <a:t>personas </a:t>
            </a:r>
            <a:r>
              <a:rPr sz="2200" b="1" spc="85" dirty="0">
                <a:latin typeface="Century Gothic"/>
                <a:cs typeface="Century Gothic"/>
              </a:rPr>
              <a:t>servidoras</a:t>
            </a:r>
            <a:r>
              <a:rPr sz="2200" b="1" spc="75" dirty="0">
                <a:latin typeface="Century Gothic"/>
                <a:cs typeface="Century Gothic"/>
              </a:rPr>
              <a:t> </a:t>
            </a:r>
            <a:r>
              <a:rPr sz="2200" b="1" spc="55" dirty="0">
                <a:latin typeface="Century Gothic"/>
                <a:cs typeface="Century Gothic"/>
              </a:rPr>
              <a:t>a:</a:t>
            </a:r>
            <a:endParaRPr sz="2200">
              <a:latin typeface="Century Gothic"/>
              <a:cs typeface="Century Gothic"/>
            </a:endParaRPr>
          </a:p>
        </p:txBody>
      </p:sp>
      <p:sp>
        <p:nvSpPr>
          <p:cNvPr id="47" name="object 47"/>
          <p:cNvSpPr txBox="1"/>
          <p:nvPr/>
        </p:nvSpPr>
        <p:spPr>
          <a:xfrm>
            <a:off x="7849699" y="4004676"/>
            <a:ext cx="3858260" cy="635000"/>
          </a:xfrm>
          <a:prstGeom prst="rect">
            <a:avLst/>
          </a:prstGeom>
        </p:spPr>
        <p:txBody>
          <a:bodyPr vert="horz" wrap="square" lIns="0" tIns="12700" rIns="0" bIns="0" rtlCol="0">
            <a:spAutoFit/>
          </a:bodyPr>
          <a:lstStyle/>
          <a:p>
            <a:pPr marL="12700" marR="5080">
              <a:lnSpc>
                <a:spcPct val="100000"/>
              </a:lnSpc>
              <a:spcBef>
                <a:spcPts val="100"/>
              </a:spcBef>
            </a:pPr>
            <a:r>
              <a:rPr sz="2000" dirty="0">
                <a:solidFill>
                  <a:srgbClr val="FFFFFF"/>
                </a:solidFill>
                <a:latin typeface="Century Gothic"/>
                <a:cs typeface="Century Gothic"/>
              </a:rPr>
              <a:t>Evitar</a:t>
            </a:r>
            <a:r>
              <a:rPr sz="2000" spc="-5" dirty="0">
                <a:solidFill>
                  <a:srgbClr val="FFFFFF"/>
                </a:solidFill>
                <a:latin typeface="Century Gothic"/>
                <a:cs typeface="Century Gothic"/>
              </a:rPr>
              <a:t> </a:t>
            </a:r>
            <a:r>
              <a:rPr sz="2000" dirty="0">
                <a:solidFill>
                  <a:srgbClr val="FFFFFF"/>
                </a:solidFill>
                <a:latin typeface="Century Gothic"/>
                <a:cs typeface="Century Gothic"/>
              </a:rPr>
              <a:t>colocarse</a:t>
            </a:r>
            <a:r>
              <a:rPr sz="2000" spc="-5" dirty="0">
                <a:solidFill>
                  <a:srgbClr val="FFFFFF"/>
                </a:solidFill>
                <a:latin typeface="Century Gothic"/>
                <a:cs typeface="Century Gothic"/>
              </a:rPr>
              <a:t> </a:t>
            </a:r>
            <a:r>
              <a:rPr sz="2000" dirty="0">
                <a:solidFill>
                  <a:srgbClr val="FFFFFF"/>
                </a:solidFill>
                <a:latin typeface="Century Gothic"/>
                <a:cs typeface="Century Gothic"/>
              </a:rPr>
              <a:t>en </a:t>
            </a:r>
            <a:r>
              <a:rPr sz="2000" spc="-10" dirty="0">
                <a:solidFill>
                  <a:srgbClr val="FFFFFF"/>
                </a:solidFill>
                <a:latin typeface="Century Gothic"/>
                <a:cs typeface="Century Gothic"/>
              </a:rPr>
              <a:t>situaciones comprometedoras</a:t>
            </a:r>
            <a:endParaRPr sz="2000">
              <a:latin typeface="Century Gothic"/>
              <a:cs typeface="Century Gothic"/>
            </a:endParaRPr>
          </a:p>
        </p:txBody>
      </p:sp>
      <p:sp>
        <p:nvSpPr>
          <p:cNvPr id="48" name="object 48"/>
          <p:cNvSpPr txBox="1"/>
          <p:nvPr/>
        </p:nvSpPr>
        <p:spPr>
          <a:xfrm>
            <a:off x="7849699" y="5929996"/>
            <a:ext cx="4222115" cy="635000"/>
          </a:xfrm>
          <a:prstGeom prst="rect">
            <a:avLst/>
          </a:prstGeom>
        </p:spPr>
        <p:txBody>
          <a:bodyPr vert="horz" wrap="square" lIns="0" tIns="12700" rIns="0" bIns="0" rtlCol="0">
            <a:spAutoFit/>
          </a:bodyPr>
          <a:lstStyle/>
          <a:p>
            <a:pPr marL="12700" marR="5080">
              <a:lnSpc>
                <a:spcPct val="100000"/>
              </a:lnSpc>
              <a:spcBef>
                <a:spcPts val="100"/>
              </a:spcBef>
            </a:pPr>
            <a:r>
              <a:rPr sz="2000" dirty="0">
                <a:solidFill>
                  <a:srgbClr val="FFFFFF"/>
                </a:solidFill>
                <a:latin typeface="Century Gothic"/>
                <a:cs typeface="Century Gothic"/>
              </a:rPr>
              <a:t>Identificar</a:t>
            </a:r>
            <a:r>
              <a:rPr sz="2000" spc="50" dirty="0">
                <a:solidFill>
                  <a:srgbClr val="FFFFFF"/>
                </a:solidFill>
                <a:latin typeface="Century Gothic"/>
                <a:cs typeface="Century Gothic"/>
              </a:rPr>
              <a:t> </a:t>
            </a:r>
            <a:r>
              <a:rPr sz="2000" spc="55" dirty="0">
                <a:solidFill>
                  <a:srgbClr val="FFFFFF"/>
                </a:solidFill>
                <a:latin typeface="Century Gothic"/>
                <a:cs typeface="Century Gothic"/>
              </a:rPr>
              <a:t>sus </a:t>
            </a:r>
            <a:r>
              <a:rPr sz="2000" dirty="0">
                <a:solidFill>
                  <a:srgbClr val="FFFFFF"/>
                </a:solidFill>
                <a:latin typeface="Century Gothic"/>
                <a:cs typeface="Century Gothic"/>
              </a:rPr>
              <a:t>propios</a:t>
            </a:r>
            <a:r>
              <a:rPr sz="2000" spc="55" dirty="0">
                <a:solidFill>
                  <a:srgbClr val="FFFFFF"/>
                </a:solidFill>
                <a:latin typeface="Century Gothic"/>
                <a:cs typeface="Century Gothic"/>
              </a:rPr>
              <a:t> </a:t>
            </a:r>
            <a:r>
              <a:rPr sz="2000" dirty="0">
                <a:solidFill>
                  <a:srgbClr val="FFFFFF"/>
                </a:solidFill>
                <a:latin typeface="Century Gothic"/>
                <a:cs typeface="Century Gothic"/>
              </a:rPr>
              <a:t>conflictos</a:t>
            </a:r>
            <a:r>
              <a:rPr sz="2000" spc="50" dirty="0">
                <a:solidFill>
                  <a:srgbClr val="FFFFFF"/>
                </a:solidFill>
                <a:latin typeface="Century Gothic"/>
                <a:cs typeface="Century Gothic"/>
              </a:rPr>
              <a:t> </a:t>
            </a:r>
            <a:r>
              <a:rPr sz="2000" spc="-50" dirty="0">
                <a:solidFill>
                  <a:srgbClr val="FFFFFF"/>
                </a:solidFill>
                <a:latin typeface="Century Gothic"/>
                <a:cs typeface="Century Gothic"/>
              </a:rPr>
              <a:t>o </a:t>
            </a:r>
            <a:r>
              <a:rPr sz="2000" spc="55" dirty="0">
                <a:solidFill>
                  <a:srgbClr val="FFFFFF"/>
                </a:solidFill>
                <a:latin typeface="Century Gothic"/>
                <a:cs typeface="Century Gothic"/>
              </a:rPr>
              <a:t>los</a:t>
            </a:r>
            <a:r>
              <a:rPr sz="2000" spc="70" dirty="0">
                <a:solidFill>
                  <a:srgbClr val="FFFFFF"/>
                </a:solidFill>
                <a:latin typeface="Century Gothic"/>
                <a:cs typeface="Century Gothic"/>
              </a:rPr>
              <a:t> </a:t>
            </a:r>
            <a:r>
              <a:rPr sz="2000" dirty="0">
                <a:solidFill>
                  <a:srgbClr val="FFFFFF"/>
                </a:solidFill>
                <a:latin typeface="Century Gothic"/>
                <a:cs typeface="Century Gothic"/>
              </a:rPr>
              <a:t>de</a:t>
            </a:r>
            <a:r>
              <a:rPr sz="2000" spc="75" dirty="0">
                <a:solidFill>
                  <a:srgbClr val="FFFFFF"/>
                </a:solidFill>
                <a:latin typeface="Century Gothic"/>
                <a:cs typeface="Century Gothic"/>
              </a:rPr>
              <a:t> </a:t>
            </a:r>
            <a:r>
              <a:rPr sz="2000" dirty="0">
                <a:solidFill>
                  <a:srgbClr val="FFFFFF"/>
                </a:solidFill>
                <a:latin typeface="Century Gothic"/>
                <a:cs typeface="Century Gothic"/>
              </a:rPr>
              <a:t>otras</a:t>
            </a:r>
            <a:r>
              <a:rPr sz="2000" spc="70" dirty="0">
                <a:solidFill>
                  <a:srgbClr val="FFFFFF"/>
                </a:solidFill>
                <a:latin typeface="Century Gothic"/>
                <a:cs typeface="Century Gothic"/>
              </a:rPr>
              <a:t> </a:t>
            </a:r>
            <a:r>
              <a:rPr sz="2000" dirty="0">
                <a:solidFill>
                  <a:srgbClr val="FFFFFF"/>
                </a:solidFill>
                <a:latin typeface="Century Gothic"/>
                <a:cs typeface="Century Gothic"/>
              </a:rPr>
              <a:t>personas</a:t>
            </a:r>
            <a:r>
              <a:rPr sz="2000" spc="75" dirty="0">
                <a:solidFill>
                  <a:srgbClr val="FFFFFF"/>
                </a:solidFill>
                <a:latin typeface="Century Gothic"/>
                <a:cs typeface="Century Gothic"/>
              </a:rPr>
              <a:t> </a:t>
            </a:r>
            <a:r>
              <a:rPr sz="2000" spc="-10" dirty="0">
                <a:solidFill>
                  <a:srgbClr val="FFFFFF"/>
                </a:solidFill>
                <a:latin typeface="Century Gothic"/>
                <a:cs typeface="Century Gothic"/>
              </a:rPr>
              <a:t>servidoras</a:t>
            </a:r>
            <a:endParaRPr sz="2000">
              <a:latin typeface="Century Gothic"/>
              <a:cs typeface="Century Gothic"/>
            </a:endParaRPr>
          </a:p>
        </p:txBody>
      </p:sp>
      <p:sp>
        <p:nvSpPr>
          <p:cNvPr id="49" name="object 49"/>
          <p:cNvSpPr txBox="1"/>
          <p:nvPr/>
        </p:nvSpPr>
        <p:spPr>
          <a:xfrm>
            <a:off x="7849699" y="7758796"/>
            <a:ext cx="3962400" cy="635000"/>
          </a:xfrm>
          <a:prstGeom prst="rect">
            <a:avLst/>
          </a:prstGeom>
        </p:spPr>
        <p:txBody>
          <a:bodyPr vert="horz" wrap="square" lIns="0" tIns="12700" rIns="0" bIns="0" rtlCol="0">
            <a:spAutoFit/>
          </a:bodyPr>
          <a:lstStyle/>
          <a:p>
            <a:pPr marL="12700" marR="5080">
              <a:lnSpc>
                <a:spcPct val="100000"/>
              </a:lnSpc>
              <a:spcBef>
                <a:spcPts val="100"/>
              </a:spcBef>
            </a:pPr>
            <a:r>
              <a:rPr sz="2000" dirty="0">
                <a:solidFill>
                  <a:srgbClr val="FFFFFF"/>
                </a:solidFill>
                <a:latin typeface="Century Gothic"/>
                <a:cs typeface="Century Gothic"/>
              </a:rPr>
              <a:t>Saber</a:t>
            </a:r>
            <a:r>
              <a:rPr sz="2000" spc="-5" dirty="0">
                <a:solidFill>
                  <a:srgbClr val="FFFFFF"/>
                </a:solidFill>
                <a:latin typeface="Century Gothic"/>
                <a:cs typeface="Century Gothic"/>
              </a:rPr>
              <a:t> </a:t>
            </a:r>
            <a:r>
              <a:rPr sz="2000" dirty="0">
                <a:solidFill>
                  <a:srgbClr val="FFFFFF"/>
                </a:solidFill>
                <a:latin typeface="Century Gothic"/>
                <a:cs typeface="Century Gothic"/>
              </a:rPr>
              <a:t>actuar</a:t>
            </a:r>
            <a:r>
              <a:rPr sz="2000" spc="-5" dirty="0">
                <a:solidFill>
                  <a:srgbClr val="FFFFFF"/>
                </a:solidFill>
                <a:latin typeface="Century Gothic"/>
                <a:cs typeface="Century Gothic"/>
              </a:rPr>
              <a:t> </a:t>
            </a:r>
            <a:r>
              <a:rPr sz="2000" spc="-10" dirty="0">
                <a:solidFill>
                  <a:srgbClr val="FFFFFF"/>
                </a:solidFill>
                <a:latin typeface="Century Gothic"/>
                <a:cs typeface="Century Gothic"/>
              </a:rPr>
              <a:t>apropiadamente frente</a:t>
            </a:r>
            <a:r>
              <a:rPr sz="2000" spc="-30" dirty="0">
                <a:solidFill>
                  <a:srgbClr val="FFFFFF"/>
                </a:solidFill>
                <a:latin typeface="Century Gothic"/>
                <a:cs typeface="Century Gothic"/>
              </a:rPr>
              <a:t> </a:t>
            </a:r>
            <a:r>
              <a:rPr sz="2000" dirty="0">
                <a:solidFill>
                  <a:srgbClr val="FFFFFF"/>
                </a:solidFill>
                <a:latin typeface="Century Gothic"/>
                <a:cs typeface="Century Gothic"/>
              </a:rPr>
              <a:t>a</a:t>
            </a:r>
            <a:r>
              <a:rPr sz="2000" spc="-25" dirty="0">
                <a:solidFill>
                  <a:srgbClr val="FFFFFF"/>
                </a:solidFill>
                <a:latin typeface="Century Gothic"/>
                <a:cs typeface="Century Gothic"/>
              </a:rPr>
              <a:t> </a:t>
            </a:r>
            <a:r>
              <a:rPr sz="2000" dirty="0">
                <a:solidFill>
                  <a:srgbClr val="FFFFFF"/>
                </a:solidFill>
                <a:latin typeface="Century Gothic"/>
                <a:cs typeface="Century Gothic"/>
              </a:rPr>
              <a:t>una</a:t>
            </a:r>
            <a:r>
              <a:rPr sz="2000" spc="-30" dirty="0">
                <a:solidFill>
                  <a:srgbClr val="FFFFFF"/>
                </a:solidFill>
                <a:latin typeface="Century Gothic"/>
                <a:cs typeface="Century Gothic"/>
              </a:rPr>
              <a:t> </a:t>
            </a:r>
            <a:r>
              <a:rPr sz="2000" dirty="0">
                <a:solidFill>
                  <a:srgbClr val="FFFFFF"/>
                </a:solidFill>
                <a:latin typeface="Century Gothic"/>
                <a:cs typeface="Century Gothic"/>
              </a:rPr>
              <a:t>eventual</a:t>
            </a:r>
            <a:r>
              <a:rPr sz="2000" spc="-25" dirty="0">
                <a:solidFill>
                  <a:srgbClr val="FFFFFF"/>
                </a:solidFill>
                <a:latin typeface="Century Gothic"/>
                <a:cs typeface="Century Gothic"/>
              </a:rPr>
              <a:t> </a:t>
            </a:r>
            <a:r>
              <a:rPr sz="2000" spc="-10" dirty="0">
                <a:solidFill>
                  <a:srgbClr val="FFFFFF"/>
                </a:solidFill>
                <a:latin typeface="Century Gothic"/>
                <a:cs typeface="Century Gothic"/>
              </a:rPr>
              <a:t>situación.</a:t>
            </a:r>
            <a:endParaRPr sz="2000">
              <a:latin typeface="Century Gothic"/>
              <a:cs typeface="Century Gothic"/>
            </a:endParaRPr>
          </a:p>
        </p:txBody>
      </p:sp>
      <p:sp>
        <p:nvSpPr>
          <p:cNvPr id="50" name="object 50"/>
          <p:cNvSpPr/>
          <p:nvPr/>
        </p:nvSpPr>
        <p:spPr>
          <a:xfrm>
            <a:off x="6172200" y="741603"/>
            <a:ext cx="9372600" cy="267335"/>
          </a:xfrm>
          <a:custGeom>
            <a:avLst/>
            <a:gdLst/>
            <a:ahLst/>
            <a:cxnLst/>
            <a:rect l="l" t="t" r="r" b="b"/>
            <a:pathLst>
              <a:path w="9372600" h="267334">
                <a:moveTo>
                  <a:pt x="9372600" y="0"/>
                </a:moveTo>
                <a:lnTo>
                  <a:pt x="0" y="0"/>
                </a:lnTo>
                <a:lnTo>
                  <a:pt x="0" y="267296"/>
                </a:lnTo>
                <a:lnTo>
                  <a:pt x="9372600" y="267296"/>
                </a:lnTo>
                <a:lnTo>
                  <a:pt x="9372600" y="0"/>
                </a:lnTo>
                <a:close/>
              </a:path>
            </a:pathLst>
          </a:custGeom>
          <a:solidFill>
            <a:srgbClr val="8FB5E1"/>
          </a:solidFill>
        </p:spPr>
        <p:txBody>
          <a:bodyPr wrap="square" lIns="0" tIns="0" rIns="0" bIns="0" rtlCol="0"/>
          <a:lstStyle/>
          <a:p>
            <a:endParaRPr/>
          </a:p>
        </p:txBody>
      </p:sp>
      <p:sp>
        <p:nvSpPr>
          <p:cNvPr id="51" name="object 51"/>
          <p:cNvSpPr txBox="1">
            <a:spLocks noGrp="1"/>
          </p:cNvSpPr>
          <p:nvPr>
            <p:ph type="title"/>
          </p:nvPr>
        </p:nvSpPr>
        <p:spPr>
          <a:xfrm>
            <a:off x="228600" y="-18261"/>
            <a:ext cx="5913451" cy="1122680"/>
          </a:xfrm>
          <a:prstGeom prst="rect">
            <a:avLst/>
          </a:prstGeom>
        </p:spPr>
        <p:txBody>
          <a:bodyPr vert="horz" wrap="square" lIns="0" tIns="12700" rIns="0" bIns="0" rtlCol="0">
            <a:spAutoFit/>
          </a:bodyPr>
          <a:lstStyle/>
          <a:p>
            <a:pPr marL="38100">
              <a:lnSpc>
                <a:spcPct val="100000"/>
              </a:lnSpc>
              <a:spcBef>
                <a:spcPts val="100"/>
              </a:spcBef>
              <a:tabLst>
                <a:tab pos="2595245" algn="l"/>
              </a:tabLst>
            </a:pPr>
            <a:r>
              <a:rPr sz="10800" baseline="-16589" dirty="0">
                <a:solidFill>
                  <a:srgbClr val="F7A707"/>
                </a:solidFill>
                <a:latin typeface="Impact"/>
                <a:cs typeface="Impact"/>
              </a:rPr>
              <a:t>2</a:t>
            </a:r>
            <a:r>
              <a:rPr sz="10800" spc="-345" baseline="-16589" dirty="0">
                <a:solidFill>
                  <a:srgbClr val="F7A707"/>
                </a:solidFill>
                <a:latin typeface="Impact"/>
                <a:cs typeface="Impact"/>
              </a:rPr>
              <a:t> </a:t>
            </a:r>
            <a:r>
              <a:rPr sz="1800" spc="-80" dirty="0" err="1"/>
              <a:t>Medidas</a:t>
            </a:r>
            <a:r>
              <a:rPr sz="1800" spc="-50" dirty="0"/>
              <a:t> </a:t>
            </a:r>
            <a:r>
              <a:rPr sz="1800" spc="-20" dirty="0" err="1"/>
              <a:t>preventivas</a:t>
            </a:r>
            <a:r>
              <a:rPr lang="es-CR" sz="1800" spc="-20" dirty="0"/>
              <a:t> </a:t>
            </a:r>
            <a:r>
              <a:rPr sz="1800" dirty="0"/>
              <a:t>a</a:t>
            </a:r>
            <a:r>
              <a:rPr sz="1800" spc="-120" dirty="0"/>
              <a:t> </a:t>
            </a:r>
            <a:r>
              <a:rPr sz="1800" spc="-95" dirty="0"/>
              <a:t>cargo</a:t>
            </a:r>
            <a:r>
              <a:rPr sz="1800" spc="-65" dirty="0"/>
              <a:t> </a:t>
            </a:r>
            <a:r>
              <a:rPr sz="1800" spc="-135" dirty="0"/>
              <a:t>de</a:t>
            </a:r>
            <a:r>
              <a:rPr sz="1800" spc="-65" dirty="0"/>
              <a:t> </a:t>
            </a:r>
            <a:r>
              <a:rPr sz="1800" dirty="0"/>
              <a:t>las</a:t>
            </a:r>
            <a:r>
              <a:rPr sz="1800" spc="-85" dirty="0"/>
              <a:t> </a:t>
            </a:r>
            <a:r>
              <a:rPr sz="1800" spc="-65" dirty="0"/>
              <a:t>Administraciones.</a:t>
            </a:r>
            <a:endParaRPr sz="1800" dirty="0">
              <a:latin typeface="Impact"/>
              <a:cs typeface="Impact"/>
            </a:endParaRPr>
          </a:p>
        </p:txBody>
      </p:sp>
    </p:spTree>
  </p:cSld>
  <p:clrMapOvr>
    <a:masterClrMapping/>
  </p:clrMapOvr>
  <p:transition>
    <p:pull dir="r"/>
  </p:transition>
</p:sld>
</file>

<file path=ppt/slides/slide4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 name="object 2"/>
          <p:cNvPicPr/>
          <p:nvPr/>
        </p:nvPicPr>
        <p:blipFill>
          <a:blip r:embed="rId2" cstate="print"/>
          <a:stretch>
            <a:fillRect/>
          </a:stretch>
        </p:blipFill>
        <p:spPr>
          <a:xfrm>
            <a:off x="0" y="8636000"/>
            <a:ext cx="12676505" cy="1422400"/>
          </a:xfrm>
          <a:prstGeom prst="rect">
            <a:avLst/>
          </a:prstGeom>
        </p:spPr>
      </p:pic>
      <p:grpSp>
        <p:nvGrpSpPr>
          <p:cNvPr id="3" name="object 3"/>
          <p:cNvGrpSpPr/>
          <p:nvPr/>
        </p:nvGrpSpPr>
        <p:grpSpPr>
          <a:xfrm>
            <a:off x="4229100" y="6344912"/>
            <a:ext cx="1326515" cy="40005"/>
            <a:chOff x="4229100" y="6344912"/>
            <a:chExt cx="1326515" cy="40005"/>
          </a:xfrm>
        </p:grpSpPr>
        <p:sp>
          <p:nvSpPr>
            <p:cNvPr id="4" name="object 4"/>
            <p:cNvSpPr/>
            <p:nvPr/>
          </p:nvSpPr>
          <p:spPr>
            <a:xfrm>
              <a:off x="4229100" y="6364838"/>
              <a:ext cx="1306830" cy="0"/>
            </a:xfrm>
            <a:custGeom>
              <a:avLst/>
              <a:gdLst/>
              <a:ahLst/>
              <a:cxnLst/>
              <a:rect l="l" t="t" r="r" b="b"/>
              <a:pathLst>
                <a:path w="1306829">
                  <a:moveTo>
                    <a:pt x="0" y="0"/>
                  </a:moveTo>
                  <a:lnTo>
                    <a:pt x="1306410" y="0"/>
                  </a:lnTo>
                </a:path>
              </a:pathLst>
            </a:custGeom>
            <a:ln w="9956">
              <a:solidFill>
                <a:srgbClr val="005FAB"/>
              </a:solidFill>
            </a:ln>
          </p:spPr>
          <p:txBody>
            <a:bodyPr wrap="square" lIns="0" tIns="0" rIns="0" bIns="0" rtlCol="0"/>
            <a:lstStyle/>
            <a:p>
              <a:endParaRPr/>
            </a:p>
          </p:txBody>
        </p:sp>
        <p:sp>
          <p:nvSpPr>
            <p:cNvPr id="5" name="object 5"/>
            <p:cNvSpPr/>
            <p:nvPr/>
          </p:nvSpPr>
          <p:spPr>
            <a:xfrm>
              <a:off x="5515566" y="6344912"/>
              <a:ext cx="40005" cy="40005"/>
            </a:xfrm>
            <a:custGeom>
              <a:avLst/>
              <a:gdLst/>
              <a:ahLst/>
              <a:cxnLst/>
              <a:rect l="l" t="t" r="r" b="b"/>
              <a:pathLst>
                <a:path w="40004" h="40004">
                  <a:moveTo>
                    <a:pt x="19951" y="0"/>
                  </a:moveTo>
                  <a:lnTo>
                    <a:pt x="12183" y="1566"/>
                  </a:lnTo>
                  <a:lnTo>
                    <a:pt x="5842" y="5838"/>
                  </a:lnTo>
                  <a:lnTo>
                    <a:pt x="1567" y="12172"/>
                  </a:lnTo>
                  <a:lnTo>
                    <a:pt x="0" y="19926"/>
                  </a:lnTo>
                  <a:lnTo>
                    <a:pt x="1567" y="27679"/>
                  </a:lnTo>
                  <a:lnTo>
                    <a:pt x="5842" y="34013"/>
                  </a:lnTo>
                  <a:lnTo>
                    <a:pt x="12183" y="38285"/>
                  </a:lnTo>
                  <a:lnTo>
                    <a:pt x="19951" y="39852"/>
                  </a:lnTo>
                  <a:lnTo>
                    <a:pt x="27704" y="38285"/>
                  </a:lnTo>
                  <a:lnTo>
                    <a:pt x="34024" y="34013"/>
                  </a:lnTo>
                  <a:lnTo>
                    <a:pt x="38280" y="27679"/>
                  </a:lnTo>
                  <a:lnTo>
                    <a:pt x="39839" y="19926"/>
                  </a:lnTo>
                  <a:lnTo>
                    <a:pt x="38280" y="12172"/>
                  </a:lnTo>
                  <a:lnTo>
                    <a:pt x="34024" y="5838"/>
                  </a:lnTo>
                  <a:lnTo>
                    <a:pt x="27704" y="1566"/>
                  </a:lnTo>
                  <a:lnTo>
                    <a:pt x="19951" y="0"/>
                  </a:lnTo>
                  <a:close/>
                </a:path>
              </a:pathLst>
            </a:custGeom>
            <a:solidFill>
              <a:srgbClr val="005FAB"/>
            </a:solidFill>
          </p:spPr>
          <p:txBody>
            <a:bodyPr wrap="square" lIns="0" tIns="0" rIns="0" bIns="0" rtlCol="0"/>
            <a:lstStyle/>
            <a:p>
              <a:endParaRPr/>
            </a:p>
          </p:txBody>
        </p:sp>
      </p:grpSp>
      <p:grpSp>
        <p:nvGrpSpPr>
          <p:cNvPr id="6" name="object 6"/>
          <p:cNvGrpSpPr/>
          <p:nvPr/>
        </p:nvGrpSpPr>
        <p:grpSpPr>
          <a:xfrm>
            <a:off x="4112400" y="7044714"/>
            <a:ext cx="1602740" cy="956310"/>
            <a:chOff x="4112400" y="7044714"/>
            <a:chExt cx="1602740" cy="956310"/>
          </a:xfrm>
        </p:grpSpPr>
        <p:sp>
          <p:nvSpPr>
            <p:cNvPr id="7" name="object 7"/>
            <p:cNvSpPr/>
            <p:nvPr/>
          </p:nvSpPr>
          <p:spPr>
            <a:xfrm>
              <a:off x="4117379" y="7049692"/>
              <a:ext cx="1577975" cy="931544"/>
            </a:xfrm>
            <a:custGeom>
              <a:avLst/>
              <a:gdLst/>
              <a:ahLst/>
              <a:cxnLst/>
              <a:rect l="l" t="t" r="r" b="b"/>
              <a:pathLst>
                <a:path w="1577975" h="931545">
                  <a:moveTo>
                    <a:pt x="0" y="0"/>
                  </a:moveTo>
                  <a:lnTo>
                    <a:pt x="0" y="871626"/>
                  </a:lnTo>
                  <a:lnTo>
                    <a:pt x="4693" y="894887"/>
                  </a:lnTo>
                  <a:lnTo>
                    <a:pt x="17497" y="913880"/>
                  </a:lnTo>
                  <a:lnTo>
                    <a:pt x="36497" y="926685"/>
                  </a:lnTo>
                  <a:lnTo>
                    <a:pt x="59778" y="931379"/>
                  </a:lnTo>
                  <a:lnTo>
                    <a:pt x="1577682" y="931379"/>
                  </a:lnTo>
                </a:path>
              </a:pathLst>
            </a:custGeom>
            <a:ln w="9956">
              <a:solidFill>
                <a:srgbClr val="005FAB"/>
              </a:solidFill>
            </a:ln>
          </p:spPr>
          <p:txBody>
            <a:bodyPr wrap="square" lIns="0" tIns="0" rIns="0" bIns="0" rtlCol="0"/>
            <a:lstStyle/>
            <a:p>
              <a:endParaRPr/>
            </a:p>
          </p:txBody>
        </p:sp>
        <p:sp>
          <p:nvSpPr>
            <p:cNvPr id="8" name="object 8"/>
            <p:cNvSpPr/>
            <p:nvPr/>
          </p:nvSpPr>
          <p:spPr>
            <a:xfrm>
              <a:off x="5675160" y="7961152"/>
              <a:ext cx="40005" cy="40005"/>
            </a:xfrm>
            <a:custGeom>
              <a:avLst/>
              <a:gdLst/>
              <a:ahLst/>
              <a:cxnLst/>
              <a:rect l="l" t="t" r="r" b="b"/>
              <a:pathLst>
                <a:path w="40004" h="40004">
                  <a:moveTo>
                    <a:pt x="19900" y="0"/>
                  </a:moveTo>
                  <a:lnTo>
                    <a:pt x="12162" y="1566"/>
                  </a:lnTo>
                  <a:lnTo>
                    <a:pt x="5835" y="5838"/>
                  </a:lnTo>
                  <a:lnTo>
                    <a:pt x="1566" y="12172"/>
                  </a:lnTo>
                  <a:lnTo>
                    <a:pt x="0" y="19926"/>
                  </a:lnTo>
                  <a:lnTo>
                    <a:pt x="1566" y="27679"/>
                  </a:lnTo>
                  <a:lnTo>
                    <a:pt x="5835" y="34013"/>
                  </a:lnTo>
                  <a:lnTo>
                    <a:pt x="12162" y="38285"/>
                  </a:lnTo>
                  <a:lnTo>
                    <a:pt x="19900" y="39852"/>
                  </a:lnTo>
                  <a:lnTo>
                    <a:pt x="27661" y="38285"/>
                  </a:lnTo>
                  <a:lnTo>
                    <a:pt x="33999" y="34013"/>
                  </a:lnTo>
                  <a:lnTo>
                    <a:pt x="38272" y="27679"/>
                  </a:lnTo>
                  <a:lnTo>
                    <a:pt x="39839" y="19926"/>
                  </a:lnTo>
                  <a:lnTo>
                    <a:pt x="38272" y="12172"/>
                  </a:lnTo>
                  <a:lnTo>
                    <a:pt x="33999" y="5838"/>
                  </a:lnTo>
                  <a:lnTo>
                    <a:pt x="27661" y="1566"/>
                  </a:lnTo>
                  <a:lnTo>
                    <a:pt x="19900" y="0"/>
                  </a:lnTo>
                  <a:close/>
                </a:path>
              </a:pathLst>
            </a:custGeom>
            <a:solidFill>
              <a:srgbClr val="005FAB"/>
            </a:solidFill>
          </p:spPr>
          <p:txBody>
            <a:bodyPr wrap="square" lIns="0" tIns="0" rIns="0" bIns="0" rtlCol="0"/>
            <a:lstStyle/>
            <a:p>
              <a:endParaRPr/>
            </a:p>
          </p:txBody>
        </p:sp>
      </p:grpSp>
      <p:grpSp>
        <p:nvGrpSpPr>
          <p:cNvPr id="9" name="object 9"/>
          <p:cNvGrpSpPr/>
          <p:nvPr/>
        </p:nvGrpSpPr>
        <p:grpSpPr>
          <a:xfrm>
            <a:off x="4112400" y="4229100"/>
            <a:ext cx="10714355" cy="2662555"/>
            <a:chOff x="4112400" y="4229100"/>
            <a:chExt cx="10714355" cy="2662555"/>
          </a:xfrm>
        </p:grpSpPr>
        <p:sp>
          <p:nvSpPr>
            <p:cNvPr id="10" name="object 10"/>
            <p:cNvSpPr/>
            <p:nvPr/>
          </p:nvSpPr>
          <p:spPr>
            <a:xfrm>
              <a:off x="4117379" y="4820527"/>
              <a:ext cx="1577975" cy="931544"/>
            </a:xfrm>
            <a:custGeom>
              <a:avLst/>
              <a:gdLst/>
              <a:ahLst/>
              <a:cxnLst/>
              <a:rect l="l" t="t" r="r" b="b"/>
              <a:pathLst>
                <a:path w="1577975" h="931545">
                  <a:moveTo>
                    <a:pt x="0" y="931379"/>
                  </a:moveTo>
                  <a:lnTo>
                    <a:pt x="0" y="59753"/>
                  </a:lnTo>
                  <a:lnTo>
                    <a:pt x="4693" y="36492"/>
                  </a:lnTo>
                  <a:lnTo>
                    <a:pt x="17497" y="17499"/>
                  </a:lnTo>
                  <a:lnTo>
                    <a:pt x="36497" y="4694"/>
                  </a:lnTo>
                  <a:lnTo>
                    <a:pt x="59778" y="0"/>
                  </a:lnTo>
                  <a:lnTo>
                    <a:pt x="1577682" y="0"/>
                  </a:lnTo>
                </a:path>
              </a:pathLst>
            </a:custGeom>
            <a:ln w="9956">
              <a:solidFill>
                <a:srgbClr val="005FAB"/>
              </a:solidFill>
            </a:ln>
          </p:spPr>
          <p:txBody>
            <a:bodyPr wrap="square" lIns="0" tIns="0" rIns="0" bIns="0" rtlCol="0"/>
            <a:lstStyle/>
            <a:p>
              <a:endParaRPr/>
            </a:p>
          </p:txBody>
        </p:sp>
        <p:sp>
          <p:nvSpPr>
            <p:cNvPr id="11" name="object 11"/>
            <p:cNvSpPr/>
            <p:nvPr/>
          </p:nvSpPr>
          <p:spPr>
            <a:xfrm>
              <a:off x="5675160" y="4800596"/>
              <a:ext cx="40005" cy="40005"/>
            </a:xfrm>
            <a:custGeom>
              <a:avLst/>
              <a:gdLst/>
              <a:ahLst/>
              <a:cxnLst/>
              <a:rect l="l" t="t" r="r" b="b"/>
              <a:pathLst>
                <a:path w="40004" h="40004">
                  <a:moveTo>
                    <a:pt x="19900" y="0"/>
                  </a:moveTo>
                  <a:lnTo>
                    <a:pt x="12162" y="1566"/>
                  </a:lnTo>
                  <a:lnTo>
                    <a:pt x="5835" y="5838"/>
                  </a:lnTo>
                  <a:lnTo>
                    <a:pt x="1566" y="12172"/>
                  </a:lnTo>
                  <a:lnTo>
                    <a:pt x="0" y="19926"/>
                  </a:lnTo>
                  <a:lnTo>
                    <a:pt x="1566" y="27679"/>
                  </a:lnTo>
                  <a:lnTo>
                    <a:pt x="5835" y="34013"/>
                  </a:lnTo>
                  <a:lnTo>
                    <a:pt x="12162" y="38285"/>
                  </a:lnTo>
                  <a:lnTo>
                    <a:pt x="19900" y="39852"/>
                  </a:lnTo>
                  <a:lnTo>
                    <a:pt x="27661" y="38285"/>
                  </a:lnTo>
                  <a:lnTo>
                    <a:pt x="33999" y="34013"/>
                  </a:lnTo>
                  <a:lnTo>
                    <a:pt x="38272" y="27679"/>
                  </a:lnTo>
                  <a:lnTo>
                    <a:pt x="39839" y="19926"/>
                  </a:lnTo>
                  <a:lnTo>
                    <a:pt x="38272" y="12172"/>
                  </a:lnTo>
                  <a:lnTo>
                    <a:pt x="33999" y="5838"/>
                  </a:lnTo>
                  <a:lnTo>
                    <a:pt x="27661" y="1566"/>
                  </a:lnTo>
                  <a:lnTo>
                    <a:pt x="19900" y="0"/>
                  </a:lnTo>
                  <a:close/>
                </a:path>
              </a:pathLst>
            </a:custGeom>
            <a:solidFill>
              <a:srgbClr val="005FAB"/>
            </a:solidFill>
          </p:spPr>
          <p:txBody>
            <a:bodyPr wrap="square" lIns="0" tIns="0" rIns="0" bIns="0" rtlCol="0"/>
            <a:lstStyle/>
            <a:p>
              <a:endParaRPr/>
            </a:p>
          </p:txBody>
        </p:sp>
        <p:sp>
          <p:nvSpPr>
            <p:cNvPr id="12" name="object 12"/>
            <p:cNvSpPr/>
            <p:nvPr/>
          </p:nvSpPr>
          <p:spPr>
            <a:xfrm>
              <a:off x="5682589" y="4229099"/>
              <a:ext cx="9144000" cy="2662555"/>
            </a:xfrm>
            <a:custGeom>
              <a:avLst/>
              <a:gdLst/>
              <a:ahLst/>
              <a:cxnLst/>
              <a:rect l="l" t="t" r="r" b="b"/>
              <a:pathLst>
                <a:path w="9144000" h="2662554">
                  <a:moveTo>
                    <a:pt x="9144000" y="1771218"/>
                  </a:moveTo>
                  <a:lnTo>
                    <a:pt x="9139936" y="1725904"/>
                  </a:lnTo>
                  <a:lnTo>
                    <a:pt x="9128239" y="1683270"/>
                  </a:lnTo>
                  <a:lnTo>
                    <a:pt x="9109596" y="1644002"/>
                  </a:lnTo>
                  <a:lnTo>
                    <a:pt x="9084729" y="1608836"/>
                  </a:lnTo>
                  <a:lnTo>
                    <a:pt x="9054363" y="1578457"/>
                  </a:lnTo>
                  <a:lnTo>
                    <a:pt x="9019197" y="1553603"/>
                  </a:lnTo>
                  <a:lnTo>
                    <a:pt x="8979941" y="1534960"/>
                  </a:lnTo>
                  <a:lnTo>
                    <a:pt x="8937307" y="1523250"/>
                  </a:lnTo>
                  <a:lnTo>
                    <a:pt x="8892007" y="1519199"/>
                  </a:lnTo>
                  <a:lnTo>
                    <a:pt x="252006" y="1519199"/>
                  </a:lnTo>
                  <a:lnTo>
                    <a:pt x="206705" y="1523250"/>
                  </a:lnTo>
                  <a:lnTo>
                    <a:pt x="164071" y="1534960"/>
                  </a:lnTo>
                  <a:lnTo>
                    <a:pt x="124815" y="1553603"/>
                  </a:lnTo>
                  <a:lnTo>
                    <a:pt x="89636" y="1578457"/>
                  </a:lnTo>
                  <a:lnTo>
                    <a:pt x="59270" y="1608836"/>
                  </a:lnTo>
                  <a:lnTo>
                    <a:pt x="34404" y="1644002"/>
                  </a:lnTo>
                  <a:lnTo>
                    <a:pt x="15760" y="1683270"/>
                  </a:lnTo>
                  <a:lnTo>
                    <a:pt x="4064" y="1725904"/>
                  </a:lnTo>
                  <a:lnTo>
                    <a:pt x="0" y="1771218"/>
                  </a:lnTo>
                  <a:lnTo>
                    <a:pt x="0" y="2410180"/>
                  </a:lnTo>
                  <a:lnTo>
                    <a:pt x="4064" y="2455481"/>
                  </a:lnTo>
                  <a:lnTo>
                    <a:pt x="15760" y="2498115"/>
                  </a:lnTo>
                  <a:lnTo>
                    <a:pt x="34404" y="2537383"/>
                  </a:lnTo>
                  <a:lnTo>
                    <a:pt x="59270" y="2572550"/>
                  </a:lnTo>
                  <a:lnTo>
                    <a:pt x="89636" y="2602928"/>
                  </a:lnTo>
                  <a:lnTo>
                    <a:pt x="124815" y="2627795"/>
                  </a:lnTo>
                  <a:lnTo>
                    <a:pt x="164071" y="2646426"/>
                  </a:lnTo>
                  <a:lnTo>
                    <a:pt x="206705" y="2658135"/>
                  </a:lnTo>
                  <a:lnTo>
                    <a:pt x="252006" y="2662199"/>
                  </a:lnTo>
                  <a:lnTo>
                    <a:pt x="8892007" y="2662199"/>
                  </a:lnTo>
                  <a:lnTo>
                    <a:pt x="8937307" y="2658135"/>
                  </a:lnTo>
                  <a:lnTo>
                    <a:pt x="8979941" y="2646426"/>
                  </a:lnTo>
                  <a:lnTo>
                    <a:pt x="9019197" y="2627795"/>
                  </a:lnTo>
                  <a:lnTo>
                    <a:pt x="9054363" y="2602928"/>
                  </a:lnTo>
                  <a:lnTo>
                    <a:pt x="9084729" y="2572550"/>
                  </a:lnTo>
                  <a:lnTo>
                    <a:pt x="9109596" y="2537383"/>
                  </a:lnTo>
                  <a:lnTo>
                    <a:pt x="9128239" y="2498115"/>
                  </a:lnTo>
                  <a:lnTo>
                    <a:pt x="9139936" y="2455481"/>
                  </a:lnTo>
                  <a:lnTo>
                    <a:pt x="9144000" y="2410180"/>
                  </a:lnTo>
                  <a:lnTo>
                    <a:pt x="9144000" y="1771218"/>
                  </a:lnTo>
                  <a:close/>
                </a:path>
                <a:path w="9144000" h="2662554">
                  <a:moveTo>
                    <a:pt x="9144000" y="252018"/>
                  </a:moveTo>
                  <a:lnTo>
                    <a:pt x="9139936" y="206717"/>
                  </a:lnTo>
                  <a:lnTo>
                    <a:pt x="9128239" y="164084"/>
                  </a:lnTo>
                  <a:lnTo>
                    <a:pt x="9109596" y="124815"/>
                  </a:lnTo>
                  <a:lnTo>
                    <a:pt x="9084729" y="89649"/>
                  </a:lnTo>
                  <a:lnTo>
                    <a:pt x="9054363" y="59270"/>
                  </a:lnTo>
                  <a:lnTo>
                    <a:pt x="9019197" y="34404"/>
                  </a:lnTo>
                  <a:lnTo>
                    <a:pt x="8979941" y="15773"/>
                  </a:lnTo>
                  <a:lnTo>
                    <a:pt x="8937307" y="4064"/>
                  </a:lnTo>
                  <a:lnTo>
                    <a:pt x="8892007" y="0"/>
                  </a:lnTo>
                  <a:lnTo>
                    <a:pt x="252006" y="0"/>
                  </a:lnTo>
                  <a:lnTo>
                    <a:pt x="206705" y="4064"/>
                  </a:lnTo>
                  <a:lnTo>
                    <a:pt x="164071" y="15773"/>
                  </a:lnTo>
                  <a:lnTo>
                    <a:pt x="124815" y="34404"/>
                  </a:lnTo>
                  <a:lnTo>
                    <a:pt x="89636" y="59270"/>
                  </a:lnTo>
                  <a:lnTo>
                    <a:pt x="59270" y="89649"/>
                  </a:lnTo>
                  <a:lnTo>
                    <a:pt x="34404" y="124815"/>
                  </a:lnTo>
                  <a:lnTo>
                    <a:pt x="15760" y="164084"/>
                  </a:lnTo>
                  <a:lnTo>
                    <a:pt x="4064" y="206717"/>
                  </a:lnTo>
                  <a:lnTo>
                    <a:pt x="0" y="252018"/>
                  </a:lnTo>
                  <a:lnTo>
                    <a:pt x="0" y="1119581"/>
                  </a:lnTo>
                  <a:lnTo>
                    <a:pt x="4064" y="1164894"/>
                  </a:lnTo>
                  <a:lnTo>
                    <a:pt x="15760" y="1207528"/>
                  </a:lnTo>
                  <a:lnTo>
                    <a:pt x="34404" y="1246797"/>
                  </a:lnTo>
                  <a:lnTo>
                    <a:pt x="59270" y="1281963"/>
                  </a:lnTo>
                  <a:lnTo>
                    <a:pt x="89636" y="1312341"/>
                  </a:lnTo>
                  <a:lnTo>
                    <a:pt x="124815" y="1337208"/>
                  </a:lnTo>
                  <a:lnTo>
                    <a:pt x="164071" y="1355839"/>
                  </a:lnTo>
                  <a:lnTo>
                    <a:pt x="206705" y="1367548"/>
                  </a:lnTo>
                  <a:lnTo>
                    <a:pt x="252006" y="1371600"/>
                  </a:lnTo>
                  <a:lnTo>
                    <a:pt x="8892007" y="1371600"/>
                  </a:lnTo>
                  <a:lnTo>
                    <a:pt x="8937307" y="1367548"/>
                  </a:lnTo>
                  <a:lnTo>
                    <a:pt x="8979941" y="1355839"/>
                  </a:lnTo>
                  <a:lnTo>
                    <a:pt x="9019197" y="1337208"/>
                  </a:lnTo>
                  <a:lnTo>
                    <a:pt x="9054363" y="1312341"/>
                  </a:lnTo>
                  <a:lnTo>
                    <a:pt x="9084729" y="1281963"/>
                  </a:lnTo>
                  <a:lnTo>
                    <a:pt x="9109596" y="1246797"/>
                  </a:lnTo>
                  <a:lnTo>
                    <a:pt x="9128239" y="1207528"/>
                  </a:lnTo>
                  <a:lnTo>
                    <a:pt x="9139936" y="1164894"/>
                  </a:lnTo>
                  <a:lnTo>
                    <a:pt x="9144000" y="1119581"/>
                  </a:lnTo>
                  <a:lnTo>
                    <a:pt x="9144000" y="252018"/>
                  </a:lnTo>
                  <a:close/>
                </a:path>
              </a:pathLst>
            </a:custGeom>
            <a:solidFill>
              <a:srgbClr val="F1F5FC"/>
            </a:solidFill>
          </p:spPr>
          <p:txBody>
            <a:bodyPr wrap="square" lIns="0" tIns="0" rIns="0" bIns="0" rtlCol="0"/>
            <a:lstStyle/>
            <a:p>
              <a:endParaRPr/>
            </a:p>
          </p:txBody>
        </p:sp>
      </p:grpSp>
      <p:sp>
        <p:nvSpPr>
          <p:cNvPr id="13" name="object 13"/>
          <p:cNvSpPr/>
          <p:nvPr/>
        </p:nvSpPr>
        <p:spPr>
          <a:xfrm>
            <a:off x="5682594" y="7200900"/>
            <a:ext cx="9144000" cy="1143000"/>
          </a:xfrm>
          <a:custGeom>
            <a:avLst/>
            <a:gdLst/>
            <a:ahLst/>
            <a:cxnLst/>
            <a:rect l="l" t="t" r="r" b="b"/>
            <a:pathLst>
              <a:path w="9144000" h="1143000">
                <a:moveTo>
                  <a:pt x="8892006" y="0"/>
                </a:moveTo>
                <a:lnTo>
                  <a:pt x="252006" y="0"/>
                </a:lnTo>
                <a:lnTo>
                  <a:pt x="206707" y="4059"/>
                </a:lnTo>
                <a:lnTo>
                  <a:pt x="164072" y="15764"/>
                </a:lnTo>
                <a:lnTo>
                  <a:pt x="124813" y="34403"/>
                </a:lnTo>
                <a:lnTo>
                  <a:pt x="89641" y="59265"/>
                </a:lnTo>
                <a:lnTo>
                  <a:pt x="59268" y="89638"/>
                </a:lnTo>
                <a:lnTo>
                  <a:pt x="34406" y="124811"/>
                </a:lnTo>
                <a:lnTo>
                  <a:pt x="15766" y="164073"/>
                </a:lnTo>
                <a:lnTo>
                  <a:pt x="4060" y="206713"/>
                </a:lnTo>
                <a:lnTo>
                  <a:pt x="0" y="252018"/>
                </a:lnTo>
                <a:lnTo>
                  <a:pt x="0" y="890981"/>
                </a:lnTo>
                <a:lnTo>
                  <a:pt x="4060" y="936286"/>
                </a:lnTo>
                <a:lnTo>
                  <a:pt x="15766" y="978926"/>
                </a:lnTo>
                <a:lnTo>
                  <a:pt x="34406" y="1018188"/>
                </a:lnTo>
                <a:lnTo>
                  <a:pt x="59268" y="1053361"/>
                </a:lnTo>
                <a:lnTo>
                  <a:pt x="89641" y="1083734"/>
                </a:lnTo>
                <a:lnTo>
                  <a:pt x="124813" y="1108596"/>
                </a:lnTo>
                <a:lnTo>
                  <a:pt x="164072" y="1127235"/>
                </a:lnTo>
                <a:lnTo>
                  <a:pt x="206707" y="1138940"/>
                </a:lnTo>
                <a:lnTo>
                  <a:pt x="252006" y="1143000"/>
                </a:lnTo>
                <a:lnTo>
                  <a:pt x="8892006" y="1143000"/>
                </a:lnTo>
                <a:lnTo>
                  <a:pt x="8937304" y="1138940"/>
                </a:lnTo>
                <a:lnTo>
                  <a:pt x="8979938" y="1127235"/>
                </a:lnTo>
                <a:lnTo>
                  <a:pt x="9019195" y="1108596"/>
                </a:lnTo>
                <a:lnTo>
                  <a:pt x="9054365" y="1083734"/>
                </a:lnTo>
                <a:lnTo>
                  <a:pt x="9084736" y="1053361"/>
                </a:lnTo>
                <a:lnTo>
                  <a:pt x="9109597" y="1018188"/>
                </a:lnTo>
                <a:lnTo>
                  <a:pt x="9128235" y="978926"/>
                </a:lnTo>
                <a:lnTo>
                  <a:pt x="9139940" y="936286"/>
                </a:lnTo>
                <a:lnTo>
                  <a:pt x="9144000" y="890981"/>
                </a:lnTo>
                <a:lnTo>
                  <a:pt x="9144000" y="252018"/>
                </a:lnTo>
                <a:lnTo>
                  <a:pt x="9139940" y="206713"/>
                </a:lnTo>
                <a:lnTo>
                  <a:pt x="9128235" y="164073"/>
                </a:lnTo>
                <a:lnTo>
                  <a:pt x="9109597" y="124811"/>
                </a:lnTo>
                <a:lnTo>
                  <a:pt x="9084736" y="89638"/>
                </a:lnTo>
                <a:lnTo>
                  <a:pt x="9054365" y="59265"/>
                </a:lnTo>
                <a:lnTo>
                  <a:pt x="9019195" y="34403"/>
                </a:lnTo>
                <a:lnTo>
                  <a:pt x="8979938" y="15764"/>
                </a:lnTo>
                <a:lnTo>
                  <a:pt x="8937304" y="4059"/>
                </a:lnTo>
                <a:lnTo>
                  <a:pt x="8892006" y="0"/>
                </a:lnTo>
                <a:close/>
              </a:path>
            </a:pathLst>
          </a:custGeom>
          <a:solidFill>
            <a:srgbClr val="F1F5FC"/>
          </a:solidFill>
        </p:spPr>
        <p:txBody>
          <a:bodyPr wrap="square" lIns="0" tIns="0" rIns="0" bIns="0" rtlCol="0"/>
          <a:lstStyle/>
          <a:p>
            <a:endParaRPr/>
          </a:p>
        </p:txBody>
      </p:sp>
      <p:sp>
        <p:nvSpPr>
          <p:cNvPr id="14" name="object 14"/>
          <p:cNvSpPr txBox="1"/>
          <p:nvPr/>
        </p:nvSpPr>
        <p:spPr>
          <a:xfrm>
            <a:off x="444500" y="1601220"/>
            <a:ext cx="14177010" cy="2353945"/>
          </a:xfrm>
          <a:prstGeom prst="rect">
            <a:avLst/>
          </a:prstGeom>
        </p:spPr>
        <p:txBody>
          <a:bodyPr vert="horz" wrap="square" lIns="0" tIns="12700" rIns="0" bIns="0" rtlCol="0">
            <a:spAutoFit/>
          </a:bodyPr>
          <a:lstStyle/>
          <a:p>
            <a:pPr marL="12700" marR="1022985">
              <a:lnSpc>
                <a:spcPct val="100000"/>
              </a:lnSpc>
              <a:spcBef>
                <a:spcPts val="100"/>
              </a:spcBef>
            </a:pPr>
            <a:r>
              <a:rPr sz="2600" b="1" dirty="0">
                <a:latin typeface="Century Gothic"/>
                <a:cs typeface="Century Gothic"/>
              </a:rPr>
              <a:t>4.-</a:t>
            </a:r>
            <a:r>
              <a:rPr sz="2600" b="1" spc="75" dirty="0">
                <a:latin typeface="Century Gothic"/>
                <a:cs typeface="Century Gothic"/>
              </a:rPr>
              <a:t> </a:t>
            </a:r>
            <a:r>
              <a:rPr sz="2600" b="1" spc="55" dirty="0">
                <a:latin typeface="Century Gothic"/>
                <a:cs typeface="Century Gothic"/>
              </a:rPr>
              <a:t>Generar</a:t>
            </a:r>
            <a:r>
              <a:rPr sz="2600" b="1" spc="75" dirty="0">
                <a:latin typeface="Century Gothic"/>
                <a:cs typeface="Century Gothic"/>
              </a:rPr>
              <a:t> </a:t>
            </a:r>
            <a:r>
              <a:rPr sz="2600" b="1" spc="85" dirty="0">
                <a:latin typeface="Century Gothic"/>
                <a:cs typeface="Century Gothic"/>
              </a:rPr>
              <a:t>facilidades</a:t>
            </a:r>
            <a:r>
              <a:rPr sz="2600" b="1" spc="75" dirty="0">
                <a:latin typeface="Century Gothic"/>
                <a:cs typeface="Century Gothic"/>
              </a:rPr>
              <a:t> </a:t>
            </a:r>
            <a:r>
              <a:rPr sz="2600" b="1" dirty="0">
                <a:latin typeface="Century Gothic"/>
                <a:cs typeface="Century Gothic"/>
              </a:rPr>
              <a:t>y</a:t>
            </a:r>
            <a:r>
              <a:rPr sz="2600" b="1" spc="75" dirty="0">
                <a:latin typeface="Century Gothic"/>
                <a:cs typeface="Century Gothic"/>
              </a:rPr>
              <a:t> un ambiente</a:t>
            </a:r>
            <a:r>
              <a:rPr sz="2600" b="1" spc="80" dirty="0">
                <a:latin typeface="Century Gothic"/>
                <a:cs typeface="Century Gothic"/>
              </a:rPr>
              <a:t> </a:t>
            </a:r>
            <a:r>
              <a:rPr sz="2600" b="1" spc="50" dirty="0">
                <a:latin typeface="Century Gothic"/>
                <a:cs typeface="Century Gothic"/>
              </a:rPr>
              <a:t>de</a:t>
            </a:r>
            <a:r>
              <a:rPr sz="2600" b="1" spc="75" dirty="0">
                <a:latin typeface="Century Gothic"/>
                <a:cs typeface="Century Gothic"/>
              </a:rPr>
              <a:t> </a:t>
            </a:r>
            <a:r>
              <a:rPr sz="2600" b="1" spc="65" dirty="0">
                <a:latin typeface="Century Gothic"/>
                <a:cs typeface="Century Gothic"/>
              </a:rPr>
              <a:t>confianza</a:t>
            </a:r>
            <a:r>
              <a:rPr sz="2600" b="1" spc="75" dirty="0">
                <a:latin typeface="Century Gothic"/>
                <a:cs typeface="Century Gothic"/>
              </a:rPr>
              <a:t> </a:t>
            </a:r>
            <a:r>
              <a:rPr sz="2600" b="1" spc="100" dirty="0">
                <a:latin typeface="Century Gothic"/>
                <a:cs typeface="Century Gothic"/>
              </a:rPr>
              <a:t>para</a:t>
            </a:r>
            <a:r>
              <a:rPr sz="2600" b="1" spc="75" dirty="0">
                <a:latin typeface="Century Gothic"/>
                <a:cs typeface="Century Gothic"/>
              </a:rPr>
              <a:t> </a:t>
            </a:r>
            <a:r>
              <a:rPr sz="2600" b="1" spc="114" dirty="0">
                <a:latin typeface="Century Gothic"/>
                <a:cs typeface="Century Gothic"/>
              </a:rPr>
              <a:t>la</a:t>
            </a:r>
            <a:r>
              <a:rPr sz="2600" b="1" spc="75" dirty="0">
                <a:latin typeface="Century Gothic"/>
                <a:cs typeface="Century Gothic"/>
              </a:rPr>
              <a:t> </a:t>
            </a:r>
            <a:r>
              <a:rPr sz="2600" b="1" spc="65" dirty="0">
                <a:latin typeface="Century Gothic"/>
                <a:cs typeface="Century Gothic"/>
              </a:rPr>
              <a:t>revelación</a:t>
            </a:r>
            <a:r>
              <a:rPr sz="2600" b="1" spc="75" dirty="0">
                <a:latin typeface="Century Gothic"/>
                <a:cs typeface="Century Gothic"/>
              </a:rPr>
              <a:t> </a:t>
            </a:r>
            <a:r>
              <a:rPr sz="2600" b="1" spc="50" dirty="0">
                <a:latin typeface="Century Gothic"/>
                <a:cs typeface="Century Gothic"/>
              </a:rPr>
              <a:t>de</a:t>
            </a:r>
            <a:r>
              <a:rPr sz="2600" b="1" spc="80" dirty="0">
                <a:latin typeface="Century Gothic"/>
                <a:cs typeface="Century Gothic"/>
              </a:rPr>
              <a:t> </a:t>
            </a:r>
            <a:r>
              <a:rPr sz="2600" b="1" spc="75" dirty="0">
                <a:latin typeface="Century Gothic"/>
                <a:cs typeface="Century Gothic"/>
              </a:rPr>
              <a:t>los </a:t>
            </a:r>
            <a:r>
              <a:rPr sz="2600" b="1" spc="80" dirty="0">
                <a:latin typeface="Century Gothic"/>
                <a:cs typeface="Century Gothic"/>
              </a:rPr>
              <a:t>conflictos</a:t>
            </a:r>
            <a:r>
              <a:rPr sz="2600" b="1" spc="95" dirty="0">
                <a:latin typeface="Century Gothic"/>
                <a:cs typeface="Century Gothic"/>
              </a:rPr>
              <a:t> </a:t>
            </a:r>
            <a:r>
              <a:rPr sz="2600" b="1" spc="50" dirty="0">
                <a:latin typeface="Century Gothic"/>
                <a:cs typeface="Century Gothic"/>
              </a:rPr>
              <a:t>de</a:t>
            </a:r>
            <a:r>
              <a:rPr sz="2600" b="1" spc="100" dirty="0">
                <a:latin typeface="Century Gothic"/>
                <a:cs typeface="Century Gothic"/>
              </a:rPr>
              <a:t> </a:t>
            </a:r>
            <a:r>
              <a:rPr sz="2600" b="1" spc="70" dirty="0">
                <a:latin typeface="Century Gothic"/>
                <a:cs typeface="Century Gothic"/>
              </a:rPr>
              <a:t>intereses:</a:t>
            </a:r>
            <a:endParaRPr sz="2600">
              <a:latin typeface="Century Gothic"/>
              <a:cs typeface="Century Gothic"/>
            </a:endParaRPr>
          </a:p>
          <a:p>
            <a:pPr>
              <a:lnSpc>
                <a:spcPct val="100000"/>
              </a:lnSpc>
              <a:spcBef>
                <a:spcPts val="980"/>
              </a:spcBef>
            </a:pPr>
            <a:endParaRPr sz="2600">
              <a:latin typeface="Century Gothic"/>
              <a:cs typeface="Century Gothic"/>
            </a:endParaRPr>
          </a:p>
          <a:p>
            <a:pPr marL="12700" marR="5080">
              <a:lnSpc>
                <a:spcPct val="100000"/>
              </a:lnSpc>
              <a:spcBef>
                <a:spcPts val="5"/>
              </a:spcBef>
            </a:pPr>
            <a:r>
              <a:rPr sz="2200" dirty="0">
                <a:latin typeface="Century Gothic"/>
                <a:cs typeface="Century Gothic"/>
              </a:rPr>
              <a:t>Las</a:t>
            </a:r>
            <a:r>
              <a:rPr sz="2200" spc="114" dirty="0">
                <a:latin typeface="Century Gothic"/>
                <a:cs typeface="Century Gothic"/>
              </a:rPr>
              <a:t> </a:t>
            </a:r>
            <a:r>
              <a:rPr sz="2200" dirty="0">
                <a:latin typeface="Century Gothic"/>
                <a:cs typeface="Century Gothic"/>
              </a:rPr>
              <a:t>Administraciones</a:t>
            </a:r>
            <a:r>
              <a:rPr sz="2200" spc="120" dirty="0">
                <a:latin typeface="Century Gothic"/>
                <a:cs typeface="Century Gothic"/>
              </a:rPr>
              <a:t> </a:t>
            </a:r>
            <a:r>
              <a:rPr sz="2200" dirty="0">
                <a:latin typeface="Century Gothic"/>
                <a:cs typeface="Century Gothic"/>
              </a:rPr>
              <a:t>deben</a:t>
            </a:r>
            <a:r>
              <a:rPr sz="2200" spc="120" dirty="0">
                <a:latin typeface="Century Gothic"/>
                <a:cs typeface="Century Gothic"/>
              </a:rPr>
              <a:t> </a:t>
            </a:r>
            <a:r>
              <a:rPr sz="2200" dirty="0">
                <a:latin typeface="Century Gothic"/>
                <a:cs typeface="Century Gothic"/>
              </a:rPr>
              <a:t>procurar</a:t>
            </a:r>
            <a:r>
              <a:rPr sz="2200" spc="120" dirty="0">
                <a:latin typeface="Century Gothic"/>
                <a:cs typeface="Century Gothic"/>
              </a:rPr>
              <a:t> </a:t>
            </a:r>
            <a:r>
              <a:rPr sz="2200" dirty="0">
                <a:latin typeface="Century Gothic"/>
                <a:cs typeface="Century Gothic"/>
              </a:rPr>
              <a:t>que</a:t>
            </a:r>
            <a:r>
              <a:rPr sz="2200" spc="114" dirty="0">
                <a:latin typeface="Century Gothic"/>
                <a:cs typeface="Century Gothic"/>
              </a:rPr>
              <a:t> </a:t>
            </a:r>
            <a:r>
              <a:rPr sz="2200" spc="55" dirty="0">
                <a:latin typeface="Century Gothic"/>
                <a:cs typeface="Century Gothic"/>
              </a:rPr>
              <a:t>las</a:t>
            </a:r>
            <a:r>
              <a:rPr sz="2200" spc="120" dirty="0">
                <a:latin typeface="Century Gothic"/>
                <a:cs typeface="Century Gothic"/>
              </a:rPr>
              <a:t> </a:t>
            </a:r>
            <a:r>
              <a:rPr sz="2200" dirty="0">
                <a:latin typeface="Century Gothic"/>
                <a:cs typeface="Century Gothic"/>
              </a:rPr>
              <a:t>personas</a:t>
            </a:r>
            <a:r>
              <a:rPr sz="2200" spc="120" dirty="0">
                <a:latin typeface="Century Gothic"/>
                <a:cs typeface="Century Gothic"/>
              </a:rPr>
              <a:t> </a:t>
            </a:r>
            <a:r>
              <a:rPr sz="2200" dirty="0">
                <a:latin typeface="Century Gothic"/>
                <a:cs typeface="Century Gothic"/>
              </a:rPr>
              <a:t>servidoras</a:t>
            </a:r>
            <a:r>
              <a:rPr sz="2200" spc="120" dirty="0">
                <a:latin typeface="Century Gothic"/>
                <a:cs typeface="Century Gothic"/>
              </a:rPr>
              <a:t> </a:t>
            </a:r>
            <a:r>
              <a:rPr sz="2200" dirty="0">
                <a:latin typeface="Century Gothic"/>
                <a:cs typeface="Century Gothic"/>
              </a:rPr>
              <a:t>públicas</a:t>
            </a:r>
            <a:r>
              <a:rPr sz="2200" spc="114" dirty="0">
                <a:latin typeface="Century Gothic"/>
                <a:cs typeface="Century Gothic"/>
              </a:rPr>
              <a:t> </a:t>
            </a:r>
            <a:r>
              <a:rPr sz="2200" dirty="0">
                <a:latin typeface="Century Gothic"/>
                <a:cs typeface="Century Gothic"/>
              </a:rPr>
              <a:t>conozcan</a:t>
            </a:r>
            <a:r>
              <a:rPr sz="2200" spc="120" dirty="0">
                <a:latin typeface="Century Gothic"/>
                <a:cs typeface="Century Gothic"/>
              </a:rPr>
              <a:t> </a:t>
            </a:r>
            <a:r>
              <a:rPr sz="2200" dirty="0">
                <a:latin typeface="Century Gothic"/>
                <a:cs typeface="Century Gothic"/>
              </a:rPr>
              <a:t>que,</a:t>
            </a:r>
            <a:r>
              <a:rPr sz="2200" spc="120" dirty="0">
                <a:latin typeface="Century Gothic"/>
                <a:cs typeface="Century Gothic"/>
              </a:rPr>
              <a:t> </a:t>
            </a:r>
            <a:r>
              <a:rPr sz="2200" dirty="0">
                <a:latin typeface="Century Gothic"/>
                <a:cs typeface="Century Gothic"/>
              </a:rPr>
              <a:t>el</a:t>
            </a:r>
            <a:r>
              <a:rPr sz="2200" spc="120" dirty="0">
                <a:latin typeface="Century Gothic"/>
                <a:cs typeface="Century Gothic"/>
              </a:rPr>
              <a:t> </a:t>
            </a:r>
            <a:r>
              <a:rPr sz="2200" dirty="0">
                <a:latin typeface="Century Gothic"/>
                <a:cs typeface="Century Gothic"/>
              </a:rPr>
              <a:t>hecho</a:t>
            </a:r>
            <a:r>
              <a:rPr sz="2200" spc="114" dirty="0">
                <a:latin typeface="Century Gothic"/>
                <a:cs typeface="Century Gothic"/>
              </a:rPr>
              <a:t> </a:t>
            </a:r>
            <a:r>
              <a:rPr sz="2200" spc="-25" dirty="0">
                <a:latin typeface="Century Gothic"/>
                <a:cs typeface="Century Gothic"/>
              </a:rPr>
              <a:t>de </a:t>
            </a:r>
            <a:r>
              <a:rPr sz="2200" dirty="0">
                <a:latin typeface="Century Gothic"/>
                <a:cs typeface="Century Gothic"/>
              </a:rPr>
              <a:t>encontrarse</a:t>
            </a:r>
            <a:r>
              <a:rPr sz="2200" spc="35" dirty="0">
                <a:latin typeface="Century Gothic"/>
                <a:cs typeface="Century Gothic"/>
              </a:rPr>
              <a:t> </a:t>
            </a:r>
            <a:r>
              <a:rPr sz="2200" dirty="0">
                <a:latin typeface="Century Gothic"/>
                <a:cs typeface="Century Gothic"/>
              </a:rPr>
              <a:t>en</a:t>
            </a:r>
            <a:r>
              <a:rPr sz="2200" spc="35" dirty="0">
                <a:latin typeface="Century Gothic"/>
                <a:cs typeface="Century Gothic"/>
              </a:rPr>
              <a:t> </a:t>
            </a:r>
            <a:r>
              <a:rPr sz="2200" dirty="0">
                <a:latin typeface="Century Gothic"/>
                <a:cs typeface="Century Gothic"/>
              </a:rPr>
              <a:t>una</a:t>
            </a:r>
            <a:r>
              <a:rPr sz="2200" spc="35" dirty="0">
                <a:latin typeface="Century Gothic"/>
                <a:cs typeface="Century Gothic"/>
              </a:rPr>
              <a:t> </a:t>
            </a:r>
            <a:r>
              <a:rPr sz="2200" dirty="0">
                <a:latin typeface="Century Gothic"/>
                <a:cs typeface="Century Gothic"/>
              </a:rPr>
              <a:t>situación</a:t>
            </a:r>
            <a:r>
              <a:rPr sz="2200" spc="35" dirty="0">
                <a:latin typeface="Century Gothic"/>
                <a:cs typeface="Century Gothic"/>
              </a:rPr>
              <a:t> </a:t>
            </a:r>
            <a:r>
              <a:rPr sz="2200" dirty="0">
                <a:latin typeface="Century Gothic"/>
                <a:cs typeface="Century Gothic"/>
              </a:rPr>
              <a:t>de</a:t>
            </a:r>
            <a:r>
              <a:rPr sz="2200" spc="35" dirty="0">
                <a:latin typeface="Century Gothic"/>
                <a:cs typeface="Century Gothic"/>
              </a:rPr>
              <a:t> </a:t>
            </a:r>
            <a:r>
              <a:rPr sz="2200" dirty="0">
                <a:latin typeface="Century Gothic"/>
                <a:cs typeface="Century Gothic"/>
              </a:rPr>
              <a:t>conflicto</a:t>
            </a:r>
            <a:r>
              <a:rPr sz="2200" spc="35" dirty="0">
                <a:latin typeface="Century Gothic"/>
                <a:cs typeface="Century Gothic"/>
              </a:rPr>
              <a:t> </a:t>
            </a:r>
            <a:r>
              <a:rPr sz="2200" dirty="0">
                <a:latin typeface="Century Gothic"/>
                <a:cs typeface="Century Gothic"/>
              </a:rPr>
              <a:t>de</a:t>
            </a:r>
            <a:r>
              <a:rPr sz="2200" spc="35" dirty="0">
                <a:latin typeface="Century Gothic"/>
                <a:cs typeface="Century Gothic"/>
              </a:rPr>
              <a:t> </a:t>
            </a:r>
            <a:r>
              <a:rPr sz="2200" dirty="0">
                <a:latin typeface="Century Gothic"/>
                <a:cs typeface="Century Gothic"/>
              </a:rPr>
              <a:t>intereses</a:t>
            </a:r>
            <a:r>
              <a:rPr sz="2200" spc="35" dirty="0">
                <a:latin typeface="Century Gothic"/>
                <a:cs typeface="Century Gothic"/>
              </a:rPr>
              <a:t> </a:t>
            </a:r>
            <a:r>
              <a:rPr sz="2200" dirty="0">
                <a:latin typeface="Century Gothic"/>
                <a:cs typeface="Century Gothic"/>
              </a:rPr>
              <a:t>potencial</a:t>
            </a:r>
            <a:r>
              <a:rPr sz="2200" spc="40" dirty="0">
                <a:latin typeface="Century Gothic"/>
                <a:cs typeface="Century Gothic"/>
              </a:rPr>
              <a:t> </a:t>
            </a:r>
            <a:r>
              <a:rPr sz="2200" dirty="0">
                <a:latin typeface="Century Gothic"/>
                <a:cs typeface="Century Gothic"/>
              </a:rPr>
              <a:t>o</a:t>
            </a:r>
            <a:r>
              <a:rPr sz="2200" spc="35" dirty="0">
                <a:latin typeface="Century Gothic"/>
                <a:cs typeface="Century Gothic"/>
              </a:rPr>
              <a:t> </a:t>
            </a:r>
            <a:r>
              <a:rPr sz="2200" dirty="0">
                <a:latin typeface="Century Gothic"/>
                <a:cs typeface="Century Gothic"/>
              </a:rPr>
              <a:t>aparente,</a:t>
            </a:r>
            <a:r>
              <a:rPr sz="2200" spc="35" dirty="0">
                <a:latin typeface="Century Gothic"/>
                <a:cs typeface="Century Gothic"/>
              </a:rPr>
              <a:t> </a:t>
            </a:r>
            <a:r>
              <a:rPr sz="2200" dirty="0">
                <a:latin typeface="Century Gothic"/>
                <a:cs typeface="Century Gothic"/>
              </a:rPr>
              <a:t>en</a:t>
            </a:r>
            <a:r>
              <a:rPr sz="2200" spc="35" dirty="0">
                <a:latin typeface="Century Gothic"/>
                <a:cs typeface="Century Gothic"/>
              </a:rPr>
              <a:t> </a:t>
            </a:r>
            <a:r>
              <a:rPr sz="2200" dirty="0">
                <a:latin typeface="Century Gothic"/>
                <a:cs typeface="Century Gothic"/>
              </a:rPr>
              <a:t>principio,</a:t>
            </a:r>
            <a:r>
              <a:rPr sz="2200" spc="35" dirty="0">
                <a:latin typeface="Century Gothic"/>
                <a:cs typeface="Century Gothic"/>
              </a:rPr>
              <a:t> </a:t>
            </a:r>
            <a:r>
              <a:rPr sz="2200" dirty="0">
                <a:latin typeface="Century Gothic"/>
                <a:cs typeface="Century Gothic"/>
              </a:rPr>
              <a:t>no</a:t>
            </a:r>
            <a:r>
              <a:rPr sz="2200" spc="35" dirty="0">
                <a:latin typeface="Century Gothic"/>
                <a:cs typeface="Century Gothic"/>
              </a:rPr>
              <a:t> </a:t>
            </a:r>
            <a:r>
              <a:rPr sz="2200" spc="-10" dirty="0">
                <a:latin typeface="Century Gothic"/>
                <a:cs typeface="Century Gothic"/>
              </a:rPr>
              <a:t>resulta reprochable.</a:t>
            </a:r>
            <a:endParaRPr sz="2200">
              <a:latin typeface="Century Gothic"/>
              <a:cs typeface="Century Gothic"/>
            </a:endParaRPr>
          </a:p>
        </p:txBody>
      </p:sp>
      <p:sp>
        <p:nvSpPr>
          <p:cNvPr id="15" name="object 15"/>
          <p:cNvSpPr/>
          <p:nvPr/>
        </p:nvSpPr>
        <p:spPr>
          <a:xfrm>
            <a:off x="891092" y="5013502"/>
            <a:ext cx="3452495" cy="2774950"/>
          </a:xfrm>
          <a:custGeom>
            <a:avLst/>
            <a:gdLst/>
            <a:ahLst/>
            <a:cxnLst/>
            <a:rect l="l" t="t" r="r" b="b"/>
            <a:pathLst>
              <a:path w="3452495" h="2774950">
                <a:moveTo>
                  <a:pt x="3164306" y="0"/>
                </a:moveTo>
                <a:lnTo>
                  <a:pt x="287997" y="0"/>
                </a:lnTo>
                <a:lnTo>
                  <a:pt x="241283" y="3769"/>
                </a:lnTo>
                <a:lnTo>
                  <a:pt x="196969" y="14682"/>
                </a:lnTo>
                <a:lnTo>
                  <a:pt x="155647" y="32146"/>
                </a:lnTo>
                <a:lnTo>
                  <a:pt x="117910" y="55567"/>
                </a:lnTo>
                <a:lnTo>
                  <a:pt x="84353" y="84353"/>
                </a:lnTo>
                <a:lnTo>
                  <a:pt x="55567" y="117910"/>
                </a:lnTo>
                <a:lnTo>
                  <a:pt x="32146" y="155647"/>
                </a:lnTo>
                <a:lnTo>
                  <a:pt x="14682" y="196969"/>
                </a:lnTo>
                <a:lnTo>
                  <a:pt x="3769" y="241283"/>
                </a:lnTo>
                <a:lnTo>
                  <a:pt x="0" y="287997"/>
                </a:lnTo>
                <a:lnTo>
                  <a:pt x="0" y="2486596"/>
                </a:lnTo>
                <a:lnTo>
                  <a:pt x="3769" y="2533310"/>
                </a:lnTo>
                <a:lnTo>
                  <a:pt x="14682" y="2577625"/>
                </a:lnTo>
                <a:lnTo>
                  <a:pt x="32146" y="2618947"/>
                </a:lnTo>
                <a:lnTo>
                  <a:pt x="55567" y="2656683"/>
                </a:lnTo>
                <a:lnTo>
                  <a:pt x="84353" y="2690241"/>
                </a:lnTo>
                <a:lnTo>
                  <a:pt x="117910" y="2719026"/>
                </a:lnTo>
                <a:lnTo>
                  <a:pt x="155647" y="2742448"/>
                </a:lnTo>
                <a:lnTo>
                  <a:pt x="196969" y="2759911"/>
                </a:lnTo>
                <a:lnTo>
                  <a:pt x="241283" y="2770824"/>
                </a:lnTo>
                <a:lnTo>
                  <a:pt x="287997" y="2774594"/>
                </a:lnTo>
                <a:lnTo>
                  <a:pt x="3164306" y="2774594"/>
                </a:lnTo>
                <a:lnTo>
                  <a:pt x="3211020" y="2770824"/>
                </a:lnTo>
                <a:lnTo>
                  <a:pt x="3255335" y="2759911"/>
                </a:lnTo>
                <a:lnTo>
                  <a:pt x="3296657" y="2742448"/>
                </a:lnTo>
                <a:lnTo>
                  <a:pt x="3334393" y="2719026"/>
                </a:lnTo>
                <a:lnTo>
                  <a:pt x="3367951" y="2690241"/>
                </a:lnTo>
                <a:lnTo>
                  <a:pt x="3396737" y="2656683"/>
                </a:lnTo>
                <a:lnTo>
                  <a:pt x="3420158" y="2618947"/>
                </a:lnTo>
                <a:lnTo>
                  <a:pt x="3437621" y="2577625"/>
                </a:lnTo>
                <a:lnTo>
                  <a:pt x="3448535" y="2533310"/>
                </a:lnTo>
                <a:lnTo>
                  <a:pt x="3452304" y="2486596"/>
                </a:lnTo>
                <a:lnTo>
                  <a:pt x="3452304" y="287997"/>
                </a:lnTo>
                <a:lnTo>
                  <a:pt x="3448535" y="241283"/>
                </a:lnTo>
                <a:lnTo>
                  <a:pt x="3437621" y="196969"/>
                </a:lnTo>
                <a:lnTo>
                  <a:pt x="3420158" y="155647"/>
                </a:lnTo>
                <a:lnTo>
                  <a:pt x="3396737" y="117910"/>
                </a:lnTo>
                <a:lnTo>
                  <a:pt x="3367951" y="84353"/>
                </a:lnTo>
                <a:lnTo>
                  <a:pt x="3334393" y="55567"/>
                </a:lnTo>
                <a:lnTo>
                  <a:pt x="3296657" y="32146"/>
                </a:lnTo>
                <a:lnTo>
                  <a:pt x="3255335" y="14682"/>
                </a:lnTo>
                <a:lnTo>
                  <a:pt x="3211020" y="3769"/>
                </a:lnTo>
                <a:lnTo>
                  <a:pt x="3164306" y="0"/>
                </a:lnTo>
                <a:close/>
              </a:path>
            </a:pathLst>
          </a:custGeom>
          <a:solidFill>
            <a:srgbClr val="BCC9E9"/>
          </a:solidFill>
        </p:spPr>
        <p:txBody>
          <a:bodyPr wrap="square" lIns="0" tIns="0" rIns="0" bIns="0" rtlCol="0"/>
          <a:lstStyle/>
          <a:p>
            <a:endParaRPr/>
          </a:p>
        </p:txBody>
      </p:sp>
      <p:sp>
        <p:nvSpPr>
          <p:cNvPr id="16" name="object 16"/>
          <p:cNvSpPr txBox="1"/>
          <p:nvPr/>
        </p:nvSpPr>
        <p:spPr>
          <a:xfrm>
            <a:off x="1058391" y="5281674"/>
            <a:ext cx="2591435" cy="2219960"/>
          </a:xfrm>
          <a:prstGeom prst="rect">
            <a:avLst/>
          </a:prstGeom>
        </p:spPr>
        <p:txBody>
          <a:bodyPr vert="horz" wrap="square" lIns="0" tIns="12700" rIns="0" bIns="0" rtlCol="0">
            <a:spAutoFit/>
          </a:bodyPr>
          <a:lstStyle/>
          <a:p>
            <a:pPr marL="12700" marR="5080">
              <a:lnSpc>
                <a:spcPct val="100000"/>
              </a:lnSpc>
              <a:spcBef>
                <a:spcPts val="100"/>
              </a:spcBef>
            </a:pPr>
            <a:r>
              <a:rPr sz="2400" b="1" spc="70" dirty="0">
                <a:latin typeface="Century Gothic"/>
                <a:cs typeface="Century Gothic"/>
              </a:rPr>
              <a:t>Además,</a:t>
            </a:r>
            <a:r>
              <a:rPr sz="2400" b="1" spc="100" dirty="0">
                <a:latin typeface="Century Gothic"/>
                <a:cs typeface="Century Gothic"/>
              </a:rPr>
              <a:t> </a:t>
            </a:r>
            <a:r>
              <a:rPr sz="2400" b="1" spc="-10" dirty="0">
                <a:latin typeface="Century Gothic"/>
                <a:cs typeface="Century Gothic"/>
              </a:rPr>
              <a:t>deben </a:t>
            </a:r>
            <a:r>
              <a:rPr sz="2400" b="1" spc="95" dirty="0">
                <a:latin typeface="Century Gothic"/>
                <a:cs typeface="Century Gothic"/>
              </a:rPr>
              <a:t>facilitar</a:t>
            </a:r>
            <a:r>
              <a:rPr sz="2400" b="1" spc="75" dirty="0">
                <a:latin typeface="Century Gothic"/>
                <a:cs typeface="Century Gothic"/>
              </a:rPr>
              <a:t> </a:t>
            </a:r>
            <a:r>
              <a:rPr sz="2400" b="1" spc="70" dirty="0">
                <a:latin typeface="Century Gothic"/>
                <a:cs typeface="Century Gothic"/>
              </a:rPr>
              <a:t>la </a:t>
            </a:r>
            <a:r>
              <a:rPr sz="2400" b="1" spc="60" dirty="0">
                <a:latin typeface="Century Gothic"/>
                <a:cs typeface="Century Gothic"/>
              </a:rPr>
              <a:t>revelación</a:t>
            </a:r>
            <a:r>
              <a:rPr sz="2400" b="1" spc="90" dirty="0">
                <a:latin typeface="Century Gothic"/>
                <a:cs typeface="Century Gothic"/>
              </a:rPr>
              <a:t> </a:t>
            </a:r>
            <a:r>
              <a:rPr sz="2400" b="1" spc="-25" dirty="0">
                <a:latin typeface="Century Gothic"/>
                <a:cs typeface="Century Gothic"/>
              </a:rPr>
              <a:t>de </a:t>
            </a:r>
            <a:r>
              <a:rPr sz="2400" b="1" spc="105" dirty="0">
                <a:latin typeface="Century Gothic"/>
                <a:cs typeface="Century Gothic"/>
              </a:rPr>
              <a:t>los</a:t>
            </a:r>
            <a:r>
              <a:rPr sz="2400" b="1" spc="85" dirty="0">
                <a:latin typeface="Century Gothic"/>
                <a:cs typeface="Century Gothic"/>
              </a:rPr>
              <a:t> </a:t>
            </a:r>
            <a:r>
              <a:rPr sz="2400" b="1" spc="75" dirty="0">
                <a:latin typeface="Century Gothic"/>
                <a:cs typeface="Century Gothic"/>
              </a:rPr>
              <a:t>conflictos</a:t>
            </a:r>
            <a:r>
              <a:rPr sz="2400" b="1" spc="85" dirty="0">
                <a:latin typeface="Century Gothic"/>
                <a:cs typeface="Century Gothic"/>
              </a:rPr>
              <a:t> </a:t>
            </a:r>
            <a:r>
              <a:rPr sz="2400" b="1" spc="-25" dirty="0">
                <a:latin typeface="Century Gothic"/>
                <a:cs typeface="Century Gothic"/>
              </a:rPr>
              <a:t>de </a:t>
            </a:r>
            <a:r>
              <a:rPr sz="2400" b="1" spc="75" dirty="0">
                <a:latin typeface="Century Gothic"/>
                <a:cs typeface="Century Gothic"/>
              </a:rPr>
              <a:t>intereses</a:t>
            </a:r>
            <a:r>
              <a:rPr sz="2400" b="1" spc="135" dirty="0">
                <a:latin typeface="Century Gothic"/>
                <a:cs typeface="Century Gothic"/>
              </a:rPr>
              <a:t> </a:t>
            </a:r>
            <a:r>
              <a:rPr sz="2400" b="1" dirty="0">
                <a:latin typeface="Century Gothic"/>
                <a:cs typeface="Century Gothic"/>
              </a:rPr>
              <a:t>de</a:t>
            </a:r>
            <a:r>
              <a:rPr sz="2400" b="1" spc="135" dirty="0">
                <a:latin typeface="Century Gothic"/>
                <a:cs typeface="Century Gothic"/>
              </a:rPr>
              <a:t> </a:t>
            </a:r>
            <a:r>
              <a:rPr sz="2400" b="1" spc="90" dirty="0">
                <a:latin typeface="Century Gothic"/>
                <a:cs typeface="Century Gothic"/>
              </a:rPr>
              <a:t>sus </a:t>
            </a:r>
            <a:r>
              <a:rPr sz="2400" b="1" spc="65" dirty="0">
                <a:latin typeface="Century Gothic"/>
                <a:cs typeface="Century Gothic"/>
              </a:rPr>
              <a:t>servidores:</a:t>
            </a:r>
            <a:endParaRPr sz="2400">
              <a:latin typeface="Century Gothic"/>
              <a:cs typeface="Century Gothic"/>
            </a:endParaRPr>
          </a:p>
        </p:txBody>
      </p:sp>
      <p:sp>
        <p:nvSpPr>
          <p:cNvPr id="17" name="object 17"/>
          <p:cNvSpPr txBox="1"/>
          <p:nvPr/>
        </p:nvSpPr>
        <p:spPr>
          <a:xfrm>
            <a:off x="6127099" y="4385791"/>
            <a:ext cx="8302625" cy="1031240"/>
          </a:xfrm>
          <a:prstGeom prst="rect">
            <a:avLst/>
          </a:prstGeom>
        </p:spPr>
        <p:txBody>
          <a:bodyPr vert="horz" wrap="square" lIns="0" tIns="12700" rIns="0" bIns="0" rtlCol="0">
            <a:spAutoFit/>
          </a:bodyPr>
          <a:lstStyle/>
          <a:p>
            <a:pPr marL="12700" marR="5080">
              <a:lnSpc>
                <a:spcPct val="100000"/>
              </a:lnSpc>
              <a:spcBef>
                <a:spcPts val="100"/>
              </a:spcBef>
            </a:pPr>
            <a:r>
              <a:rPr sz="2200" dirty="0">
                <a:latin typeface="Arial"/>
                <a:cs typeface="Arial"/>
              </a:rPr>
              <a:t>Proporcionándoles</a:t>
            </a:r>
            <a:r>
              <a:rPr sz="2200" spc="65" dirty="0">
                <a:latin typeface="Arial"/>
                <a:cs typeface="Arial"/>
              </a:rPr>
              <a:t> </a:t>
            </a:r>
            <a:r>
              <a:rPr sz="2200" dirty="0">
                <a:latin typeface="Arial"/>
                <a:cs typeface="Arial"/>
              </a:rPr>
              <a:t>información</a:t>
            </a:r>
            <a:r>
              <a:rPr sz="2200" spc="70" dirty="0">
                <a:latin typeface="Arial"/>
                <a:cs typeface="Arial"/>
              </a:rPr>
              <a:t> </a:t>
            </a:r>
            <a:r>
              <a:rPr sz="2200" dirty="0">
                <a:latin typeface="Arial"/>
                <a:cs typeface="Arial"/>
              </a:rPr>
              <a:t>que</a:t>
            </a:r>
            <a:r>
              <a:rPr sz="2200" spc="70" dirty="0">
                <a:latin typeface="Arial"/>
                <a:cs typeface="Arial"/>
              </a:rPr>
              <a:t> </a:t>
            </a:r>
            <a:r>
              <a:rPr sz="2200" dirty="0">
                <a:latin typeface="Arial"/>
                <a:cs typeface="Arial"/>
              </a:rPr>
              <a:t>les</a:t>
            </a:r>
            <a:r>
              <a:rPr sz="2200" spc="70" dirty="0">
                <a:latin typeface="Arial"/>
                <a:cs typeface="Arial"/>
              </a:rPr>
              <a:t> </a:t>
            </a:r>
            <a:r>
              <a:rPr sz="2200" dirty="0">
                <a:latin typeface="Arial"/>
                <a:cs typeface="Arial"/>
              </a:rPr>
              <a:t>permita</a:t>
            </a:r>
            <a:r>
              <a:rPr sz="2200" spc="70" dirty="0">
                <a:latin typeface="Arial"/>
                <a:cs typeface="Arial"/>
              </a:rPr>
              <a:t> </a:t>
            </a:r>
            <a:r>
              <a:rPr sz="2200" dirty="0">
                <a:latin typeface="Arial"/>
                <a:cs typeface="Arial"/>
              </a:rPr>
              <a:t>conocer</a:t>
            </a:r>
            <a:r>
              <a:rPr sz="2200" spc="65" dirty="0">
                <a:latin typeface="Arial"/>
                <a:cs typeface="Arial"/>
              </a:rPr>
              <a:t> </a:t>
            </a:r>
            <a:r>
              <a:rPr sz="2200" dirty="0">
                <a:latin typeface="Arial"/>
                <a:cs typeface="Arial"/>
              </a:rPr>
              <a:t>a</a:t>
            </a:r>
            <a:r>
              <a:rPr sz="2200" spc="70" dirty="0">
                <a:latin typeface="Arial"/>
                <a:cs typeface="Arial"/>
              </a:rPr>
              <a:t> </a:t>
            </a:r>
            <a:r>
              <a:rPr sz="2200" spc="-10" dirty="0">
                <a:latin typeface="Arial"/>
                <a:cs typeface="Arial"/>
              </a:rPr>
              <a:t>quién </a:t>
            </a:r>
            <a:r>
              <a:rPr sz="2200" spc="60" dirty="0">
                <a:latin typeface="Tahoma"/>
                <a:cs typeface="Tahoma"/>
              </a:rPr>
              <a:t>pueden</a:t>
            </a:r>
            <a:r>
              <a:rPr sz="2200" spc="-40" dirty="0">
                <a:latin typeface="Tahoma"/>
                <a:cs typeface="Tahoma"/>
              </a:rPr>
              <a:t> </a:t>
            </a:r>
            <a:r>
              <a:rPr sz="2200" dirty="0">
                <a:latin typeface="Tahoma"/>
                <a:cs typeface="Tahoma"/>
              </a:rPr>
              <a:t>dirigirse</a:t>
            </a:r>
            <a:r>
              <a:rPr sz="2200" spc="-35" dirty="0">
                <a:latin typeface="Tahoma"/>
                <a:cs typeface="Tahoma"/>
              </a:rPr>
              <a:t> </a:t>
            </a:r>
            <a:r>
              <a:rPr sz="2200" dirty="0">
                <a:latin typeface="Tahoma"/>
                <a:cs typeface="Tahoma"/>
              </a:rPr>
              <a:t>y,</a:t>
            </a:r>
            <a:r>
              <a:rPr sz="2200" spc="-35" dirty="0">
                <a:latin typeface="Tahoma"/>
                <a:cs typeface="Tahoma"/>
              </a:rPr>
              <a:t> </a:t>
            </a:r>
            <a:r>
              <a:rPr sz="2200" spc="50" dirty="0">
                <a:latin typeface="Tahoma"/>
                <a:cs typeface="Tahoma"/>
              </a:rPr>
              <a:t>cómo</a:t>
            </a:r>
            <a:r>
              <a:rPr sz="2200" spc="-40" dirty="0">
                <a:latin typeface="Tahoma"/>
                <a:cs typeface="Tahoma"/>
              </a:rPr>
              <a:t> </a:t>
            </a:r>
            <a:r>
              <a:rPr sz="2200" dirty="0">
                <a:latin typeface="Tahoma"/>
                <a:cs typeface="Tahoma"/>
              </a:rPr>
              <a:t>actuar</a:t>
            </a:r>
            <a:r>
              <a:rPr sz="2200" spc="-35" dirty="0">
                <a:latin typeface="Tahoma"/>
                <a:cs typeface="Tahoma"/>
              </a:rPr>
              <a:t> </a:t>
            </a:r>
            <a:r>
              <a:rPr sz="2200" dirty="0">
                <a:latin typeface="Tahoma"/>
                <a:cs typeface="Tahoma"/>
              </a:rPr>
              <a:t>en</a:t>
            </a:r>
            <a:r>
              <a:rPr sz="2200" spc="-35" dirty="0">
                <a:latin typeface="Tahoma"/>
                <a:cs typeface="Tahoma"/>
              </a:rPr>
              <a:t> </a:t>
            </a:r>
            <a:r>
              <a:rPr sz="2200" spc="95" dirty="0">
                <a:latin typeface="Tahoma"/>
                <a:cs typeface="Tahoma"/>
              </a:rPr>
              <a:t>caso</a:t>
            </a:r>
            <a:r>
              <a:rPr sz="2200" spc="-40" dirty="0">
                <a:latin typeface="Tahoma"/>
                <a:cs typeface="Tahoma"/>
              </a:rPr>
              <a:t> </a:t>
            </a:r>
            <a:r>
              <a:rPr sz="2200" spc="95" dirty="0">
                <a:latin typeface="Tahoma"/>
                <a:cs typeface="Tahoma"/>
              </a:rPr>
              <a:t>de</a:t>
            </a:r>
            <a:r>
              <a:rPr sz="2200" spc="-35" dirty="0">
                <a:latin typeface="Tahoma"/>
                <a:cs typeface="Tahoma"/>
              </a:rPr>
              <a:t> </a:t>
            </a:r>
            <a:r>
              <a:rPr sz="2200" spc="60" dirty="0">
                <a:latin typeface="Tahoma"/>
                <a:cs typeface="Tahoma"/>
              </a:rPr>
              <a:t>que</a:t>
            </a:r>
            <a:r>
              <a:rPr sz="2200" spc="-35" dirty="0">
                <a:latin typeface="Tahoma"/>
                <a:cs typeface="Tahoma"/>
              </a:rPr>
              <a:t> </a:t>
            </a:r>
            <a:r>
              <a:rPr sz="2200" spc="85" dirty="0">
                <a:latin typeface="Tahoma"/>
                <a:cs typeface="Tahoma"/>
              </a:rPr>
              <a:t>se</a:t>
            </a:r>
            <a:r>
              <a:rPr sz="2200" spc="-35" dirty="0">
                <a:latin typeface="Tahoma"/>
                <a:cs typeface="Tahoma"/>
              </a:rPr>
              <a:t> </a:t>
            </a:r>
            <a:r>
              <a:rPr sz="2200" dirty="0">
                <a:latin typeface="Tahoma"/>
                <a:cs typeface="Tahoma"/>
              </a:rPr>
              <a:t>encuentren</a:t>
            </a:r>
            <a:r>
              <a:rPr sz="2200" spc="-40" dirty="0">
                <a:latin typeface="Tahoma"/>
                <a:cs typeface="Tahoma"/>
              </a:rPr>
              <a:t> </a:t>
            </a:r>
            <a:r>
              <a:rPr sz="2200" spc="-25" dirty="0">
                <a:latin typeface="Tahoma"/>
                <a:cs typeface="Tahoma"/>
              </a:rPr>
              <a:t>en </a:t>
            </a:r>
            <a:r>
              <a:rPr sz="2200" dirty="0">
                <a:latin typeface="Tahoma"/>
                <a:cs typeface="Tahoma"/>
              </a:rPr>
              <a:t>un</a:t>
            </a:r>
            <a:r>
              <a:rPr sz="2200" spc="-45" dirty="0">
                <a:latin typeface="Tahoma"/>
                <a:cs typeface="Tahoma"/>
              </a:rPr>
              <a:t> </a:t>
            </a:r>
            <a:r>
              <a:rPr sz="2200" spc="55" dirty="0">
                <a:latin typeface="Tahoma"/>
                <a:cs typeface="Tahoma"/>
              </a:rPr>
              <a:t>posible</a:t>
            </a:r>
            <a:r>
              <a:rPr sz="2200" spc="-40" dirty="0">
                <a:latin typeface="Tahoma"/>
                <a:cs typeface="Tahoma"/>
              </a:rPr>
              <a:t> </a:t>
            </a:r>
            <a:r>
              <a:rPr sz="2200" dirty="0">
                <a:latin typeface="Tahoma"/>
                <a:cs typeface="Tahoma"/>
              </a:rPr>
              <a:t>conflicto</a:t>
            </a:r>
            <a:r>
              <a:rPr sz="2200" spc="-40" dirty="0">
                <a:latin typeface="Tahoma"/>
                <a:cs typeface="Tahoma"/>
              </a:rPr>
              <a:t> </a:t>
            </a:r>
            <a:r>
              <a:rPr sz="2200" spc="95" dirty="0">
                <a:latin typeface="Tahoma"/>
                <a:cs typeface="Tahoma"/>
              </a:rPr>
              <a:t>de</a:t>
            </a:r>
            <a:r>
              <a:rPr sz="2200" spc="-40" dirty="0">
                <a:latin typeface="Tahoma"/>
                <a:cs typeface="Tahoma"/>
              </a:rPr>
              <a:t> </a:t>
            </a:r>
            <a:r>
              <a:rPr sz="2200" spc="-10" dirty="0">
                <a:latin typeface="Tahoma"/>
                <a:cs typeface="Tahoma"/>
              </a:rPr>
              <a:t>intereses.</a:t>
            </a:r>
            <a:endParaRPr sz="2200">
              <a:latin typeface="Tahoma"/>
              <a:cs typeface="Tahoma"/>
            </a:endParaRPr>
          </a:p>
        </p:txBody>
      </p:sp>
      <p:sp>
        <p:nvSpPr>
          <p:cNvPr id="18" name="object 18"/>
          <p:cNvSpPr txBox="1"/>
          <p:nvPr/>
        </p:nvSpPr>
        <p:spPr>
          <a:xfrm>
            <a:off x="6127099" y="5967753"/>
            <a:ext cx="7991475" cy="695960"/>
          </a:xfrm>
          <a:prstGeom prst="rect">
            <a:avLst/>
          </a:prstGeom>
        </p:spPr>
        <p:txBody>
          <a:bodyPr vert="horz" wrap="square" lIns="0" tIns="12700" rIns="0" bIns="0" rtlCol="0">
            <a:spAutoFit/>
          </a:bodyPr>
          <a:lstStyle/>
          <a:p>
            <a:pPr marL="12700" marR="5080">
              <a:lnSpc>
                <a:spcPct val="100000"/>
              </a:lnSpc>
              <a:spcBef>
                <a:spcPts val="100"/>
              </a:spcBef>
            </a:pPr>
            <a:r>
              <a:rPr sz="2200" dirty="0">
                <a:latin typeface="Arial"/>
                <a:cs typeface="Arial"/>
              </a:rPr>
              <a:t>Asegurando</a:t>
            </a:r>
            <a:r>
              <a:rPr sz="2200" spc="95" dirty="0">
                <a:latin typeface="Arial"/>
                <a:cs typeface="Arial"/>
              </a:rPr>
              <a:t> </a:t>
            </a:r>
            <a:r>
              <a:rPr sz="2200" dirty="0">
                <a:latin typeface="Arial"/>
                <a:cs typeface="Arial"/>
              </a:rPr>
              <a:t>la</a:t>
            </a:r>
            <a:r>
              <a:rPr sz="2200" spc="100" dirty="0">
                <a:latin typeface="Arial"/>
                <a:cs typeface="Arial"/>
              </a:rPr>
              <a:t> </a:t>
            </a:r>
            <a:r>
              <a:rPr sz="2200" dirty="0">
                <a:latin typeface="Arial"/>
                <a:cs typeface="Arial"/>
              </a:rPr>
              <a:t>protección</a:t>
            </a:r>
            <a:r>
              <a:rPr sz="2200" spc="100" dirty="0">
                <a:latin typeface="Arial"/>
                <a:cs typeface="Arial"/>
              </a:rPr>
              <a:t> </a:t>
            </a:r>
            <a:r>
              <a:rPr sz="2200" dirty="0">
                <a:latin typeface="Arial"/>
                <a:cs typeface="Arial"/>
              </a:rPr>
              <a:t>de</a:t>
            </a:r>
            <a:r>
              <a:rPr sz="2200" spc="95" dirty="0">
                <a:latin typeface="Arial"/>
                <a:cs typeface="Arial"/>
              </a:rPr>
              <a:t> </a:t>
            </a:r>
            <a:r>
              <a:rPr sz="2200" dirty="0">
                <a:latin typeface="Arial"/>
                <a:cs typeface="Arial"/>
              </a:rPr>
              <a:t>la</a:t>
            </a:r>
            <a:r>
              <a:rPr sz="2200" spc="100" dirty="0">
                <a:latin typeface="Arial"/>
                <a:cs typeface="Arial"/>
              </a:rPr>
              <a:t> </a:t>
            </a:r>
            <a:r>
              <a:rPr sz="2200" dirty="0">
                <a:latin typeface="Arial"/>
                <a:cs typeface="Arial"/>
              </a:rPr>
              <a:t>información</a:t>
            </a:r>
            <a:r>
              <a:rPr sz="2200" spc="100" dirty="0">
                <a:latin typeface="Arial"/>
                <a:cs typeface="Arial"/>
              </a:rPr>
              <a:t> </a:t>
            </a:r>
            <a:r>
              <a:rPr sz="2200" dirty="0">
                <a:latin typeface="Arial"/>
                <a:cs typeface="Arial"/>
              </a:rPr>
              <a:t>privada</a:t>
            </a:r>
            <a:r>
              <a:rPr sz="2200" spc="100" dirty="0">
                <a:latin typeface="Arial"/>
                <a:cs typeface="Arial"/>
              </a:rPr>
              <a:t> </a:t>
            </a:r>
            <a:r>
              <a:rPr sz="2200" dirty="0">
                <a:latin typeface="Arial"/>
                <a:cs typeface="Arial"/>
              </a:rPr>
              <a:t>revelada</a:t>
            </a:r>
            <a:r>
              <a:rPr sz="2200" spc="95" dirty="0">
                <a:latin typeface="Arial"/>
                <a:cs typeface="Arial"/>
              </a:rPr>
              <a:t> </a:t>
            </a:r>
            <a:r>
              <a:rPr sz="2200" spc="-25" dirty="0">
                <a:latin typeface="Arial"/>
                <a:cs typeface="Arial"/>
              </a:rPr>
              <a:t>al </a:t>
            </a:r>
            <a:r>
              <a:rPr sz="2200" dirty="0">
                <a:latin typeface="Tahoma"/>
                <a:cs typeface="Tahoma"/>
              </a:rPr>
              <a:t>reportar</a:t>
            </a:r>
            <a:r>
              <a:rPr sz="2200" spc="-55" dirty="0">
                <a:latin typeface="Tahoma"/>
                <a:cs typeface="Tahoma"/>
              </a:rPr>
              <a:t> </a:t>
            </a:r>
            <a:r>
              <a:rPr sz="2200" dirty="0">
                <a:latin typeface="Tahoma"/>
                <a:cs typeface="Tahoma"/>
              </a:rPr>
              <a:t>el</a:t>
            </a:r>
            <a:r>
              <a:rPr sz="2200" spc="-50" dirty="0">
                <a:latin typeface="Tahoma"/>
                <a:cs typeface="Tahoma"/>
              </a:rPr>
              <a:t> </a:t>
            </a:r>
            <a:r>
              <a:rPr sz="2200" dirty="0">
                <a:latin typeface="Tahoma"/>
                <a:cs typeface="Tahoma"/>
              </a:rPr>
              <a:t>conflicto</a:t>
            </a:r>
            <a:r>
              <a:rPr sz="2200" spc="-50" dirty="0">
                <a:latin typeface="Tahoma"/>
                <a:cs typeface="Tahoma"/>
              </a:rPr>
              <a:t> </a:t>
            </a:r>
            <a:r>
              <a:rPr sz="2200" spc="95" dirty="0">
                <a:latin typeface="Tahoma"/>
                <a:cs typeface="Tahoma"/>
              </a:rPr>
              <a:t>de</a:t>
            </a:r>
            <a:r>
              <a:rPr sz="2200" spc="-50" dirty="0">
                <a:latin typeface="Tahoma"/>
                <a:cs typeface="Tahoma"/>
              </a:rPr>
              <a:t> </a:t>
            </a:r>
            <a:r>
              <a:rPr sz="2200" spc="-10" dirty="0">
                <a:latin typeface="Tahoma"/>
                <a:cs typeface="Tahoma"/>
              </a:rPr>
              <a:t>intereses.</a:t>
            </a:r>
            <a:endParaRPr sz="2200">
              <a:latin typeface="Tahoma"/>
              <a:cs typeface="Tahoma"/>
            </a:endParaRPr>
          </a:p>
        </p:txBody>
      </p:sp>
      <p:sp>
        <p:nvSpPr>
          <p:cNvPr id="19" name="object 19"/>
          <p:cNvSpPr txBox="1"/>
          <p:nvPr/>
        </p:nvSpPr>
        <p:spPr>
          <a:xfrm>
            <a:off x="6127099" y="7214437"/>
            <a:ext cx="8085455" cy="1031240"/>
          </a:xfrm>
          <a:prstGeom prst="rect">
            <a:avLst/>
          </a:prstGeom>
        </p:spPr>
        <p:txBody>
          <a:bodyPr vert="horz" wrap="square" lIns="0" tIns="12700" rIns="0" bIns="0" rtlCol="0">
            <a:spAutoFit/>
          </a:bodyPr>
          <a:lstStyle/>
          <a:p>
            <a:pPr marL="12700" marR="5080">
              <a:lnSpc>
                <a:spcPct val="100000"/>
              </a:lnSpc>
              <a:spcBef>
                <a:spcPts val="100"/>
              </a:spcBef>
            </a:pPr>
            <a:r>
              <a:rPr sz="2200" dirty="0">
                <a:latin typeface="Arial"/>
                <a:cs typeface="Arial"/>
              </a:rPr>
              <a:t>Poniendo</a:t>
            </a:r>
            <a:r>
              <a:rPr sz="2200" spc="40" dirty="0">
                <a:latin typeface="Arial"/>
                <a:cs typeface="Arial"/>
              </a:rPr>
              <a:t> </a:t>
            </a:r>
            <a:r>
              <a:rPr sz="2200" dirty="0">
                <a:latin typeface="Arial"/>
                <a:cs typeface="Arial"/>
              </a:rPr>
              <a:t>a</a:t>
            </a:r>
            <a:r>
              <a:rPr sz="2200" spc="40" dirty="0">
                <a:latin typeface="Arial"/>
                <a:cs typeface="Arial"/>
              </a:rPr>
              <a:t> </a:t>
            </a:r>
            <a:r>
              <a:rPr sz="2200" dirty="0">
                <a:latin typeface="Arial"/>
                <a:cs typeface="Arial"/>
              </a:rPr>
              <a:t>su</a:t>
            </a:r>
            <a:r>
              <a:rPr sz="2200" spc="45" dirty="0">
                <a:latin typeface="Arial"/>
                <a:cs typeface="Arial"/>
              </a:rPr>
              <a:t> </a:t>
            </a:r>
            <a:r>
              <a:rPr sz="2200" dirty="0">
                <a:latin typeface="Arial"/>
                <a:cs typeface="Arial"/>
              </a:rPr>
              <a:t>disposición,</a:t>
            </a:r>
            <a:r>
              <a:rPr sz="2200" spc="40" dirty="0">
                <a:latin typeface="Arial"/>
                <a:cs typeface="Arial"/>
              </a:rPr>
              <a:t> </a:t>
            </a:r>
            <a:r>
              <a:rPr sz="2200" dirty="0">
                <a:latin typeface="Arial"/>
                <a:cs typeface="Arial"/>
              </a:rPr>
              <a:t>instancias</a:t>
            </a:r>
            <a:r>
              <a:rPr sz="2200" spc="45" dirty="0">
                <a:latin typeface="Arial"/>
                <a:cs typeface="Arial"/>
              </a:rPr>
              <a:t> </a:t>
            </a:r>
            <a:r>
              <a:rPr sz="2200" dirty="0">
                <a:latin typeface="Arial"/>
                <a:cs typeface="Arial"/>
              </a:rPr>
              <a:t>a</a:t>
            </a:r>
            <a:r>
              <a:rPr sz="2200" spc="40" dirty="0">
                <a:latin typeface="Arial"/>
                <a:cs typeface="Arial"/>
              </a:rPr>
              <a:t> </a:t>
            </a:r>
            <a:r>
              <a:rPr sz="2200" dirty="0">
                <a:latin typeface="Arial"/>
                <a:cs typeface="Arial"/>
              </a:rPr>
              <a:t>las</a:t>
            </a:r>
            <a:r>
              <a:rPr sz="2200" spc="45" dirty="0">
                <a:latin typeface="Arial"/>
                <a:cs typeface="Arial"/>
              </a:rPr>
              <a:t> </a:t>
            </a:r>
            <a:r>
              <a:rPr sz="2200" dirty="0">
                <a:latin typeface="Arial"/>
                <a:cs typeface="Arial"/>
              </a:rPr>
              <a:t>cuales</a:t>
            </a:r>
            <a:r>
              <a:rPr sz="2200" spc="40" dirty="0">
                <a:latin typeface="Arial"/>
                <a:cs typeface="Arial"/>
              </a:rPr>
              <a:t> </a:t>
            </a:r>
            <a:r>
              <a:rPr sz="2200" spc="-10" dirty="0">
                <a:latin typeface="Arial"/>
                <a:cs typeface="Arial"/>
              </a:rPr>
              <a:t>puedan </a:t>
            </a:r>
            <a:r>
              <a:rPr sz="2200" dirty="0">
                <a:latin typeface="Tahoma"/>
                <a:cs typeface="Tahoma"/>
              </a:rPr>
              <a:t>acudir,</a:t>
            </a:r>
            <a:r>
              <a:rPr sz="2200" spc="40" dirty="0">
                <a:latin typeface="Tahoma"/>
                <a:cs typeface="Tahoma"/>
              </a:rPr>
              <a:t> </a:t>
            </a:r>
            <a:r>
              <a:rPr sz="2200" dirty="0">
                <a:latin typeface="Tahoma"/>
                <a:cs typeface="Tahoma"/>
              </a:rPr>
              <a:t>en</a:t>
            </a:r>
            <a:r>
              <a:rPr sz="2200" spc="45" dirty="0">
                <a:latin typeface="Tahoma"/>
                <a:cs typeface="Tahoma"/>
              </a:rPr>
              <a:t> </a:t>
            </a:r>
            <a:r>
              <a:rPr sz="2200" dirty="0">
                <a:latin typeface="Tahoma"/>
                <a:cs typeface="Tahoma"/>
              </a:rPr>
              <a:t>un</a:t>
            </a:r>
            <a:r>
              <a:rPr sz="2200" spc="45" dirty="0">
                <a:latin typeface="Tahoma"/>
                <a:cs typeface="Tahoma"/>
              </a:rPr>
              <a:t> </a:t>
            </a:r>
            <a:r>
              <a:rPr sz="2200" dirty="0">
                <a:latin typeface="Tahoma"/>
                <a:cs typeface="Tahoma"/>
              </a:rPr>
              <a:t>ambiente</a:t>
            </a:r>
            <a:r>
              <a:rPr sz="2200" spc="40" dirty="0">
                <a:latin typeface="Tahoma"/>
                <a:cs typeface="Tahoma"/>
              </a:rPr>
              <a:t> </a:t>
            </a:r>
            <a:r>
              <a:rPr sz="2200" spc="95" dirty="0">
                <a:latin typeface="Tahoma"/>
                <a:cs typeface="Tahoma"/>
              </a:rPr>
              <a:t>de</a:t>
            </a:r>
            <a:r>
              <a:rPr sz="2200" spc="45" dirty="0">
                <a:latin typeface="Tahoma"/>
                <a:cs typeface="Tahoma"/>
              </a:rPr>
              <a:t> </a:t>
            </a:r>
            <a:r>
              <a:rPr sz="2200" dirty="0">
                <a:latin typeface="Tahoma"/>
                <a:cs typeface="Tahoma"/>
              </a:rPr>
              <a:t>confianza,</a:t>
            </a:r>
            <a:r>
              <a:rPr sz="2200" spc="45" dirty="0">
                <a:latin typeface="Tahoma"/>
                <a:cs typeface="Tahoma"/>
              </a:rPr>
              <a:t> </a:t>
            </a:r>
            <a:r>
              <a:rPr sz="2200" spc="65" dirty="0">
                <a:latin typeface="Tahoma"/>
                <a:cs typeface="Tahoma"/>
              </a:rPr>
              <a:t>a</a:t>
            </a:r>
            <a:r>
              <a:rPr sz="2200" spc="45" dirty="0">
                <a:latin typeface="Tahoma"/>
                <a:cs typeface="Tahoma"/>
              </a:rPr>
              <a:t> </a:t>
            </a:r>
            <a:r>
              <a:rPr sz="2200" dirty="0">
                <a:latin typeface="Tahoma"/>
                <a:cs typeface="Tahoma"/>
              </a:rPr>
              <a:t>plantear</a:t>
            </a:r>
            <a:r>
              <a:rPr sz="2200" spc="40" dirty="0">
                <a:latin typeface="Tahoma"/>
                <a:cs typeface="Tahoma"/>
              </a:rPr>
              <a:t> </a:t>
            </a:r>
            <a:r>
              <a:rPr sz="2200" dirty="0">
                <a:latin typeface="Tahoma"/>
                <a:cs typeface="Tahoma"/>
              </a:rPr>
              <a:t>consultas</a:t>
            </a:r>
            <a:r>
              <a:rPr sz="2200" spc="45" dirty="0">
                <a:latin typeface="Tahoma"/>
                <a:cs typeface="Tahoma"/>
              </a:rPr>
              <a:t> </a:t>
            </a:r>
            <a:r>
              <a:rPr sz="2200" spc="40" dirty="0">
                <a:latin typeface="Tahoma"/>
                <a:cs typeface="Tahoma"/>
              </a:rPr>
              <a:t>sobre </a:t>
            </a:r>
            <a:r>
              <a:rPr sz="2200" dirty="0">
                <a:latin typeface="Tahoma"/>
                <a:cs typeface="Tahoma"/>
              </a:rPr>
              <a:t>eventuales</a:t>
            </a:r>
            <a:r>
              <a:rPr sz="2200" spc="80" dirty="0">
                <a:latin typeface="Tahoma"/>
                <a:cs typeface="Tahoma"/>
              </a:rPr>
              <a:t> </a:t>
            </a:r>
            <a:r>
              <a:rPr sz="2200" dirty="0">
                <a:latin typeface="Tahoma"/>
                <a:cs typeface="Tahoma"/>
              </a:rPr>
              <a:t>conflictos</a:t>
            </a:r>
            <a:r>
              <a:rPr sz="2200" spc="80" dirty="0">
                <a:latin typeface="Tahoma"/>
                <a:cs typeface="Tahoma"/>
              </a:rPr>
              <a:t> </a:t>
            </a:r>
            <a:r>
              <a:rPr sz="2200" spc="95" dirty="0">
                <a:latin typeface="Tahoma"/>
                <a:cs typeface="Tahoma"/>
              </a:rPr>
              <a:t>de</a:t>
            </a:r>
            <a:r>
              <a:rPr sz="2200" spc="80" dirty="0">
                <a:latin typeface="Tahoma"/>
                <a:cs typeface="Tahoma"/>
              </a:rPr>
              <a:t> </a:t>
            </a:r>
            <a:r>
              <a:rPr sz="2200" spc="-10" dirty="0">
                <a:latin typeface="Tahoma"/>
                <a:cs typeface="Tahoma"/>
              </a:rPr>
              <a:t>intereses.</a:t>
            </a:r>
            <a:endParaRPr sz="2200">
              <a:latin typeface="Tahoma"/>
              <a:cs typeface="Tahoma"/>
            </a:endParaRPr>
          </a:p>
        </p:txBody>
      </p:sp>
      <p:sp>
        <p:nvSpPr>
          <p:cNvPr id="20" name="object 20"/>
          <p:cNvSpPr/>
          <p:nvPr/>
        </p:nvSpPr>
        <p:spPr>
          <a:xfrm>
            <a:off x="6172200" y="741603"/>
            <a:ext cx="9372600" cy="267335"/>
          </a:xfrm>
          <a:custGeom>
            <a:avLst/>
            <a:gdLst/>
            <a:ahLst/>
            <a:cxnLst/>
            <a:rect l="l" t="t" r="r" b="b"/>
            <a:pathLst>
              <a:path w="9372600" h="267334">
                <a:moveTo>
                  <a:pt x="9372600" y="0"/>
                </a:moveTo>
                <a:lnTo>
                  <a:pt x="0" y="0"/>
                </a:lnTo>
                <a:lnTo>
                  <a:pt x="0" y="267296"/>
                </a:lnTo>
                <a:lnTo>
                  <a:pt x="9372600" y="267296"/>
                </a:lnTo>
                <a:lnTo>
                  <a:pt x="9372600" y="0"/>
                </a:lnTo>
                <a:close/>
              </a:path>
            </a:pathLst>
          </a:custGeom>
          <a:solidFill>
            <a:srgbClr val="8FB5E1"/>
          </a:solidFill>
        </p:spPr>
        <p:txBody>
          <a:bodyPr wrap="square" lIns="0" tIns="0" rIns="0" bIns="0" rtlCol="0"/>
          <a:lstStyle/>
          <a:p>
            <a:endParaRPr/>
          </a:p>
        </p:txBody>
      </p:sp>
      <p:sp>
        <p:nvSpPr>
          <p:cNvPr id="21" name="object 21"/>
          <p:cNvSpPr txBox="1">
            <a:spLocks noGrp="1"/>
          </p:cNvSpPr>
          <p:nvPr>
            <p:ph type="title"/>
          </p:nvPr>
        </p:nvSpPr>
        <p:spPr>
          <a:xfrm>
            <a:off x="152400" y="-18261"/>
            <a:ext cx="6248400" cy="1120820"/>
          </a:xfrm>
          <a:prstGeom prst="rect">
            <a:avLst/>
          </a:prstGeom>
        </p:spPr>
        <p:txBody>
          <a:bodyPr vert="horz" wrap="square" lIns="0" tIns="12700" rIns="0" bIns="0" rtlCol="0">
            <a:spAutoFit/>
          </a:bodyPr>
          <a:lstStyle/>
          <a:p>
            <a:pPr marL="38100">
              <a:lnSpc>
                <a:spcPct val="100000"/>
              </a:lnSpc>
              <a:spcBef>
                <a:spcPts val="100"/>
              </a:spcBef>
              <a:tabLst>
                <a:tab pos="2595245" algn="l"/>
              </a:tabLst>
            </a:pPr>
            <a:r>
              <a:rPr sz="10800" baseline="-16589" dirty="0">
                <a:solidFill>
                  <a:srgbClr val="F7A707"/>
                </a:solidFill>
                <a:latin typeface="Impact"/>
                <a:cs typeface="Impact"/>
              </a:rPr>
              <a:t>2</a:t>
            </a:r>
            <a:r>
              <a:rPr sz="10800" spc="-345" baseline="-16589" dirty="0">
                <a:solidFill>
                  <a:srgbClr val="F7A707"/>
                </a:solidFill>
                <a:latin typeface="Impact"/>
                <a:cs typeface="Impact"/>
              </a:rPr>
              <a:t> </a:t>
            </a:r>
            <a:r>
              <a:rPr sz="1800" spc="-80" dirty="0" err="1"/>
              <a:t>Medidas</a:t>
            </a:r>
            <a:r>
              <a:rPr sz="1800" spc="-50" dirty="0"/>
              <a:t> </a:t>
            </a:r>
            <a:r>
              <a:rPr sz="1800" spc="-20" dirty="0" err="1"/>
              <a:t>preventivas</a:t>
            </a:r>
            <a:r>
              <a:rPr lang="es-CR" sz="1800" spc="-20" dirty="0"/>
              <a:t> </a:t>
            </a:r>
            <a:r>
              <a:rPr sz="1800" dirty="0"/>
              <a:t>a</a:t>
            </a:r>
            <a:r>
              <a:rPr sz="1800" spc="-120" dirty="0"/>
              <a:t> </a:t>
            </a:r>
            <a:r>
              <a:rPr sz="1800" spc="-95" dirty="0"/>
              <a:t>cargo</a:t>
            </a:r>
            <a:r>
              <a:rPr sz="1800" spc="-65" dirty="0"/>
              <a:t> </a:t>
            </a:r>
            <a:r>
              <a:rPr sz="1800" spc="-135" dirty="0"/>
              <a:t>de</a:t>
            </a:r>
            <a:r>
              <a:rPr sz="1800" spc="-65" dirty="0"/>
              <a:t> </a:t>
            </a:r>
            <a:r>
              <a:rPr sz="1800" dirty="0"/>
              <a:t>las</a:t>
            </a:r>
            <a:r>
              <a:rPr sz="1800" spc="-85" dirty="0"/>
              <a:t> </a:t>
            </a:r>
            <a:r>
              <a:rPr sz="1800" spc="-65" dirty="0"/>
              <a:t>Administraciones.</a:t>
            </a:r>
            <a:endParaRPr sz="1800" dirty="0">
              <a:latin typeface="Impact"/>
              <a:cs typeface="Impact"/>
            </a:endParaRPr>
          </a:p>
        </p:txBody>
      </p:sp>
    </p:spTree>
  </p:cSld>
  <p:clrMapOvr>
    <a:masterClrMapping/>
  </p:clrMapOvr>
  <p:transition>
    <p:pull dir="r"/>
  </p:transition>
</p:sld>
</file>

<file path=ppt/slides/slide4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2" name="object 2"/>
          <p:cNvGrpSpPr/>
          <p:nvPr/>
        </p:nvGrpSpPr>
        <p:grpSpPr>
          <a:xfrm>
            <a:off x="1528199" y="7586098"/>
            <a:ext cx="14016990" cy="2472690"/>
            <a:chOff x="1528199" y="7586098"/>
            <a:chExt cx="14016990" cy="2472690"/>
          </a:xfrm>
        </p:grpSpPr>
        <p:sp>
          <p:nvSpPr>
            <p:cNvPr id="3" name="object 3"/>
            <p:cNvSpPr/>
            <p:nvPr/>
          </p:nvSpPr>
          <p:spPr>
            <a:xfrm>
              <a:off x="2868295" y="8986736"/>
              <a:ext cx="12676505" cy="1071880"/>
            </a:xfrm>
            <a:custGeom>
              <a:avLst/>
              <a:gdLst/>
              <a:ahLst/>
              <a:cxnLst/>
              <a:rect l="l" t="t" r="r" b="b"/>
              <a:pathLst>
                <a:path w="12676505" h="1071879">
                  <a:moveTo>
                    <a:pt x="12676492" y="0"/>
                  </a:moveTo>
                  <a:lnTo>
                    <a:pt x="10743832" y="291947"/>
                  </a:lnTo>
                  <a:lnTo>
                    <a:pt x="8989670" y="522528"/>
                  </a:lnTo>
                  <a:lnTo>
                    <a:pt x="7470864" y="691756"/>
                  </a:lnTo>
                  <a:lnTo>
                    <a:pt x="6214059" y="806119"/>
                  </a:lnTo>
                  <a:lnTo>
                    <a:pt x="5182235" y="878827"/>
                  </a:lnTo>
                  <a:lnTo>
                    <a:pt x="4384560" y="919137"/>
                  </a:lnTo>
                  <a:lnTo>
                    <a:pt x="3676370" y="940904"/>
                  </a:lnTo>
                  <a:lnTo>
                    <a:pt x="3125444" y="946950"/>
                  </a:lnTo>
                  <a:lnTo>
                    <a:pt x="2657284" y="943216"/>
                  </a:lnTo>
                  <a:lnTo>
                    <a:pt x="2267889" y="932865"/>
                  </a:lnTo>
                  <a:lnTo>
                    <a:pt x="1952726" y="918921"/>
                  </a:lnTo>
                  <a:lnTo>
                    <a:pt x="1646796" y="899909"/>
                  </a:lnTo>
                  <a:lnTo>
                    <a:pt x="1409192" y="880922"/>
                  </a:lnTo>
                  <a:lnTo>
                    <a:pt x="1178331" y="858456"/>
                  </a:lnTo>
                  <a:lnTo>
                    <a:pt x="1009815" y="839266"/>
                  </a:lnTo>
                  <a:lnTo>
                    <a:pt x="845464" y="818007"/>
                  </a:lnTo>
                  <a:lnTo>
                    <a:pt x="685419" y="794651"/>
                  </a:lnTo>
                  <a:lnTo>
                    <a:pt x="529831" y="769137"/>
                  </a:lnTo>
                  <a:lnTo>
                    <a:pt x="428650" y="750912"/>
                  </a:lnTo>
                  <a:lnTo>
                    <a:pt x="329577" y="731697"/>
                  </a:lnTo>
                  <a:lnTo>
                    <a:pt x="232651" y="711479"/>
                  </a:lnTo>
                  <a:lnTo>
                    <a:pt x="137909" y="690245"/>
                  </a:lnTo>
                  <a:lnTo>
                    <a:pt x="45402" y="667981"/>
                  </a:lnTo>
                  <a:lnTo>
                    <a:pt x="0" y="656463"/>
                  </a:lnTo>
                  <a:lnTo>
                    <a:pt x="0" y="903643"/>
                  </a:lnTo>
                  <a:lnTo>
                    <a:pt x="0" y="1071664"/>
                  </a:lnTo>
                  <a:lnTo>
                    <a:pt x="1798408" y="1071664"/>
                  </a:lnTo>
                  <a:lnTo>
                    <a:pt x="4607661" y="1071664"/>
                  </a:lnTo>
                  <a:lnTo>
                    <a:pt x="12676492" y="1071664"/>
                  </a:lnTo>
                  <a:lnTo>
                    <a:pt x="12676492" y="946950"/>
                  </a:lnTo>
                  <a:lnTo>
                    <a:pt x="12676492" y="469417"/>
                  </a:lnTo>
                  <a:lnTo>
                    <a:pt x="12676492" y="0"/>
                  </a:lnTo>
                  <a:close/>
                </a:path>
              </a:pathLst>
            </a:custGeom>
            <a:solidFill>
              <a:srgbClr val="3970B2"/>
            </a:solidFill>
          </p:spPr>
          <p:txBody>
            <a:bodyPr wrap="square" lIns="0" tIns="0" rIns="0" bIns="0" rtlCol="0"/>
            <a:lstStyle/>
            <a:p>
              <a:endParaRPr/>
            </a:p>
          </p:txBody>
        </p:sp>
        <p:pic>
          <p:nvPicPr>
            <p:cNvPr id="4" name="object 4"/>
            <p:cNvPicPr/>
            <p:nvPr/>
          </p:nvPicPr>
          <p:blipFill>
            <a:blip r:embed="rId2" cstate="print"/>
            <a:stretch>
              <a:fillRect/>
            </a:stretch>
          </p:blipFill>
          <p:spPr>
            <a:xfrm>
              <a:off x="1528199" y="7586098"/>
              <a:ext cx="14016600" cy="2472301"/>
            </a:xfrm>
            <a:prstGeom prst="rect">
              <a:avLst/>
            </a:prstGeom>
          </p:spPr>
        </p:pic>
      </p:grpSp>
      <p:sp>
        <p:nvSpPr>
          <p:cNvPr id="5" name="object 5"/>
          <p:cNvSpPr txBox="1"/>
          <p:nvPr/>
        </p:nvSpPr>
        <p:spPr>
          <a:xfrm>
            <a:off x="1834326" y="7828353"/>
            <a:ext cx="12136755" cy="695960"/>
          </a:xfrm>
          <a:prstGeom prst="rect">
            <a:avLst/>
          </a:prstGeom>
        </p:spPr>
        <p:txBody>
          <a:bodyPr vert="horz" wrap="square" lIns="0" tIns="12700" rIns="0" bIns="0" rtlCol="0">
            <a:spAutoFit/>
          </a:bodyPr>
          <a:lstStyle/>
          <a:p>
            <a:pPr marL="12700" marR="5080">
              <a:lnSpc>
                <a:spcPct val="100000"/>
              </a:lnSpc>
              <a:spcBef>
                <a:spcPts val="100"/>
              </a:spcBef>
              <a:tabLst>
                <a:tab pos="3355975" algn="l"/>
              </a:tabLst>
            </a:pPr>
            <a:r>
              <a:rPr sz="2200" b="1" spc="85" dirty="0">
                <a:latin typeface="Century Gothic"/>
                <a:cs typeface="Century Gothic"/>
              </a:rPr>
              <a:t>Dar</a:t>
            </a:r>
            <a:r>
              <a:rPr sz="2200" b="1" spc="65" dirty="0">
                <a:latin typeface="Century Gothic"/>
                <a:cs typeface="Century Gothic"/>
              </a:rPr>
              <a:t> solución</a:t>
            </a:r>
            <a:r>
              <a:rPr sz="2200" b="1" spc="70" dirty="0">
                <a:latin typeface="Century Gothic"/>
                <a:cs typeface="Century Gothic"/>
              </a:rPr>
              <a:t> significa:</a:t>
            </a:r>
            <a:r>
              <a:rPr sz="2200" b="1" dirty="0">
                <a:latin typeface="Century Gothic"/>
                <a:cs typeface="Century Gothic"/>
              </a:rPr>
              <a:t>	</a:t>
            </a:r>
            <a:r>
              <a:rPr sz="2200" dirty="0">
                <a:latin typeface="Century Gothic"/>
                <a:cs typeface="Century Gothic"/>
              </a:rPr>
              <a:t>adoptar</a:t>
            </a:r>
            <a:r>
              <a:rPr sz="2200" spc="65" dirty="0">
                <a:latin typeface="Century Gothic"/>
                <a:cs typeface="Century Gothic"/>
              </a:rPr>
              <a:t> </a:t>
            </a:r>
            <a:r>
              <a:rPr sz="2200" dirty="0">
                <a:latin typeface="Century Gothic"/>
                <a:cs typeface="Century Gothic"/>
              </a:rPr>
              <a:t>medidas</a:t>
            </a:r>
            <a:r>
              <a:rPr sz="2200" spc="70" dirty="0">
                <a:latin typeface="Century Gothic"/>
                <a:cs typeface="Century Gothic"/>
              </a:rPr>
              <a:t> </a:t>
            </a:r>
            <a:r>
              <a:rPr sz="2200" dirty="0">
                <a:latin typeface="Century Gothic"/>
                <a:cs typeface="Century Gothic"/>
              </a:rPr>
              <a:t>que</a:t>
            </a:r>
            <a:r>
              <a:rPr sz="2200" spc="65" dirty="0">
                <a:latin typeface="Century Gothic"/>
                <a:cs typeface="Century Gothic"/>
              </a:rPr>
              <a:t> </a:t>
            </a:r>
            <a:r>
              <a:rPr sz="2200" dirty="0">
                <a:latin typeface="Century Gothic"/>
                <a:cs typeface="Century Gothic"/>
              </a:rPr>
              <a:t>eliminen</a:t>
            </a:r>
            <a:r>
              <a:rPr sz="2200" spc="65" dirty="0">
                <a:latin typeface="Century Gothic"/>
                <a:cs typeface="Century Gothic"/>
              </a:rPr>
              <a:t> </a:t>
            </a:r>
            <a:r>
              <a:rPr sz="2200" dirty="0">
                <a:latin typeface="Century Gothic"/>
                <a:cs typeface="Century Gothic"/>
              </a:rPr>
              <a:t>el</a:t>
            </a:r>
            <a:r>
              <a:rPr sz="2200" spc="70" dirty="0">
                <a:latin typeface="Century Gothic"/>
                <a:cs typeface="Century Gothic"/>
              </a:rPr>
              <a:t> </a:t>
            </a:r>
            <a:r>
              <a:rPr sz="2200" dirty="0">
                <a:latin typeface="Century Gothic"/>
                <a:cs typeface="Century Gothic"/>
              </a:rPr>
              <a:t>conflicto</a:t>
            </a:r>
            <a:r>
              <a:rPr sz="2200" spc="65" dirty="0">
                <a:latin typeface="Century Gothic"/>
                <a:cs typeface="Century Gothic"/>
              </a:rPr>
              <a:t> </a:t>
            </a:r>
            <a:r>
              <a:rPr sz="2200" dirty="0">
                <a:latin typeface="Century Gothic"/>
                <a:cs typeface="Century Gothic"/>
              </a:rPr>
              <a:t>de</a:t>
            </a:r>
            <a:r>
              <a:rPr sz="2200" spc="70" dirty="0">
                <a:latin typeface="Century Gothic"/>
                <a:cs typeface="Century Gothic"/>
              </a:rPr>
              <a:t> </a:t>
            </a:r>
            <a:r>
              <a:rPr sz="2200" dirty="0">
                <a:latin typeface="Century Gothic"/>
                <a:cs typeface="Century Gothic"/>
              </a:rPr>
              <a:t>intereses</a:t>
            </a:r>
            <a:r>
              <a:rPr sz="2200" spc="65" dirty="0">
                <a:latin typeface="Century Gothic"/>
                <a:cs typeface="Century Gothic"/>
              </a:rPr>
              <a:t> </a:t>
            </a:r>
            <a:r>
              <a:rPr sz="2200" dirty="0">
                <a:latin typeface="Century Gothic"/>
                <a:cs typeface="Century Gothic"/>
              </a:rPr>
              <a:t>o,</a:t>
            </a:r>
            <a:r>
              <a:rPr sz="2200" spc="70" dirty="0">
                <a:latin typeface="Century Gothic"/>
                <a:cs typeface="Century Gothic"/>
              </a:rPr>
              <a:t> </a:t>
            </a:r>
            <a:r>
              <a:rPr sz="2200" spc="-25" dirty="0">
                <a:latin typeface="Century Gothic"/>
                <a:cs typeface="Century Gothic"/>
              </a:rPr>
              <a:t>al </a:t>
            </a:r>
            <a:r>
              <a:rPr sz="2200" dirty="0">
                <a:latin typeface="Century Gothic"/>
                <a:cs typeface="Century Gothic"/>
              </a:rPr>
              <a:t>menos,</a:t>
            </a:r>
            <a:r>
              <a:rPr sz="2200" spc="100" dirty="0">
                <a:latin typeface="Century Gothic"/>
                <a:cs typeface="Century Gothic"/>
              </a:rPr>
              <a:t> </a:t>
            </a:r>
            <a:r>
              <a:rPr sz="2200" dirty="0">
                <a:latin typeface="Century Gothic"/>
                <a:cs typeface="Century Gothic"/>
              </a:rPr>
              <a:t>disminuyan</a:t>
            </a:r>
            <a:r>
              <a:rPr sz="2200" spc="105" dirty="0">
                <a:latin typeface="Century Gothic"/>
                <a:cs typeface="Century Gothic"/>
              </a:rPr>
              <a:t> </a:t>
            </a:r>
            <a:r>
              <a:rPr sz="2200" dirty="0">
                <a:latin typeface="Century Gothic"/>
                <a:cs typeface="Century Gothic"/>
              </a:rPr>
              <a:t>de</a:t>
            </a:r>
            <a:r>
              <a:rPr sz="2200" spc="100" dirty="0">
                <a:latin typeface="Century Gothic"/>
                <a:cs typeface="Century Gothic"/>
              </a:rPr>
              <a:t> </a:t>
            </a:r>
            <a:r>
              <a:rPr sz="2200" dirty="0">
                <a:latin typeface="Century Gothic"/>
                <a:cs typeface="Century Gothic"/>
              </a:rPr>
              <a:t>forma</a:t>
            </a:r>
            <a:r>
              <a:rPr sz="2200" spc="105" dirty="0">
                <a:latin typeface="Century Gothic"/>
                <a:cs typeface="Century Gothic"/>
              </a:rPr>
              <a:t> </a:t>
            </a:r>
            <a:r>
              <a:rPr sz="2200" dirty="0">
                <a:latin typeface="Century Gothic"/>
                <a:cs typeface="Century Gothic"/>
              </a:rPr>
              <a:t>considerable</a:t>
            </a:r>
            <a:r>
              <a:rPr sz="2200" spc="105" dirty="0">
                <a:latin typeface="Century Gothic"/>
                <a:cs typeface="Century Gothic"/>
              </a:rPr>
              <a:t> </a:t>
            </a:r>
            <a:r>
              <a:rPr sz="2200" dirty="0">
                <a:latin typeface="Century Gothic"/>
                <a:cs typeface="Century Gothic"/>
              </a:rPr>
              <a:t>el</a:t>
            </a:r>
            <a:r>
              <a:rPr sz="2200" spc="100" dirty="0">
                <a:latin typeface="Century Gothic"/>
                <a:cs typeface="Century Gothic"/>
              </a:rPr>
              <a:t> </a:t>
            </a:r>
            <a:r>
              <a:rPr sz="2200" dirty="0">
                <a:latin typeface="Century Gothic"/>
                <a:cs typeface="Century Gothic"/>
              </a:rPr>
              <a:t>riesgo</a:t>
            </a:r>
            <a:r>
              <a:rPr sz="2200" spc="105" dirty="0">
                <a:latin typeface="Century Gothic"/>
                <a:cs typeface="Century Gothic"/>
              </a:rPr>
              <a:t> </a:t>
            </a:r>
            <a:r>
              <a:rPr sz="2200" dirty="0">
                <a:latin typeface="Century Gothic"/>
                <a:cs typeface="Century Gothic"/>
              </a:rPr>
              <a:t>de</a:t>
            </a:r>
            <a:r>
              <a:rPr sz="2200" spc="105" dirty="0">
                <a:latin typeface="Century Gothic"/>
                <a:cs typeface="Century Gothic"/>
              </a:rPr>
              <a:t> </a:t>
            </a:r>
            <a:r>
              <a:rPr sz="2200" dirty="0">
                <a:latin typeface="Century Gothic"/>
                <a:cs typeface="Century Gothic"/>
              </a:rPr>
              <a:t>afectación</a:t>
            </a:r>
            <a:r>
              <a:rPr sz="2200" spc="100" dirty="0">
                <a:latin typeface="Century Gothic"/>
                <a:cs typeface="Century Gothic"/>
              </a:rPr>
              <a:t> </a:t>
            </a:r>
            <a:r>
              <a:rPr sz="2200" dirty="0">
                <a:latin typeface="Century Gothic"/>
                <a:cs typeface="Century Gothic"/>
              </a:rPr>
              <a:t>a</a:t>
            </a:r>
            <a:r>
              <a:rPr sz="2200" spc="105" dirty="0">
                <a:latin typeface="Century Gothic"/>
                <a:cs typeface="Century Gothic"/>
              </a:rPr>
              <a:t> </a:t>
            </a:r>
            <a:r>
              <a:rPr sz="2200" dirty="0">
                <a:latin typeface="Century Gothic"/>
                <a:cs typeface="Century Gothic"/>
              </a:rPr>
              <a:t>la</a:t>
            </a:r>
            <a:r>
              <a:rPr sz="2200" spc="100" dirty="0">
                <a:latin typeface="Century Gothic"/>
                <a:cs typeface="Century Gothic"/>
              </a:rPr>
              <a:t> </a:t>
            </a:r>
            <a:r>
              <a:rPr sz="2200" dirty="0">
                <a:latin typeface="Century Gothic"/>
                <a:cs typeface="Century Gothic"/>
              </a:rPr>
              <a:t>función</a:t>
            </a:r>
            <a:r>
              <a:rPr sz="2200" spc="105" dirty="0">
                <a:latin typeface="Century Gothic"/>
                <a:cs typeface="Century Gothic"/>
              </a:rPr>
              <a:t> </a:t>
            </a:r>
            <a:r>
              <a:rPr sz="2200" spc="-10" dirty="0">
                <a:latin typeface="Century Gothic"/>
                <a:cs typeface="Century Gothic"/>
              </a:rPr>
              <a:t>pública.</a:t>
            </a:r>
            <a:endParaRPr sz="2200">
              <a:latin typeface="Century Gothic"/>
              <a:cs typeface="Century Gothic"/>
            </a:endParaRPr>
          </a:p>
        </p:txBody>
      </p:sp>
      <p:grpSp>
        <p:nvGrpSpPr>
          <p:cNvPr id="6" name="object 6"/>
          <p:cNvGrpSpPr/>
          <p:nvPr/>
        </p:nvGrpSpPr>
        <p:grpSpPr>
          <a:xfrm>
            <a:off x="1154700" y="3657602"/>
            <a:ext cx="6060440" cy="3128645"/>
            <a:chOff x="1154700" y="3657602"/>
            <a:chExt cx="6060440" cy="3128645"/>
          </a:xfrm>
        </p:grpSpPr>
        <p:sp>
          <p:nvSpPr>
            <p:cNvPr id="7" name="object 7"/>
            <p:cNvSpPr/>
            <p:nvPr/>
          </p:nvSpPr>
          <p:spPr>
            <a:xfrm>
              <a:off x="1169936" y="4230840"/>
              <a:ext cx="6045200" cy="2489200"/>
            </a:xfrm>
            <a:custGeom>
              <a:avLst/>
              <a:gdLst/>
              <a:ahLst/>
              <a:cxnLst/>
              <a:rect l="l" t="t" r="r" b="b"/>
              <a:pathLst>
                <a:path w="6045200" h="2489200">
                  <a:moveTo>
                    <a:pt x="6045200" y="0"/>
                  </a:moveTo>
                  <a:lnTo>
                    <a:pt x="0" y="0"/>
                  </a:lnTo>
                  <a:lnTo>
                    <a:pt x="0" y="2489200"/>
                  </a:lnTo>
                  <a:lnTo>
                    <a:pt x="6045200" y="2489200"/>
                  </a:lnTo>
                  <a:lnTo>
                    <a:pt x="6045200" y="0"/>
                  </a:lnTo>
                  <a:close/>
                </a:path>
              </a:pathLst>
            </a:custGeom>
            <a:solidFill>
              <a:srgbClr val="000000">
                <a:alpha val="25000"/>
              </a:srgbClr>
            </a:solidFill>
          </p:spPr>
          <p:txBody>
            <a:bodyPr wrap="square" lIns="0" tIns="0" rIns="0" bIns="0" rtlCol="0"/>
            <a:lstStyle/>
            <a:p>
              <a:endParaRPr/>
            </a:p>
          </p:txBody>
        </p:sp>
        <p:sp>
          <p:nvSpPr>
            <p:cNvPr id="8" name="object 8"/>
            <p:cNvSpPr/>
            <p:nvPr/>
          </p:nvSpPr>
          <p:spPr>
            <a:xfrm>
              <a:off x="1154700" y="4215597"/>
              <a:ext cx="5899785" cy="2341880"/>
            </a:xfrm>
            <a:custGeom>
              <a:avLst/>
              <a:gdLst/>
              <a:ahLst/>
              <a:cxnLst/>
              <a:rect l="l" t="t" r="r" b="b"/>
              <a:pathLst>
                <a:path w="5899784" h="2341879">
                  <a:moveTo>
                    <a:pt x="5747105" y="0"/>
                  </a:moveTo>
                  <a:lnTo>
                    <a:pt x="152400" y="0"/>
                  </a:lnTo>
                  <a:lnTo>
                    <a:pt x="104231" y="7769"/>
                  </a:lnTo>
                  <a:lnTo>
                    <a:pt x="62396" y="29405"/>
                  </a:lnTo>
                  <a:lnTo>
                    <a:pt x="29405" y="62396"/>
                  </a:lnTo>
                  <a:lnTo>
                    <a:pt x="7769" y="104231"/>
                  </a:lnTo>
                  <a:lnTo>
                    <a:pt x="0" y="152400"/>
                  </a:lnTo>
                  <a:lnTo>
                    <a:pt x="0" y="2189403"/>
                  </a:lnTo>
                  <a:lnTo>
                    <a:pt x="7769" y="2237571"/>
                  </a:lnTo>
                  <a:lnTo>
                    <a:pt x="29405" y="2279406"/>
                  </a:lnTo>
                  <a:lnTo>
                    <a:pt x="62396" y="2312397"/>
                  </a:lnTo>
                  <a:lnTo>
                    <a:pt x="104231" y="2334033"/>
                  </a:lnTo>
                  <a:lnTo>
                    <a:pt x="152400" y="2341803"/>
                  </a:lnTo>
                  <a:lnTo>
                    <a:pt x="5747105" y="2341803"/>
                  </a:lnTo>
                  <a:lnTo>
                    <a:pt x="5795273" y="2334033"/>
                  </a:lnTo>
                  <a:lnTo>
                    <a:pt x="5837108" y="2312397"/>
                  </a:lnTo>
                  <a:lnTo>
                    <a:pt x="5870099" y="2279406"/>
                  </a:lnTo>
                  <a:lnTo>
                    <a:pt x="5891735" y="2237571"/>
                  </a:lnTo>
                  <a:lnTo>
                    <a:pt x="5899505" y="2189403"/>
                  </a:lnTo>
                  <a:lnTo>
                    <a:pt x="5899505" y="152400"/>
                  </a:lnTo>
                  <a:lnTo>
                    <a:pt x="5891735" y="104231"/>
                  </a:lnTo>
                  <a:lnTo>
                    <a:pt x="5870099" y="62396"/>
                  </a:lnTo>
                  <a:lnTo>
                    <a:pt x="5837108" y="29405"/>
                  </a:lnTo>
                  <a:lnTo>
                    <a:pt x="5795273" y="7769"/>
                  </a:lnTo>
                  <a:lnTo>
                    <a:pt x="5747105" y="0"/>
                  </a:lnTo>
                  <a:close/>
                </a:path>
              </a:pathLst>
            </a:custGeom>
            <a:solidFill>
              <a:srgbClr val="C6D0EC"/>
            </a:solidFill>
          </p:spPr>
          <p:txBody>
            <a:bodyPr wrap="square" lIns="0" tIns="0" rIns="0" bIns="0" rtlCol="0"/>
            <a:lstStyle/>
            <a:p>
              <a:endParaRPr/>
            </a:p>
          </p:txBody>
        </p:sp>
        <p:sp>
          <p:nvSpPr>
            <p:cNvPr id="9" name="object 9"/>
            <p:cNvSpPr/>
            <p:nvPr/>
          </p:nvSpPr>
          <p:spPr>
            <a:xfrm>
              <a:off x="1372019" y="3658705"/>
              <a:ext cx="5111115" cy="3127375"/>
            </a:xfrm>
            <a:custGeom>
              <a:avLst/>
              <a:gdLst/>
              <a:ahLst/>
              <a:cxnLst/>
              <a:rect l="l" t="t" r="r" b="b"/>
              <a:pathLst>
                <a:path w="5111115" h="3127375">
                  <a:moveTo>
                    <a:pt x="5110683" y="0"/>
                  </a:moveTo>
                  <a:lnTo>
                    <a:pt x="0" y="0"/>
                  </a:lnTo>
                  <a:lnTo>
                    <a:pt x="0" y="3127298"/>
                  </a:lnTo>
                  <a:lnTo>
                    <a:pt x="5110683" y="3127298"/>
                  </a:lnTo>
                  <a:lnTo>
                    <a:pt x="5110683" y="0"/>
                  </a:lnTo>
                  <a:close/>
                </a:path>
              </a:pathLst>
            </a:custGeom>
            <a:solidFill>
              <a:srgbClr val="87A4D5"/>
            </a:solidFill>
          </p:spPr>
          <p:txBody>
            <a:bodyPr wrap="square" lIns="0" tIns="0" rIns="0" bIns="0" rtlCol="0"/>
            <a:lstStyle/>
            <a:p>
              <a:endParaRPr/>
            </a:p>
          </p:txBody>
        </p:sp>
        <p:sp>
          <p:nvSpPr>
            <p:cNvPr id="10" name="object 10"/>
            <p:cNvSpPr/>
            <p:nvPr/>
          </p:nvSpPr>
          <p:spPr>
            <a:xfrm>
              <a:off x="1268996" y="3657612"/>
              <a:ext cx="5734050" cy="558165"/>
            </a:xfrm>
            <a:custGeom>
              <a:avLst/>
              <a:gdLst/>
              <a:ahLst/>
              <a:cxnLst/>
              <a:rect l="l" t="t" r="r" b="b"/>
              <a:pathLst>
                <a:path w="5734050" h="558164">
                  <a:moveTo>
                    <a:pt x="104978" y="0"/>
                  </a:moveTo>
                  <a:lnTo>
                    <a:pt x="0" y="557999"/>
                  </a:lnTo>
                  <a:lnTo>
                    <a:pt x="104546" y="557999"/>
                  </a:lnTo>
                  <a:lnTo>
                    <a:pt x="104978" y="0"/>
                  </a:lnTo>
                  <a:close/>
                </a:path>
                <a:path w="5734050" h="558164">
                  <a:moveTo>
                    <a:pt x="5733567" y="557999"/>
                  </a:moveTo>
                  <a:lnTo>
                    <a:pt x="5213693" y="0"/>
                  </a:lnTo>
                  <a:lnTo>
                    <a:pt x="5215852" y="557999"/>
                  </a:lnTo>
                  <a:lnTo>
                    <a:pt x="5733567" y="557999"/>
                  </a:lnTo>
                  <a:close/>
                </a:path>
              </a:pathLst>
            </a:custGeom>
            <a:solidFill>
              <a:srgbClr val="126FB7"/>
            </a:solidFill>
          </p:spPr>
          <p:txBody>
            <a:bodyPr wrap="square" lIns="0" tIns="0" rIns="0" bIns="0" rtlCol="0"/>
            <a:lstStyle/>
            <a:p>
              <a:endParaRPr/>
            </a:p>
          </p:txBody>
        </p:sp>
      </p:grpSp>
      <p:grpSp>
        <p:nvGrpSpPr>
          <p:cNvPr id="11" name="object 11"/>
          <p:cNvGrpSpPr/>
          <p:nvPr/>
        </p:nvGrpSpPr>
        <p:grpSpPr>
          <a:xfrm>
            <a:off x="7968601" y="3657602"/>
            <a:ext cx="6060440" cy="3128645"/>
            <a:chOff x="7968601" y="3657602"/>
            <a:chExt cx="6060440" cy="3128645"/>
          </a:xfrm>
        </p:grpSpPr>
        <p:sp>
          <p:nvSpPr>
            <p:cNvPr id="12" name="object 12"/>
            <p:cNvSpPr/>
            <p:nvPr/>
          </p:nvSpPr>
          <p:spPr>
            <a:xfrm>
              <a:off x="7983842" y="4230840"/>
              <a:ext cx="6045200" cy="2489200"/>
            </a:xfrm>
            <a:custGeom>
              <a:avLst/>
              <a:gdLst/>
              <a:ahLst/>
              <a:cxnLst/>
              <a:rect l="l" t="t" r="r" b="b"/>
              <a:pathLst>
                <a:path w="6045200" h="2489200">
                  <a:moveTo>
                    <a:pt x="6045199" y="0"/>
                  </a:moveTo>
                  <a:lnTo>
                    <a:pt x="0" y="0"/>
                  </a:lnTo>
                  <a:lnTo>
                    <a:pt x="0" y="2489200"/>
                  </a:lnTo>
                  <a:lnTo>
                    <a:pt x="6045199" y="2489200"/>
                  </a:lnTo>
                  <a:lnTo>
                    <a:pt x="6045199" y="0"/>
                  </a:lnTo>
                  <a:close/>
                </a:path>
              </a:pathLst>
            </a:custGeom>
            <a:solidFill>
              <a:srgbClr val="000000">
                <a:alpha val="25000"/>
              </a:srgbClr>
            </a:solidFill>
          </p:spPr>
          <p:txBody>
            <a:bodyPr wrap="square" lIns="0" tIns="0" rIns="0" bIns="0" rtlCol="0"/>
            <a:lstStyle/>
            <a:p>
              <a:endParaRPr/>
            </a:p>
          </p:txBody>
        </p:sp>
        <p:sp>
          <p:nvSpPr>
            <p:cNvPr id="13" name="object 13"/>
            <p:cNvSpPr/>
            <p:nvPr/>
          </p:nvSpPr>
          <p:spPr>
            <a:xfrm>
              <a:off x="7968601" y="4215597"/>
              <a:ext cx="5899785" cy="2341880"/>
            </a:xfrm>
            <a:custGeom>
              <a:avLst/>
              <a:gdLst/>
              <a:ahLst/>
              <a:cxnLst/>
              <a:rect l="l" t="t" r="r" b="b"/>
              <a:pathLst>
                <a:path w="5899784" h="2341879">
                  <a:moveTo>
                    <a:pt x="5747105" y="0"/>
                  </a:moveTo>
                  <a:lnTo>
                    <a:pt x="152400" y="0"/>
                  </a:lnTo>
                  <a:lnTo>
                    <a:pt x="104231" y="7769"/>
                  </a:lnTo>
                  <a:lnTo>
                    <a:pt x="62396" y="29405"/>
                  </a:lnTo>
                  <a:lnTo>
                    <a:pt x="29405" y="62396"/>
                  </a:lnTo>
                  <a:lnTo>
                    <a:pt x="7769" y="104231"/>
                  </a:lnTo>
                  <a:lnTo>
                    <a:pt x="0" y="152400"/>
                  </a:lnTo>
                  <a:lnTo>
                    <a:pt x="0" y="2189403"/>
                  </a:lnTo>
                  <a:lnTo>
                    <a:pt x="7769" y="2237571"/>
                  </a:lnTo>
                  <a:lnTo>
                    <a:pt x="29405" y="2279406"/>
                  </a:lnTo>
                  <a:lnTo>
                    <a:pt x="62396" y="2312397"/>
                  </a:lnTo>
                  <a:lnTo>
                    <a:pt x="104231" y="2334033"/>
                  </a:lnTo>
                  <a:lnTo>
                    <a:pt x="152400" y="2341803"/>
                  </a:lnTo>
                  <a:lnTo>
                    <a:pt x="5747105" y="2341803"/>
                  </a:lnTo>
                  <a:lnTo>
                    <a:pt x="5795273" y="2334033"/>
                  </a:lnTo>
                  <a:lnTo>
                    <a:pt x="5837108" y="2312397"/>
                  </a:lnTo>
                  <a:lnTo>
                    <a:pt x="5870099" y="2279406"/>
                  </a:lnTo>
                  <a:lnTo>
                    <a:pt x="5891735" y="2237571"/>
                  </a:lnTo>
                  <a:lnTo>
                    <a:pt x="5899505" y="2189403"/>
                  </a:lnTo>
                  <a:lnTo>
                    <a:pt x="5899505" y="152400"/>
                  </a:lnTo>
                  <a:lnTo>
                    <a:pt x="5891735" y="104231"/>
                  </a:lnTo>
                  <a:lnTo>
                    <a:pt x="5870099" y="62396"/>
                  </a:lnTo>
                  <a:lnTo>
                    <a:pt x="5837108" y="29405"/>
                  </a:lnTo>
                  <a:lnTo>
                    <a:pt x="5795273" y="7769"/>
                  </a:lnTo>
                  <a:lnTo>
                    <a:pt x="5747105" y="0"/>
                  </a:lnTo>
                  <a:close/>
                </a:path>
              </a:pathLst>
            </a:custGeom>
            <a:solidFill>
              <a:srgbClr val="D1E6CD"/>
            </a:solidFill>
          </p:spPr>
          <p:txBody>
            <a:bodyPr wrap="square" lIns="0" tIns="0" rIns="0" bIns="0" rtlCol="0"/>
            <a:lstStyle/>
            <a:p>
              <a:endParaRPr/>
            </a:p>
          </p:txBody>
        </p:sp>
        <p:sp>
          <p:nvSpPr>
            <p:cNvPr id="14" name="object 14"/>
            <p:cNvSpPr/>
            <p:nvPr/>
          </p:nvSpPr>
          <p:spPr>
            <a:xfrm>
              <a:off x="8185912" y="3658705"/>
              <a:ext cx="5111115" cy="3127375"/>
            </a:xfrm>
            <a:custGeom>
              <a:avLst/>
              <a:gdLst/>
              <a:ahLst/>
              <a:cxnLst/>
              <a:rect l="l" t="t" r="r" b="b"/>
              <a:pathLst>
                <a:path w="5111115" h="3127375">
                  <a:moveTo>
                    <a:pt x="5110683" y="0"/>
                  </a:moveTo>
                  <a:lnTo>
                    <a:pt x="0" y="0"/>
                  </a:lnTo>
                  <a:lnTo>
                    <a:pt x="0" y="3127298"/>
                  </a:lnTo>
                  <a:lnTo>
                    <a:pt x="5110683" y="3127298"/>
                  </a:lnTo>
                  <a:lnTo>
                    <a:pt x="5110683" y="0"/>
                  </a:lnTo>
                  <a:close/>
                </a:path>
              </a:pathLst>
            </a:custGeom>
            <a:solidFill>
              <a:srgbClr val="9ACB97"/>
            </a:solidFill>
          </p:spPr>
          <p:txBody>
            <a:bodyPr wrap="square" lIns="0" tIns="0" rIns="0" bIns="0" rtlCol="0"/>
            <a:lstStyle/>
            <a:p>
              <a:endParaRPr/>
            </a:p>
          </p:txBody>
        </p:sp>
        <p:sp>
          <p:nvSpPr>
            <p:cNvPr id="15" name="object 15"/>
            <p:cNvSpPr/>
            <p:nvPr/>
          </p:nvSpPr>
          <p:spPr>
            <a:xfrm>
              <a:off x="8082890" y="3657612"/>
              <a:ext cx="5734050" cy="558165"/>
            </a:xfrm>
            <a:custGeom>
              <a:avLst/>
              <a:gdLst/>
              <a:ahLst/>
              <a:cxnLst/>
              <a:rect l="l" t="t" r="r" b="b"/>
              <a:pathLst>
                <a:path w="5734050" h="558164">
                  <a:moveTo>
                    <a:pt x="104978" y="0"/>
                  </a:moveTo>
                  <a:lnTo>
                    <a:pt x="0" y="557999"/>
                  </a:lnTo>
                  <a:lnTo>
                    <a:pt x="104546" y="557999"/>
                  </a:lnTo>
                  <a:lnTo>
                    <a:pt x="104978" y="0"/>
                  </a:lnTo>
                  <a:close/>
                </a:path>
                <a:path w="5734050" h="558164">
                  <a:moveTo>
                    <a:pt x="5733580" y="557999"/>
                  </a:moveTo>
                  <a:lnTo>
                    <a:pt x="5213705" y="0"/>
                  </a:lnTo>
                  <a:lnTo>
                    <a:pt x="5215864" y="557999"/>
                  </a:lnTo>
                  <a:lnTo>
                    <a:pt x="5733580" y="557999"/>
                  </a:lnTo>
                  <a:close/>
                </a:path>
              </a:pathLst>
            </a:custGeom>
            <a:solidFill>
              <a:srgbClr val="29A951"/>
            </a:solidFill>
          </p:spPr>
          <p:txBody>
            <a:bodyPr wrap="square" lIns="0" tIns="0" rIns="0" bIns="0" rtlCol="0"/>
            <a:lstStyle/>
            <a:p>
              <a:endParaRPr/>
            </a:p>
          </p:txBody>
        </p:sp>
      </p:grpSp>
      <p:sp>
        <p:nvSpPr>
          <p:cNvPr id="16" name="object 16"/>
          <p:cNvSpPr txBox="1"/>
          <p:nvPr/>
        </p:nvSpPr>
        <p:spPr>
          <a:xfrm>
            <a:off x="1372019" y="3658704"/>
            <a:ext cx="5111115" cy="572135"/>
          </a:xfrm>
          <a:prstGeom prst="rect">
            <a:avLst/>
          </a:prstGeom>
          <a:solidFill>
            <a:srgbClr val="87A4D5"/>
          </a:solidFill>
        </p:spPr>
        <p:txBody>
          <a:bodyPr vert="horz" wrap="square" lIns="0" tIns="287655" rIns="0" bIns="0" rtlCol="0">
            <a:spAutoFit/>
          </a:bodyPr>
          <a:lstStyle/>
          <a:p>
            <a:pPr marL="268605">
              <a:lnSpc>
                <a:spcPts val="2235"/>
              </a:lnSpc>
              <a:spcBef>
                <a:spcPts val="2265"/>
              </a:spcBef>
            </a:pPr>
            <a:r>
              <a:rPr sz="2800" b="1" dirty="0">
                <a:latin typeface="Century Gothic"/>
                <a:cs typeface="Century Gothic"/>
              </a:rPr>
              <a:t>Atender de </a:t>
            </a:r>
            <a:r>
              <a:rPr sz="2800" b="1" spc="-10" dirty="0">
                <a:latin typeface="Century Gothic"/>
                <a:cs typeface="Century Gothic"/>
              </a:rPr>
              <a:t>forma</a:t>
            </a:r>
            <a:endParaRPr sz="2800">
              <a:latin typeface="Century Gothic"/>
              <a:cs typeface="Century Gothic"/>
            </a:endParaRPr>
          </a:p>
        </p:txBody>
      </p:sp>
      <p:sp>
        <p:nvSpPr>
          <p:cNvPr id="17" name="object 17"/>
          <p:cNvSpPr txBox="1"/>
          <p:nvPr/>
        </p:nvSpPr>
        <p:spPr>
          <a:xfrm>
            <a:off x="1169936" y="4360845"/>
            <a:ext cx="5313045" cy="2159000"/>
          </a:xfrm>
          <a:prstGeom prst="rect">
            <a:avLst/>
          </a:prstGeom>
        </p:spPr>
        <p:txBody>
          <a:bodyPr vert="horz" wrap="square" lIns="0" tIns="12700" rIns="0" bIns="0" rtlCol="0">
            <a:spAutoFit/>
          </a:bodyPr>
          <a:lstStyle/>
          <a:p>
            <a:pPr marL="470534" marR="363220">
              <a:lnSpc>
                <a:spcPct val="100000"/>
              </a:lnSpc>
              <a:spcBef>
                <a:spcPts val="100"/>
              </a:spcBef>
            </a:pPr>
            <a:r>
              <a:rPr sz="2800" b="1" dirty="0">
                <a:latin typeface="Century Gothic"/>
                <a:cs typeface="Century Gothic"/>
              </a:rPr>
              <a:t>oportuna</a:t>
            </a:r>
            <a:r>
              <a:rPr sz="2800" b="1" spc="-10" dirty="0">
                <a:latin typeface="Century Gothic"/>
                <a:cs typeface="Century Gothic"/>
              </a:rPr>
              <a:t> </a:t>
            </a:r>
            <a:r>
              <a:rPr sz="2800" b="1" dirty="0">
                <a:latin typeface="Century Gothic"/>
                <a:cs typeface="Century Gothic"/>
              </a:rPr>
              <a:t>y</a:t>
            </a:r>
            <a:r>
              <a:rPr sz="2800" b="1" spc="-10" dirty="0">
                <a:latin typeface="Century Gothic"/>
                <a:cs typeface="Century Gothic"/>
              </a:rPr>
              <a:t> transparente </a:t>
            </a:r>
            <a:r>
              <a:rPr sz="2800" b="1" dirty="0">
                <a:latin typeface="Century Gothic"/>
                <a:cs typeface="Century Gothic"/>
              </a:rPr>
              <a:t>los</a:t>
            </a:r>
            <a:r>
              <a:rPr sz="2800" b="1" spc="-25" dirty="0">
                <a:latin typeface="Century Gothic"/>
                <a:cs typeface="Century Gothic"/>
              </a:rPr>
              <a:t> </a:t>
            </a:r>
            <a:r>
              <a:rPr sz="2800" b="1" dirty="0">
                <a:latin typeface="Century Gothic"/>
                <a:cs typeface="Century Gothic"/>
              </a:rPr>
              <a:t>reportes</a:t>
            </a:r>
            <a:r>
              <a:rPr sz="2800" b="1" spc="-25" dirty="0">
                <a:latin typeface="Century Gothic"/>
                <a:cs typeface="Century Gothic"/>
              </a:rPr>
              <a:t> </a:t>
            </a:r>
            <a:r>
              <a:rPr sz="2800" b="1" dirty="0">
                <a:latin typeface="Century Gothic"/>
                <a:cs typeface="Century Gothic"/>
              </a:rPr>
              <a:t>de</a:t>
            </a:r>
            <a:r>
              <a:rPr sz="2800" b="1" spc="-25" dirty="0">
                <a:latin typeface="Century Gothic"/>
                <a:cs typeface="Century Gothic"/>
              </a:rPr>
              <a:t> las </a:t>
            </a:r>
            <a:r>
              <a:rPr sz="2800" b="1" dirty="0">
                <a:latin typeface="Century Gothic"/>
                <a:cs typeface="Century Gothic"/>
              </a:rPr>
              <a:t>personas</a:t>
            </a:r>
            <a:r>
              <a:rPr sz="2800" b="1" spc="-135" dirty="0">
                <a:latin typeface="Century Gothic"/>
                <a:cs typeface="Century Gothic"/>
              </a:rPr>
              <a:t> </a:t>
            </a:r>
            <a:r>
              <a:rPr sz="2800" b="1" dirty="0">
                <a:latin typeface="Century Gothic"/>
                <a:cs typeface="Century Gothic"/>
              </a:rPr>
              <a:t>servidoras</a:t>
            </a:r>
            <a:r>
              <a:rPr sz="2800" b="1" spc="-130" dirty="0">
                <a:latin typeface="Century Gothic"/>
                <a:cs typeface="Century Gothic"/>
              </a:rPr>
              <a:t> </a:t>
            </a:r>
            <a:r>
              <a:rPr sz="2800" b="1" spc="-10" dirty="0">
                <a:latin typeface="Century Gothic"/>
                <a:cs typeface="Century Gothic"/>
              </a:rPr>
              <a:t>sobre </a:t>
            </a:r>
            <a:r>
              <a:rPr sz="2800" b="1" dirty="0">
                <a:latin typeface="Century Gothic"/>
                <a:cs typeface="Century Gothic"/>
              </a:rPr>
              <a:t>posibles</a:t>
            </a:r>
            <a:r>
              <a:rPr sz="2800" b="1" spc="-60" dirty="0">
                <a:latin typeface="Century Gothic"/>
                <a:cs typeface="Century Gothic"/>
              </a:rPr>
              <a:t> </a:t>
            </a:r>
            <a:r>
              <a:rPr sz="2800" b="1" dirty="0">
                <a:latin typeface="Century Gothic"/>
                <a:cs typeface="Century Gothic"/>
              </a:rPr>
              <a:t>conflictos</a:t>
            </a:r>
            <a:r>
              <a:rPr sz="2800" b="1" spc="-55" dirty="0">
                <a:latin typeface="Century Gothic"/>
                <a:cs typeface="Century Gothic"/>
              </a:rPr>
              <a:t> </a:t>
            </a:r>
            <a:r>
              <a:rPr sz="2800" b="1" spc="-25" dirty="0">
                <a:latin typeface="Century Gothic"/>
                <a:cs typeface="Century Gothic"/>
              </a:rPr>
              <a:t>de </a:t>
            </a:r>
            <a:r>
              <a:rPr sz="2800" b="1" spc="-10" dirty="0">
                <a:latin typeface="Century Gothic"/>
                <a:cs typeface="Century Gothic"/>
              </a:rPr>
              <a:t>intereses.</a:t>
            </a:r>
            <a:endParaRPr sz="2800">
              <a:latin typeface="Century Gothic"/>
              <a:cs typeface="Century Gothic"/>
            </a:endParaRPr>
          </a:p>
        </p:txBody>
      </p:sp>
      <p:sp>
        <p:nvSpPr>
          <p:cNvPr id="18" name="object 18"/>
          <p:cNvSpPr txBox="1"/>
          <p:nvPr/>
        </p:nvSpPr>
        <p:spPr>
          <a:xfrm>
            <a:off x="8185911" y="3658704"/>
            <a:ext cx="5111115" cy="572135"/>
          </a:xfrm>
          <a:prstGeom prst="rect">
            <a:avLst/>
          </a:prstGeom>
          <a:solidFill>
            <a:srgbClr val="9ACB97"/>
          </a:solidFill>
        </p:spPr>
        <p:txBody>
          <a:bodyPr vert="horz" wrap="square" lIns="0" tIns="287655" rIns="0" bIns="0" rtlCol="0">
            <a:spAutoFit/>
          </a:bodyPr>
          <a:lstStyle/>
          <a:p>
            <a:pPr marL="268605">
              <a:lnSpc>
                <a:spcPts val="2235"/>
              </a:lnSpc>
              <a:spcBef>
                <a:spcPts val="2265"/>
              </a:spcBef>
            </a:pPr>
            <a:r>
              <a:rPr sz="2800" b="1" dirty="0">
                <a:latin typeface="Century Gothic"/>
                <a:cs typeface="Century Gothic"/>
              </a:rPr>
              <a:t>Adoptar</a:t>
            </a:r>
            <a:r>
              <a:rPr sz="2800" b="1" spc="-114" dirty="0">
                <a:latin typeface="Century Gothic"/>
                <a:cs typeface="Century Gothic"/>
              </a:rPr>
              <a:t> </a:t>
            </a:r>
            <a:r>
              <a:rPr sz="2800" b="1" spc="-10" dirty="0">
                <a:latin typeface="Century Gothic"/>
                <a:cs typeface="Century Gothic"/>
              </a:rPr>
              <a:t>medidas</a:t>
            </a:r>
            <a:endParaRPr sz="2800">
              <a:latin typeface="Century Gothic"/>
              <a:cs typeface="Century Gothic"/>
            </a:endParaRPr>
          </a:p>
        </p:txBody>
      </p:sp>
      <p:sp>
        <p:nvSpPr>
          <p:cNvPr id="19" name="object 19"/>
          <p:cNvSpPr txBox="1"/>
          <p:nvPr/>
        </p:nvSpPr>
        <p:spPr>
          <a:xfrm>
            <a:off x="7983842" y="4360845"/>
            <a:ext cx="5313045" cy="1732280"/>
          </a:xfrm>
          <a:prstGeom prst="rect">
            <a:avLst/>
          </a:prstGeom>
        </p:spPr>
        <p:txBody>
          <a:bodyPr vert="horz" wrap="square" lIns="0" tIns="12700" rIns="0" bIns="0" rtlCol="0">
            <a:spAutoFit/>
          </a:bodyPr>
          <a:lstStyle/>
          <a:p>
            <a:pPr marL="470534" marR="635635">
              <a:lnSpc>
                <a:spcPct val="100000"/>
              </a:lnSpc>
              <a:spcBef>
                <a:spcPts val="100"/>
              </a:spcBef>
            </a:pPr>
            <a:r>
              <a:rPr sz="2800" b="1" dirty="0">
                <a:latin typeface="Century Gothic"/>
                <a:cs typeface="Century Gothic"/>
              </a:rPr>
              <a:t>que den una </a:t>
            </a:r>
            <a:r>
              <a:rPr sz="2800" b="1" spc="-10" dirty="0">
                <a:latin typeface="Century Gothic"/>
                <a:cs typeface="Century Gothic"/>
              </a:rPr>
              <a:t>solución </a:t>
            </a:r>
            <a:r>
              <a:rPr sz="2800" b="1" dirty="0">
                <a:latin typeface="Century Gothic"/>
                <a:cs typeface="Century Gothic"/>
              </a:rPr>
              <a:t>efectiva</a:t>
            </a:r>
            <a:r>
              <a:rPr sz="2800" b="1" spc="-20" dirty="0">
                <a:latin typeface="Century Gothic"/>
                <a:cs typeface="Century Gothic"/>
              </a:rPr>
              <a:t> </a:t>
            </a:r>
            <a:r>
              <a:rPr sz="2800" b="1" dirty="0">
                <a:latin typeface="Century Gothic"/>
                <a:cs typeface="Century Gothic"/>
              </a:rPr>
              <a:t>a</a:t>
            </a:r>
            <a:r>
              <a:rPr sz="2800" b="1" spc="-20" dirty="0">
                <a:latin typeface="Century Gothic"/>
                <a:cs typeface="Century Gothic"/>
              </a:rPr>
              <a:t> </a:t>
            </a:r>
            <a:r>
              <a:rPr sz="2800" b="1" dirty="0">
                <a:latin typeface="Century Gothic"/>
                <a:cs typeface="Century Gothic"/>
              </a:rPr>
              <a:t>los</a:t>
            </a:r>
            <a:r>
              <a:rPr sz="2800" b="1" spc="-20" dirty="0">
                <a:latin typeface="Century Gothic"/>
                <a:cs typeface="Century Gothic"/>
              </a:rPr>
              <a:t> </a:t>
            </a:r>
            <a:r>
              <a:rPr sz="2800" b="1" spc="-10" dirty="0">
                <a:latin typeface="Century Gothic"/>
                <a:cs typeface="Century Gothic"/>
              </a:rPr>
              <a:t>conflictos </a:t>
            </a:r>
            <a:r>
              <a:rPr sz="2800" b="1" dirty="0">
                <a:latin typeface="Century Gothic"/>
                <a:cs typeface="Century Gothic"/>
              </a:rPr>
              <a:t>identificados</a:t>
            </a:r>
            <a:r>
              <a:rPr sz="2800" b="1" spc="-65" dirty="0">
                <a:latin typeface="Century Gothic"/>
                <a:cs typeface="Century Gothic"/>
              </a:rPr>
              <a:t> </a:t>
            </a:r>
            <a:r>
              <a:rPr sz="2800" b="1" dirty="0">
                <a:latin typeface="Century Gothic"/>
                <a:cs typeface="Century Gothic"/>
              </a:rPr>
              <a:t>y</a:t>
            </a:r>
            <a:r>
              <a:rPr sz="2800" b="1" spc="-65" dirty="0">
                <a:latin typeface="Century Gothic"/>
                <a:cs typeface="Century Gothic"/>
              </a:rPr>
              <a:t> </a:t>
            </a:r>
            <a:r>
              <a:rPr sz="2800" b="1" dirty="0">
                <a:latin typeface="Century Gothic"/>
                <a:cs typeface="Century Gothic"/>
              </a:rPr>
              <a:t>de</a:t>
            </a:r>
            <a:r>
              <a:rPr sz="2800" b="1" spc="-65" dirty="0">
                <a:latin typeface="Century Gothic"/>
                <a:cs typeface="Century Gothic"/>
              </a:rPr>
              <a:t> </a:t>
            </a:r>
            <a:r>
              <a:rPr sz="2800" b="1" spc="-10" dirty="0">
                <a:latin typeface="Century Gothic"/>
                <a:cs typeface="Century Gothic"/>
              </a:rPr>
              <a:t>forma oportuna.</a:t>
            </a:r>
            <a:endParaRPr sz="2800">
              <a:latin typeface="Century Gothic"/>
              <a:cs typeface="Century Gothic"/>
            </a:endParaRPr>
          </a:p>
        </p:txBody>
      </p:sp>
      <p:sp>
        <p:nvSpPr>
          <p:cNvPr id="20" name="object 20"/>
          <p:cNvSpPr txBox="1"/>
          <p:nvPr/>
        </p:nvSpPr>
        <p:spPr>
          <a:xfrm>
            <a:off x="444500" y="1861475"/>
            <a:ext cx="14534515" cy="1503045"/>
          </a:xfrm>
          <a:prstGeom prst="rect">
            <a:avLst/>
          </a:prstGeom>
        </p:spPr>
        <p:txBody>
          <a:bodyPr vert="horz" wrap="square" lIns="0" tIns="12700" rIns="0" bIns="0" rtlCol="0">
            <a:spAutoFit/>
          </a:bodyPr>
          <a:lstStyle/>
          <a:p>
            <a:pPr marL="12700" marR="5080">
              <a:lnSpc>
                <a:spcPct val="100000"/>
              </a:lnSpc>
              <a:spcBef>
                <a:spcPts val="100"/>
              </a:spcBef>
            </a:pPr>
            <a:r>
              <a:rPr sz="2600" b="1" dirty="0">
                <a:latin typeface="Century Gothic"/>
                <a:cs typeface="Century Gothic"/>
              </a:rPr>
              <a:t>Las</a:t>
            </a:r>
            <a:r>
              <a:rPr sz="2600" b="1" spc="-45" dirty="0">
                <a:latin typeface="Century Gothic"/>
                <a:cs typeface="Century Gothic"/>
              </a:rPr>
              <a:t> </a:t>
            </a:r>
            <a:r>
              <a:rPr sz="2600" b="1" spc="-10" dirty="0">
                <a:latin typeface="Century Gothic"/>
                <a:cs typeface="Century Gothic"/>
              </a:rPr>
              <a:t>Administraciones</a:t>
            </a:r>
            <a:r>
              <a:rPr sz="2600" b="1" spc="-45" dirty="0">
                <a:latin typeface="Century Gothic"/>
                <a:cs typeface="Century Gothic"/>
              </a:rPr>
              <a:t> </a:t>
            </a:r>
            <a:r>
              <a:rPr sz="2600" b="1" dirty="0">
                <a:latin typeface="Century Gothic"/>
                <a:cs typeface="Century Gothic"/>
              </a:rPr>
              <a:t>deben</a:t>
            </a:r>
            <a:r>
              <a:rPr sz="2600" b="1" spc="-45" dirty="0">
                <a:latin typeface="Century Gothic"/>
                <a:cs typeface="Century Gothic"/>
              </a:rPr>
              <a:t> </a:t>
            </a:r>
            <a:r>
              <a:rPr sz="2600" b="1" dirty="0">
                <a:latin typeface="Century Gothic"/>
                <a:cs typeface="Century Gothic"/>
              </a:rPr>
              <a:t>adoptar</a:t>
            </a:r>
            <a:r>
              <a:rPr sz="2600" b="1" spc="-40" dirty="0">
                <a:latin typeface="Century Gothic"/>
                <a:cs typeface="Century Gothic"/>
              </a:rPr>
              <a:t> </a:t>
            </a:r>
            <a:r>
              <a:rPr sz="2600" b="1" dirty="0">
                <a:latin typeface="Century Gothic"/>
                <a:cs typeface="Century Gothic"/>
              </a:rPr>
              <a:t>las</a:t>
            </a:r>
            <a:r>
              <a:rPr sz="2600" b="1" spc="-45" dirty="0">
                <a:latin typeface="Century Gothic"/>
                <a:cs typeface="Century Gothic"/>
              </a:rPr>
              <a:t> </a:t>
            </a:r>
            <a:r>
              <a:rPr sz="2600" b="1" dirty="0">
                <a:latin typeface="Century Gothic"/>
                <a:cs typeface="Century Gothic"/>
              </a:rPr>
              <a:t>medidas</a:t>
            </a:r>
            <a:r>
              <a:rPr sz="2600" b="1" spc="-45" dirty="0">
                <a:latin typeface="Century Gothic"/>
                <a:cs typeface="Century Gothic"/>
              </a:rPr>
              <a:t> </a:t>
            </a:r>
            <a:r>
              <a:rPr sz="2600" b="1" dirty="0">
                <a:latin typeface="Century Gothic"/>
                <a:cs typeface="Century Gothic"/>
              </a:rPr>
              <a:t>necesarias</a:t>
            </a:r>
            <a:r>
              <a:rPr sz="2600" b="1" spc="-40" dirty="0">
                <a:latin typeface="Century Gothic"/>
                <a:cs typeface="Century Gothic"/>
              </a:rPr>
              <a:t> </a:t>
            </a:r>
            <a:r>
              <a:rPr sz="2600" b="1" dirty="0">
                <a:latin typeface="Century Gothic"/>
                <a:cs typeface="Century Gothic"/>
              </a:rPr>
              <a:t>para</a:t>
            </a:r>
            <a:r>
              <a:rPr sz="2600" b="1" spc="-45" dirty="0">
                <a:latin typeface="Century Gothic"/>
                <a:cs typeface="Century Gothic"/>
              </a:rPr>
              <a:t> </a:t>
            </a:r>
            <a:r>
              <a:rPr sz="2600" b="1" dirty="0">
                <a:latin typeface="Century Gothic"/>
                <a:cs typeface="Century Gothic"/>
              </a:rPr>
              <a:t>solucionar</a:t>
            </a:r>
            <a:r>
              <a:rPr sz="2600" b="1" spc="-45" dirty="0">
                <a:latin typeface="Century Gothic"/>
                <a:cs typeface="Century Gothic"/>
              </a:rPr>
              <a:t> </a:t>
            </a:r>
            <a:r>
              <a:rPr sz="2600" b="1" dirty="0">
                <a:latin typeface="Century Gothic"/>
                <a:cs typeface="Century Gothic"/>
              </a:rPr>
              <a:t>los</a:t>
            </a:r>
            <a:r>
              <a:rPr sz="2600" b="1" spc="-40" dirty="0">
                <a:latin typeface="Century Gothic"/>
                <a:cs typeface="Century Gothic"/>
              </a:rPr>
              <a:t> </a:t>
            </a:r>
            <a:r>
              <a:rPr sz="2600" b="1" spc="-10" dirty="0">
                <a:latin typeface="Century Gothic"/>
                <a:cs typeface="Century Gothic"/>
              </a:rPr>
              <a:t>conflictos </a:t>
            </a:r>
            <a:r>
              <a:rPr sz="2600" b="1" dirty="0">
                <a:latin typeface="Century Gothic"/>
                <a:cs typeface="Century Gothic"/>
              </a:rPr>
              <a:t>de</a:t>
            </a:r>
            <a:r>
              <a:rPr sz="2600" b="1" spc="-55" dirty="0">
                <a:latin typeface="Century Gothic"/>
                <a:cs typeface="Century Gothic"/>
              </a:rPr>
              <a:t> </a:t>
            </a:r>
            <a:r>
              <a:rPr sz="2600" b="1" dirty="0">
                <a:latin typeface="Century Gothic"/>
                <a:cs typeface="Century Gothic"/>
              </a:rPr>
              <a:t>intereses</a:t>
            </a:r>
            <a:r>
              <a:rPr sz="2600" b="1" spc="-55" dirty="0">
                <a:latin typeface="Century Gothic"/>
                <a:cs typeface="Century Gothic"/>
              </a:rPr>
              <a:t> </a:t>
            </a:r>
            <a:r>
              <a:rPr sz="2600" b="1" dirty="0">
                <a:latin typeface="Century Gothic"/>
                <a:cs typeface="Century Gothic"/>
              </a:rPr>
              <a:t>de</a:t>
            </a:r>
            <a:r>
              <a:rPr sz="2600" b="1" spc="-50" dirty="0">
                <a:latin typeface="Century Gothic"/>
                <a:cs typeface="Century Gothic"/>
              </a:rPr>
              <a:t> </a:t>
            </a:r>
            <a:r>
              <a:rPr sz="2600" b="1" dirty="0">
                <a:latin typeface="Century Gothic"/>
                <a:cs typeface="Century Gothic"/>
              </a:rPr>
              <a:t>sus</a:t>
            </a:r>
            <a:r>
              <a:rPr sz="2600" b="1" spc="-55" dirty="0">
                <a:latin typeface="Century Gothic"/>
                <a:cs typeface="Century Gothic"/>
              </a:rPr>
              <a:t> </a:t>
            </a:r>
            <a:r>
              <a:rPr sz="2600" b="1" dirty="0">
                <a:latin typeface="Century Gothic"/>
                <a:cs typeface="Century Gothic"/>
              </a:rPr>
              <a:t>personas</a:t>
            </a:r>
            <a:r>
              <a:rPr sz="2600" b="1" spc="-50" dirty="0">
                <a:latin typeface="Century Gothic"/>
                <a:cs typeface="Century Gothic"/>
              </a:rPr>
              <a:t> </a:t>
            </a:r>
            <a:r>
              <a:rPr sz="2600" b="1" spc="-10" dirty="0">
                <a:latin typeface="Century Gothic"/>
                <a:cs typeface="Century Gothic"/>
              </a:rPr>
              <a:t>servidoras.</a:t>
            </a:r>
            <a:endParaRPr sz="2600">
              <a:latin typeface="Century Gothic"/>
              <a:cs typeface="Century Gothic"/>
            </a:endParaRPr>
          </a:p>
          <a:p>
            <a:pPr marL="12700">
              <a:lnSpc>
                <a:spcPct val="100000"/>
              </a:lnSpc>
              <a:spcBef>
                <a:spcPts val="2755"/>
              </a:spcBef>
            </a:pPr>
            <a:r>
              <a:rPr sz="2200" dirty="0">
                <a:latin typeface="Century Gothic"/>
                <a:cs typeface="Century Gothic"/>
              </a:rPr>
              <a:t>Todo</a:t>
            </a:r>
            <a:r>
              <a:rPr sz="2200" spc="50" dirty="0">
                <a:latin typeface="Century Gothic"/>
                <a:cs typeface="Century Gothic"/>
              </a:rPr>
              <a:t> </a:t>
            </a:r>
            <a:r>
              <a:rPr sz="2200" dirty="0">
                <a:latin typeface="Century Gothic"/>
                <a:cs typeface="Century Gothic"/>
              </a:rPr>
              <a:t>conflicto</a:t>
            </a:r>
            <a:r>
              <a:rPr sz="2200" spc="50" dirty="0">
                <a:latin typeface="Century Gothic"/>
                <a:cs typeface="Century Gothic"/>
              </a:rPr>
              <a:t> </a:t>
            </a:r>
            <a:r>
              <a:rPr sz="2200" dirty="0">
                <a:latin typeface="Century Gothic"/>
                <a:cs typeface="Century Gothic"/>
              </a:rPr>
              <a:t>de</a:t>
            </a:r>
            <a:r>
              <a:rPr sz="2200" spc="55" dirty="0">
                <a:latin typeface="Century Gothic"/>
                <a:cs typeface="Century Gothic"/>
              </a:rPr>
              <a:t> </a:t>
            </a:r>
            <a:r>
              <a:rPr sz="2200" dirty="0">
                <a:latin typeface="Century Gothic"/>
                <a:cs typeface="Century Gothic"/>
              </a:rPr>
              <a:t>intereses</a:t>
            </a:r>
            <a:r>
              <a:rPr sz="2200" spc="50" dirty="0">
                <a:latin typeface="Century Gothic"/>
                <a:cs typeface="Century Gothic"/>
              </a:rPr>
              <a:t> </a:t>
            </a:r>
            <a:r>
              <a:rPr sz="2200" dirty="0">
                <a:latin typeface="Century Gothic"/>
                <a:cs typeface="Century Gothic"/>
              </a:rPr>
              <a:t>debe</a:t>
            </a:r>
            <a:r>
              <a:rPr sz="2200" spc="55" dirty="0">
                <a:latin typeface="Century Gothic"/>
                <a:cs typeface="Century Gothic"/>
              </a:rPr>
              <a:t> </a:t>
            </a:r>
            <a:r>
              <a:rPr sz="2200" dirty="0">
                <a:latin typeface="Century Gothic"/>
                <a:cs typeface="Century Gothic"/>
              </a:rPr>
              <a:t>solucionarse</a:t>
            </a:r>
            <a:r>
              <a:rPr sz="2200" spc="50" dirty="0">
                <a:latin typeface="Century Gothic"/>
                <a:cs typeface="Century Gothic"/>
              </a:rPr>
              <a:t> </a:t>
            </a:r>
            <a:r>
              <a:rPr sz="2200" spc="80" dirty="0">
                <a:latin typeface="Century Gothic"/>
                <a:cs typeface="Century Gothic"/>
              </a:rPr>
              <a:t>y</a:t>
            </a:r>
            <a:r>
              <a:rPr sz="2200" spc="55" dirty="0">
                <a:latin typeface="Century Gothic"/>
                <a:cs typeface="Century Gothic"/>
              </a:rPr>
              <a:t> </a:t>
            </a:r>
            <a:r>
              <a:rPr sz="2200" dirty="0">
                <a:latin typeface="Century Gothic"/>
                <a:cs typeface="Century Gothic"/>
              </a:rPr>
              <a:t>para</a:t>
            </a:r>
            <a:r>
              <a:rPr sz="2200" spc="50" dirty="0">
                <a:latin typeface="Century Gothic"/>
                <a:cs typeface="Century Gothic"/>
              </a:rPr>
              <a:t> </a:t>
            </a:r>
            <a:r>
              <a:rPr sz="2200" dirty="0">
                <a:latin typeface="Century Gothic"/>
                <a:cs typeface="Century Gothic"/>
              </a:rPr>
              <a:t>eso</a:t>
            </a:r>
            <a:r>
              <a:rPr sz="2200" spc="50" dirty="0">
                <a:latin typeface="Century Gothic"/>
                <a:cs typeface="Century Gothic"/>
              </a:rPr>
              <a:t> </a:t>
            </a:r>
            <a:r>
              <a:rPr sz="2200" spc="-10" dirty="0">
                <a:latin typeface="Century Gothic"/>
                <a:cs typeface="Century Gothic"/>
              </a:rPr>
              <a:t>deben:</a:t>
            </a:r>
            <a:endParaRPr sz="2200">
              <a:latin typeface="Century Gothic"/>
              <a:cs typeface="Century Gothic"/>
            </a:endParaRPr>
          </a:p>
        </p:txBody>
      </p:sp>
      <p:grpSp>
        <p:nvGrpSpPr>
          <p:cNvPr id="21" name="object 21"/>
          <p:cNvGrpSpPr/>
          <p:nvPr/>
        </p:nvGrpSpPr>
        <p:grpSpPr>
          <a:xfrm>
            <a:off x="4508" y="0"/>
            <a:ext cx="15540355" cy="1582420"/>
            <a:chOff x="4508" y="0"/>
            <a:chExt cx="15540355" cy="1582420"/>
          </a:xfrm>
        </p:grpSpPr>
        <p:sp>
          <p:nvSpPr>
            <p:cNvPr id="22" name="object 22"/>
            <p:cNvSpPr/>
            <p:nvPr/>
          </p:nvSpPr>
          <p:spPr>
            <a:xfrm>
              <a:off x="4508" y="0"/>
              <a:ext cx="15540355" cy="1582420"/>
            </a:xfrm>
            <a:custGeom>
              <a:avLst/>
              <a:gdLst/>
              <a:ahLst/>
              <a:cxnLst/>
              <a:rect l="l" t="t" r="r" b="b"/>
              <a:pathLst>
                <a:path w="15540355" h="1582420">
                  <a:moveTo>
                    <a:pt x="15540291" y="0"/>
                  </a:moveTo>
                  <a:lnTo>
                    <a:pt x="0" y="0"/>
                  </a:lnTo>
                  <a:lnTo>
                    <a:pt x="0" y="1581911"/>
                  </a:lnTo>
                  <a:lnTo>
                    <a:pt x="15540291" y="1581911"/>
                  </a:lnTo>
                  <a:lnTo>
                    <a:pt x="15540291" y="0"/>
                  </a:lnTo>
                  <a:close/>
                </a:path>
              </a:pathLst>
            </a:custGeom>
            <a:solidFill>
              <a:srgbClr val="3970B2"/>
            </a:solidFill>
          </p:spPr>
          <p:txBody>
            <a:bodyPr wrap="square" lIns="0" tIns="0" rIns="0" bIns="0" rtlCol="0"/>
            <a:lstStyle/>
            <a:p>
              <a:endParaRPr/>
            </a:p>
          </p:txBody>
        </p:sp>
        <p:sp>
          <p:nvSpPr>
            <p:cNvPr id="23" name="object 23"/>
            <p:cNvSpPr/>
            <p:nvPr/>
          </p:nvSpPr>
          <p:spPr>
            <a:xfrm>
              <a:off x="457200" y="0"/>
              <a:ext cx="1003300" cy="1573530"/>
            </a:xfrm>
            <a:custGeom>
              <a:avLst/>
              <a:gdLst/>
              <a:ahLst/>
              <a:cxnLst/>
              <a:rect l="l" t="t" r="r" b="b"/>
              <a:pathLst>
                <a:path w="1003300" h="1573530">
                  <a:moveTo>
                    <a:pt x="0" y="1573199"/>
                  </a:moveTo>
                  <a:lnTo>
                    <a:pt x="1003300" y="1573199"/>
                  </a:lnTo>
                  <a:lnTo>
                    <a:pt x="1003300" y="0"/>
                  </a:lnTo>
                  <a:lnTo>
                    <a:pt x="0" y="0"/>
                  </a:lnTo>
                  <a:lnTo>
                    <a:pt x="0" y="1573199"/>
                  </a:lnTo>
                  <a:close/>
                </a:path>
              </a:pathLst>
            </a:custGeom>
            <a:solidFill>
              <a:srgbClr val="005FAB">
                <a:alpha val="19999"/>
              </a:srgbClr>
            </a:solidFill>
          </p:spPr>
          <p:txBody>
            <a:bodyPr wrap="square" lIns="0" tIns="0" rIns="0" bIns="0" rtlCol="0"/>
            <a:lstStyle/>
            <a:p>
              <a:endParaRPr/>
            </a:p>
          </p:txBody>
        </p:sp>
      </p:grpSp>
      <p:sp>
        <p:nvSpPr>
          <p:cNvPr id="24" name="object 24"/>
          <p:cNvSpPr txBox="1">
            <a:spLocks noGrp="1"/>
          </p:cNvSpPr>
          <p:nvPr>
            <p:ph type="title"/>
          </p:nvPr>
        </p:nvSpPr>
        <p:spPr>
          <a:prstGeom prst="rect">
            <a:avLst/>
          </a:prstGeom>
        </p:spPr>
        <p:txBody>
          <a:bodyPr vert="horz" wrap="square" lIns="0" tIns="1191963" rIns="0" bIns="0" rtlCol="0">
            <a:spAutoFit/>
          </a:bodyPr>
          <a:lstStyle/>
          <a:p>
            <a:pPr marL="229235">
              <a:lnSpc>
                <a:spcPts val="4520"/>
              </a:lnSpc>
            </a:pPr>
            <a:r>
              <a:rPr sz="10800" baseline="-18518" dirty="0">
                <a:solidFill>
                  <a:srgbClr val="F7A707"/>
                </a:solidFill>
                <a:latin typeface="Impact"/>
                <a:cs typeface="Impact"/>
              </a:rPr>
              <a:t>3.</a:t>
            </a:r>
            <a:r>
              <a:rPr sz="10800" spc="682" baseline="-18518" dirty="0">
                <a:solidFill>
                  <a:srgbClr val="F7A707"/>
                </a:solidFill>
                <a:latin typeface="Impact"/>
                <a:cs typeface="Impact"/>
              </a:rPr>
              <a:t> </a:t>
            </a:r>
            <a:r>
              <a:rPr sz="3600" b="1" dirty="0">
                <a:solidFill>
                  <a:srgbClr val="FFFFFF"/>
                </a:solidFill>
                <a:latin typeface="Century Gothic"/>
                <a:cs typeface="Century Gothic"/>
              </a:rPr>
              <a:t>Medidas para la solución de los conflictos de </a:t>
            </a:r>
            <a:r>
              <a:rPr sz="3600" b="1" spc="-10" dirty="0">
                <a:solidFill>
                  <a:srgbClr val="FFFFFF"/>
                </a:solidFill>
                <a:latin typeface="Century Gothic"/>
                <a:cs typeface="Century Gothic"/>
              </a:rPr>
              <a:t>intereses.</a:t>
            </a:r>
            <a:endParaRPr sz="3600">
              <a:latin typeface="Century Gothic"/>
              <a:cs typeface="Century Gothic"/>
            </a:endParaRPr>
          </a:p>
        </p:txBody>
      </p:sp>
    </p:spTree>
  </p:cSld>
  <p:clrMapOvr>
    <a:masterClrMapping/>
  </p:clrMapOvr>
  <p:transition>
    <p:pull dir="r"/>
  </p:transition>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object 2"/>
          <p:cNvPicPr/>
          <p:nvPr/>
        </p:nvPicPr>
        <p:blipFill>
          <a:blip r:embed="rId2" cstate="print"/>
          <a:stretch>
            <a:fillRect/>
          </a:stretch>
        </p:blipFill>
        <p:spPr>
          <a:xfrm>
            <a:off x="0" y="8636000"/>
            <a:ext cx="12676505" cy="1422400"/>
          </a:xfrm>
          <a:prstGeom prst="rect">
            <a:avLst/>
          </a:prstGeom>
        </p:spPr>
      </p:pic>
      <p:sp>
        <p:nvSpPr>
          <p:cNvPr id="17" name="object 17"/>
          <p:cNvSpPr/>
          <p:nvPr/>
        </p:nvSpPr>
        <p:spPr>
          <a:xfrm>
            <a:off x="0" y="601897"/>
            <a:ext cx="8153400" cy="289823"/>
          </a:xfrm>
          <a:custGeom>
            <a:avLst/>
            <a:gdLst/>
            <a:ahLst/>
            <a:cxnLst/>
            <a:rect l="l" t="t" r="r" b="b"/>
            <a:pathLst>
              <a:path w="12230100" h="267334">
                <a:moveTo>
                  <a:pt x="12230100" y="0"/>
                </a:moveTo>
                <a:lnTo>
                  <a:pt x="0" y="0"/>
                </a:lnTo>
                <a:lnTo>
                  <a:pt x="0" y="267296"/>
                </a:lnTo>
                <a:lnTo>
                  <a:pt x="12230100" y="267296"/>
                </a:lnTo>
                <a:lnTo>
                  <a:pt x="12230100" y="0"/>
                </a:lnTo>
                <a:close/>
              </a:path>
            </a:pathLst>
          </a:custGeom>
          <a:solidFill>
            <a:srgbClr val="8FB5E1"/>
          </a:solidFill>
        </p:spPr>
        <p:txBody>
          <a:bodyPr wrap="square" lIns="0" tIns="0" rIns="0" bIns="0" rtlCol="0"/>
          <a:lstStyle/>
          <a:p>
            <a:endParaRPr/>
          </a:p>
        </p:txBody>
      </p:sp>
      <p:sp>
        <p:nvSpPr>
          <p:cNvPr id="19" name="object 19"/>
          <p:cNvSpPr txBox="1"/>
          <p:nvPr/>
        </p:nvSpPr>
        <p:spPr>
          <a:xfrm>
            <a:off x="9172395" y="601897"/>
            <a:ext cx="5890786" cy="289823"/>
          </a:xfrm>
          <a:prstGeom prst="rect">
            <a:avLst/>
          </a:prstGeom>
        </p:spPr>
        <p:txBody>
          <a:bodyPr vert="horz" wrap="square" lIns="0" tIns="12700" rIns="0" bIns="0" rtlCol="0">
            <a:spAutoFit/>
          </a:bodyPr>
          <a:lstStyle/>
          <a:p>
            <a:pPr marL="12700">
              <a:lnSpc>
                <a:spcPct val="100000"/>
              </a:lnSpc>
              <a:spcBef>
                <a:spcPts val="100"/>
              </a:spcBef>
            </a:pPr>
            <a:r>
              <a:rPr lang="es-CR" sz="1800" spc="-55" dirty="0">
                <a:solidFill>
                  <a:srgbClr val="575756"/>
                </a:solidFill>
                <a:latin typeface="Tahoma"/>
                <a:cs typeface="Tahoma"/>
              </a:rPr>
              <a:t>Medidas para la solución de los conflictos de intereses</a:t>
            </a:r>
            <a:endParaRPr sz="1800" dirty="0">
              <a:latin typeface="Tahoma"/>
              <a:cs typeface="Tahoma"/>
            </a:endParaRPr>
          </a:p>
        </p:txBody>
      </p:sp>
      <p:sp>
        <p:nvSpPr>
          <p:cNvPr id="29" name="object 17">
            <a:extLst>
              <a:ext uri="{FF2B5EF4-FFF2-40B4-BE49-F238E27FC236}">
                <a16:creationId xmlns:a16="http://schemas.microsoft.com/office/drawing/2014/main" id="{6A3AF443-8178-42D7-A678-B18D8B77FF06}"/>
              </a:ext>
            </a:extLst>
          </p:cNvPr>
          <p:cNvSpPr txBox="1"/>
          <p:nvPr/>
        </p:nvSpPr>
        <p:spPr>
          <a:xfrm>
            <a:off x="1207197" y="2362200"/>
            <a:ext cx="5157181" cy="3275256"/>
          </a:xfrm>
          <a:prstGeom prst="rect">
            <a:avLst/>
          </a:prstGeom>
          <a:solidFill>
            <a:schemeClr val="accent1">
              <a:lumMod val="40000"/>
              <a:lumOff val="60000"/>
            </a:schemeClr>
          </a:solidFill>
        </p:spPr>
        <p:txBody>
          <a:bodyPr vert="horz" wrap="square" lIns="0" tIns="12700" rIns="0" bIns="0" rtlCol="0">
            <a:spAutoFit/>
          </a:bodyPr>
          <a:lstStyle/>
          <a:p>
            <a:pPr algn="ctr"/>
            <a:endParaRPr lang="es-MX" sz="2400" b="1" i="0" u="none" strike="noStrike" baseline="0" dirty="0">
              <a:latin typeface="AvantGarde-Bold"/>
            </a:endParaRPr>
          </a:p>
          <a:p>
            <a:pPr algn="ctr"/>
            <a:r>
              <a:rPr lang="es-MX" sz="2400" b="1" i="0" u="none" strike="noStrike" baseline="0" dirty="0">
                <a:latin typeface="AvantGarde-Bold"/>
              </a:rPr>
              <a:t>Algunas opciones de solución de los</a:t>
            </a:r>
          </a:p>
          <a:p>
            <a:pPr algn="ctr"/>
            <a:r>
              <a:rPr lang="es-CR" sz="2400" b="1" i="0" u="none" strike="noStrike" baseline="0" dirty="0">
                <a:latin typeface="AvantGarde-Bold"/>
              </a:rPr>
              <a:t>conflictos de intereses a considerar</a:t>
            </a:r>
          </a:p>
          <a:p>
            <a:pPr algn="ctr"/>
            <a:r>
              <a:rPr lang="es-MX" sz="2400" b="1" i="0" u="none" strike="noStrike" baseline="0" dirty="0">
                <a:latin typeface="AvantGarde-Bold"/>
              </a:rPr>
              <a:t>por parte de la Administración</a:t>
            </a:r>
          </a:p>
          <a:p>
            <a:pPr algn="ctr"/>
            <a:r>
              <a:rPr lang="es-MX" sz="2400" b="1" i="0" u="none" strike="noStrike" baseline="0" dirty="0">
                <a:latin typeface="AvantGarde-Bold"/>
              </a:rPr>
              <a:t>respecto a la persona servidora</a:t>
            </a:r>
          </a:p>
          <a:p>
            <a:pPr algn="ctr"/>
            <a:r>
              <a:rPr lang="es-MX" sz="2400" b="1" i="0" u="none" strike="noStrike" baseline="0" dirty="0">
                <a:latin typeface="AvantGarde-Bold"/>
              </a:rPr>
              <a:t>pública que se encuentra en un</a:t>
            </a:r>
          </a:p>
          <a:p>
            <a:pPr algn="ctr"/>
            <a:r>
              <a:rPr lang="es-CR" sz="2400" b="1" i="0" u="none" strike="noStrike" baseline="0" dirty="0">
                <a:latin typeface="AvantGarde-Bold"/>
              </a:rPr>
              <a:t>conflicto de intereses son:</a:t>
            </a:r>
          </a:p>
          <a:p>
            <a:pPr algn="ctr"/>
            <a:endParaRPr sz="4400" dirty="0">
              <a:solidFill>
                <a:schemeClr val="tx1"/>
              </a:solidFill>
              <a:latin typeface="Century Gothic"/>
              <a:cs typeface="Century Gothic"/>
            </a:endParaRPr>
          </a:p>
        </p:txBody>
      </p:sp>
      <p:sp>
        <p:nvSpPr>
          <p:cNvPr id="30" name="object 17">
            <a:extLst>
              <a:ext uri="{FF2B5EF4-FFF2-40B4-BE49-F238E27FC236}">
                <a16:creationId xmlns:a16="http://schemas.microsoft.com/office/drawing/2014/main" id="{7EF7AA82-E6C7-4655-A81A-C45ED897FA99}"/>
              </a:ext>
            </a:extLst>
          </p:cNvPr>
          <p:cNvSpPr txBox="1"/>
          <p:nvPr/>
        </p:nvSpPr>
        <p:spPr>
          <a:xfrm>
            <a:off x="7924800" y="1778884"/>
            <a:ext cx="5157181" cy="4814138"/>
          </a:xfrm>
          <a:prstGeom prst="rect">
            <a:avLst/>
          </a:prstGeom>
          <a:solidFill>
            <a:schemeClr val="accent6">
              <a:lumMod val="20000"/>
              <a:lumOff val="80000"/>
            </a:schemeClr>
          </a:solidFill>
        </p:spPr>
        <p:txBody>
          <a:bodyPr vert="horz" wrap="square" lIns="0" tIns="12700" rIns="0" bIns="0" rtlCol="0">
            <a:spAutoFit/>
          </a:bodyPr>
          <a:lstStyle/>
          <a:p>
            <a:pPr algn="l"/>
            <a:r>
              <a:rPr lang="es-MX" sz="3200" b="0" i="0" u="none" strike="noStrike" baseline="0" dirty="0">
                <a:solidFill>
                  <a:schemeClr val="tx1"/>
                </a:solidFill>
                <a:latin typeface="AvantGarde-Medium"/>
              </a:rPr>
              <a:t>• </a:t>
            </a:r>
            <a:r>
              <a:rPr lang="es-CR" sz="2400" b="0" i="0" u="none" strike="noStrike" baseline="0" dirty="0">
                <a:latin typeface="Helvetica" panose="020B0604020202020204" pitchFamily="34" charset="0"/>
              </a:rPr>
              <a:t>Trasladarla a otro puesto.</a:t>
            </a:r>
            <a:endParaRPr lang="es-MX" sz="3200" b="0" i="0" u="none" strike="noStrike" baseline="0" dirty="0">
              <a:solidFill>
                <a:schemeClr val="tx1"/>
              </a:solidFill>
              <a:latin typeface="AvantGarde-Medium"/>
            </a:endParaRPr>
          </a:p>
          <a:p>
            <a:pPr algn="l"/>
            <a:r>
              <a:rPr lang="es-MX" sz="3200" b="0" i="0" u="none" strike="noStrike" baseline="0" dirty="0">
                <a:solidFill>
                  <a:schemeClr val="tx1"/>
                </a:solidFill>
                <a:latin typeface="AvantGarde-Medium"/>
              </a:rPr>
              <a:t>• </a:t>
            </a:r>
            <a:r>
              <a:rPr lang="es-MX" sz="2400" b="0" i="0" u="none" strike="noStrike" baseline="0" dirty="0">
                <a:latin typeface="Helvetica" panose="020B0604020202020204" pitchFamily="34" charset="0"/>
              </a:rPr>
              <a:t>Restringirle el acceso a cierta información.</a:t>
            </a:r>
          </a:p>
          <a:p>
            <a:pPr algn="l"/>
            <a:r>
              <a:rPr lang="es-CR" sz="3200" b="0" i="0" u="none" strike="noStrike" baseline="0" dirty="0">
                <a:solidFill>
                  <a:schemeClr val="tx1"/>
                </a:solidFill>
                <a:latin typeface="AvantGarde-Medium"/>
              </a:rPr>
              <a:t>• </a:t>
            </a:r>
            <a:r>
              <a:rPr lang="es-MX" sz="2400" b="0" i="0" u="none" strike="noStrike" baseline="0" dirty="0">
                <a:latin typeface="Helvetica" panose="020B0604020202020204" pitchFamily="34" charset="0"/>
              </a:rPr>
              <a:t>No nombrarla en ciertos puestos específicos.</a:t>
            </a:r>
          </a:p>
          <a:p>
            <a:pPr algn="l"/>
            <a:r>
              <a:rPr lang="es-CR" sz="3200" b="0" i="0" u="none" strike="noStrike" baseline="0" dirty="0">
                <a:solidFill>
                  <a:schemeClr val="tx1"/>
                </a:solidFill>
                <a:latin typeface="AvantGarde-Medium"/>
              </a:rPr>
              <a:t>• </a:t>
            </a:r>
            <a:r>
              <a:rPr lang="es-MX" sz="2400" b="0" i="0" u="none" strike="noStrike" baseline="0" dirty="0">
                <a:latin typeface="Helvetica" panose="020B0604020202020204" pitchFamily="34" charset="0"/>
              </a:rPr>
              <a:t>Reasignarle los deberes y responsabilidades.</a:t>
            </a:r>
          </a:p>
          <a:p>
            <a:pPr algn="l"/>
            <a:r>
              <a:rPr lang="es-MX" sz="3200" b="0" i="0" u="none" strike="noStrike" baseline="0" dirty="0">
                <a:solidFill>
                  <a:schemeClr val="tx1"/>
                </a:solidFill>
                <a:latin typeface="AvantGarde-Medium"/>
              </a:rPr>
              <a:t>• </a:t>
            </a:r>
            <a:r>
              <a:rPr lang="es-MX" sz="2400" b="0" i="0" u="none" strike="noStrike" baseline="0" dirty="0">
                <a:latin typeface="Helvetica" panose="020B0604020202020204" pitchFamily="34" charset="0"/>
              </a:rPr>
              <a:t>Abstención para el asunto específico.</a:t>
            </a:r>
          </a:p>
          <a:p>
            <a:pPr algn="l"/>
            <a:r>
              <a:rPr lang="es-CR" sz="3200" b="0" i="0" u="none" strike="noStrike" baseline="0" dirty="0">
                <a:solidFill>
                  <a:schemeClr val="tx1"/>
                </a:solidFill>
                <a:latin typeface="AvantGarde-Medium"/>
              </a:rPr>
              <a:t>• </a:t>
            </a:r>
            <a:r>
              <a:rPr lang="es-MX" sz="2400" b="0" i="0" u="none" strike="noStrike" baseline="0" dirty="0">
                <a:latin typeface="Helvetica" panose="020B0604020202020204" pitchFamily="34" charset="0"/>
              </a:rPr>
              <a:t>Renuncia al interés privado generador del conflicto.</a:t>
            </a:r>
            <a:endParaRPr sz="5400" dirty="0">
              <a:solidFill>
                <a:schemeClr val="tx1"/>
              </a:solidFill>
              <a:latin typeface="Century Gothic"/>
              <a:cs typeface="Century Gothic"/>
            </a:endParaRPr>
          </a:p>
        </p:txBody>
      </p:sp>
      <p:sp>
        <p:nvSpPr>
          <p:cNvPr id="31" name="object 42">
            <a:extLst>
              <a:ext uri="{FF2B5EF4-FFF2-40B4-BE49-F238E27FC236}">
                <a16:creationId xmlns:a16="http://schemas.microsoft.com/office/drawing/2014/main" id="{9BF5C907-D431-4C7C-8328-6A3DB2123D64}"/>
              </a:ext>
            </a:extLst>
          </p:cNvPr>
          <p:cNvSpPr/>
          <p:nvPr/>
        </p:nvSpPr>
        <p:spPr>
          <a:xfrm>
            <a:off x="3276600" y="7480186"/>
            <a:ext cx="8991600" cy="1686258"/>
          </a:xfrm>
          <a:custGeom>
            <a:avLst/>
            <a:gdLst/>
            <a:ahLst/>
            <a:cxnLst/>
            <a:rect l="l" t="t" r="r" b="b"/>
            <a:pathLst>
              <a:path w="6172200" h="914400">
                <a:moveTo>
                  <a:pt x="6115050" y="0"/>
                </a:moveTo>
                <a:lnTo>
                  <a:pt x="57150" y="0"/>
                </a:lnTo>
                <a:lnTo>
                  <a:pt x="34906" y="4491"/>
                </a:lnTo>
                <a:lnTo>
                  <a:pt x="16740" y="16740"/>
                </a:lnTo>
                <a:lnTo>
                  <a:pt x="4491" y="34906"/>
                </a:lnTo>
                <a:lnTo>
                  <a:pt x="0" y="57150"/>
                </a:lnTo>
                <a:lnTo>
                  <a:pt x="0" y="857250"/>
                </a:lnTo>
                <a:lnTo>
                  <a:pt x="4491" y="879493"/>
                </a:lnTo>
                <a:lnTo>
                  <a:pt x="16740" y="897659"/>
                </a:lnTo>
                <a:lnTo>
                  <a:pt x="34906" y="909908"/>
                </a:lnTo>
                <a:lnTo>
                  <a:pt x="57150" y="914400"/>
                </a:lnTo>
                <a:lnTo>
                  <a:pt x="6115050" y="914400"/>
                </a:lnTo>
                <a:lnTo>
                  <a:pt x="6137293" y="909908"/>
                </a:lnTo>
                <a:lnTo>
                  <a:pt x="6155459" y="897659"/>
                </a:lnTo>
                <a:lnTo>
                  <a:pt x="6167708" y="879493"/>
                </a:lnTo>
                <a:lnTo>
                  <a:pt x="6172200" y="857250"/>
                </a:lnTo>
                <a:lnTo>
                  <a:pt x="6172200" y="57150"/>
                </a:lnTo>
                <a:lnTo>
                  <a:pt x="6167708" y="34906"/>
                </a:lnTo>
                <a:lnTo>
                  <a:pt x="6155459" y="16740"/>
                </a:lnTo>
                <a:lnTo>
                  <a:pt x="6137293" y="4491"/>
                </a:lnTo>
                <a:lnTo>
                  <a:pt x="6115050" y="0"/>
                </a:lnTo>
                <a:close/>
              </a:path>
            </a:pathLst>
          </a:custGeom>
          <a:solidFill>
            <a:srgbClr val="FABC5A"/>
          </a:solidFill>
        </p:spPr>
        <p:txBody>
          <a:bodyPr wrap="square" lIns="0" tIns="0" rIns="0" bIns="0" rtlCol="0"/>
          <a:lstStyle/>
          <a:p>
            <a:pPr algn="l"/>
            <a:r>
              <a:rPr lang="es-MX" sz="2000" b="1" dirty="0">
                <a:latin typeface="AvantGarde-Medium"/>
              </a:rPr>
              <a:t>ES IMPORTANTE TENER PRESENTE QUE:</a:t>
            </a:r>
          </a:p>
          <a:p>
            <a:pPr algn="l"/>
            <a:endParaRPr lang="es-MX" sz="2000" b="0" i="0" u="none" strike="noStrike" baseline="0" dirty="0">
              <a:latin typeface="AvantGarde-Medium"/>
            </a:endParaRPr>
          </a:p>
          <a:p>
            <a:pPr algn="l"/>
            <a:r>
              <a:rPr lang="es-MX" sz="2000" b="0" i="0" u="none" strike="noStrike" baseline="0" dirty="0">
                <a:latin typeface="AvantGarde-Medium"/>
              </a:rPr>
              <a:t>A la lista de opciones anteriores se puede sumar otras que permitan dar una solución efectiva a la situación de conflicto de intereses en particular, acordes con el ordenamiento jurídico. No es una lista cerrada.</a:t>
            </a:r>
            <a:endParaRPr sz="2800" dirty="0"/>
          </a:p>
        </p:txBody>
      </p:sp>
      <p:sp>
        <p:nvSpPr>
          <p:cNvPr id="15" name="object 18">
            <a:extLst>
              <a:ext uri="{FF2B5EF4-FFF2-40B4-BE49-F238E27FC236}">
                <a16:creationId xmlns:a16="http://schemas.microsoft.com/office/drawing/2014/main" id="{61A67022-3519-447C-942D-084C50161CD1}"/>
              </a:ext>
            </a:extLst>
          </p:cNvPr>
          <p:cNvSpPr txBox="1">
            <a:spLocks noGrp="1"/>
          </p:cNvSpPr>
          <p:nvPr>
            <p:ph type="title"/>
          </p:nvPr>
        </p:nvSpPr>
        <p:spPr>
          <a:xfrm>
            <a:off x="8382000" y="85506"/>
            <a:ext cx="561794" cy="1120820"/>
          </a:xfrm>
          <a:prstGeom prst="rect">
            <a:avLst/>
          </a:prstGeom>
        </p:spPr>
        <p:txBody>
          <a:bodyPr vert="horz" wrap="square" lIns="0" tIns="12700" rIns="0" bIns="0" rtlCol="0">
            <a:spAutoFit/>
          </a:bodyPr>
          <a:lstStyle/>
          <a:p>
            <a:pPr marL="12700">
              <a:lnSpc>
                <a:spcPct val="100000"/>
              </a:lnSpc>
              <a:spcBef>
                <a:spcPts val="100"/>
              </a:spcBef>
            </a:pPr>
            <a:r>
              <a:rPr lang="es-CR" sz="7200" spc="-50" dirty="0">
                <a:solidFill>
                  <a:srgbClr val="F7A707"/>
                </a:solidFill>
                <a:latin typeface="Impact"/>
                <a:cs typeface="Impact"/>
              </a:rPr>
              <a:t>3</a:t>
            </a:r>
            <a:endParaRPr sz="7200" dirty="0">
              <a:latin typeface="Impact"/>
              <a:cs typeface="Impact"/>
            </a:endParaRPr>
          </a:p>
        </p:txBody>
      </p:sp>
      <p:sp>
        <p:nvSpPr>
          <p:cNvPr id="5" name="Flecha: hacia abajo 4">
            <a:extLst>
              <a:ext uri="{FF2B5EF4-FFF2-40B4-BE49-F238E27FC236}">
                <a16:creationId xmlns:a16="http://schemas.microsoft.com/office/drawing/2014/main" id="{993E058A-FD71-4109-869C-D99E083E09A6}"/>
              </a:ext>
            </a:extLst>
          </p:cNvPr>
          <p:cNvSpPr/>
          <p:nvPr/>
        </p:nvSpPr>
        <p:spPr>
          <a:xfrm rot="16200000">
            <a:off x="7010400" y="3810000"/>
            <a:ext cx="484632" cy="6858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R"/>
          </a:p>
        </p:txBody>
      </p:sp>
    </p:spTree>
    <p:extLst>
      <p:ext uri="{BB962C8B-B14F-4D97-AF65-F5344CB8AC3E}">
        <p14:creationId xmlns:p14="http://schemas.microsoft.com/office/powerpoint/2010/main" val="4106038321"/>
      </p:ext>
    </p:extLst>
  </p:cSld>
  <p:clrMapOvr>
    <a:masterClrMapping/>
  </p:clrMapOvr>
  <p:transition>
    <p:pull dir="r"/>
  </p:transition>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object 2"/>
          <p:cNvPicPr/>
          <p:nvPr/>
        </p:nvPicPr>
        <p:blipFill>
          <a:blip r:embed="rId2" cstate="print"/>
          <a:stretch>
            <a:fillRect/>
          </a:stretch>
        </p:blipFill>
        <p:spPr>
          <a:xfrm>
            <a:off x="0" y="8636000"/>
            <a:ext cx="12676505" cy="1422400"/>
          </a:xfrm>
          <a:prstGeom prst="rect">
            <a:avLst/>
          </a:prstGeom>
        </p:spPr>
      </p:pic>
      <p:grpSp>
        <p:nvGrpSpPr>
          <p:cNvPr id="3" name="object 3"/>
          <p:cNvGrpSpPr/>
          <p:nvPr/>
        </p:nvGrpSpPr>
        <p:grpSpPr>
          <a:xfrm>
            <a:off x="685800" y="2851150"/>
            <a:ext cx="5190490" cy="5190490"/>
            <a:chOff x="685800" y="2851150"/>
            <a:chExt cx="5190490" cy="5190490"/>
          </a:xfrm>
          <a:solidFill>
            <a:schemeClr val="bg1"/>
          </a:solidFill>
        </p:grpSpPr>
        <p:sp>
          <p:nvSpPr>
            <p:cNvPr id="4" name="object 4"/>
            <p:cNvSpPr/>
            <p:nvPr/>
          </p:nvSpPr>
          <p:spPr>
            <a:xfrm>
              <a:off x="701040" y="2866390"/>
              <a:ext cx="5175250" cy="5175250"/>
            </a:xfrm>
            <a:custGeom>
              <a:avLst/>
              <a:gdLst/>
              <a:ahLst/>
              <a:cxnLst/>
              <a:rect l="l" t="t" r="r" b="b"/>
              <a:pathLst>
                <a:path w="5175250" h="5175250">
                  <a:moveTo>
                    <a:pt x="5175250" y="0"/>
                  </a:moveTo>
                  <a:lnTo>
                    <a:pt x="0" y="0"/>
                  </a:lnTo>
                  <a:lnTo>
                    <a:pt x="0" y="5175250"/>
                  </a:lnTo>
                  <a:lnTo>
                    <a:pt x="5175250" y="5175250"/>
                  </a:lnTo>
                  <a:lnTo>
                    <a:pt x="5175250" y="0"/>
                  </a:lnTo>
                  <a:close/>
                </a:path>
              </a:pathLst>
            </a:custGeom>
            <a:grpFill/>
          </p:spPr>
          <p:txBody>
            <a:bodyPr wrap="square" lIns="0" tIns="0" rIns="0" bIns="0" rtlCol="0"/>
            <a:lstStyle/>
            <a:p>
              <a:endParaRPr/>
            </a:p>
          </p:txBody>
        </p:sp>
        <p:sp>
          <p:nvSpPr>
            <p:cNvPr id="5" name="object 5"/>
            <p:cNvSpPr/>
            <p:nvPr/>
          </p:nvSpPr>
          <p:spPr>
            <a:xfrm>
              <a:off x="736600" y="2901950"/>
              <a:ext cx="4927600" cy="4927600"/>
            </a:xfrm>
            <a:custGeom>
              <a:avLst/>
              <a:gdLst/>
              <a:ahLst/>
              <a:cxnLst/>
              <a:rect l="l" t="t" r="r" b="b"/>
              <a:pathLst>
                <a:path w="4927600" h="4927600">
                  <a:moveTo>
                    <a:pt x="2463800" y="4927600"/>
                  </a:moveTo>
                  <a:lnTo>
                    <a:pt x="2512286" y="4927132"/>
                  </a:lnTo>
                  <a:lnTo>
                    <a:pt x="2560544" y="4925735"/>
                  </a:lnTo>
                  <a:lnTo>
                    <a:pt x="2608566" y="4923417"/>
                  </a:lnTo>
                  <a:lnTo>
                    <a:pt x="2656344" y="4920187"/>
                  </a:lnTo>
                  <a:lnTo>
                    <a:pt x="2703868" y="4916053"/>
                  </a:lnTo>
                  <a:lnTo>
                    <a:pt x="2751130" y="4911024"/>
                  </a:lnTo>
                  <a:lnTo>
                    <a:pt x="2798122" y="4905108"/>
                  </a:lnTo>
                  <a:lnTo>
                    <a:pt x="2844835" y="4898314"/>
                  </a:lnTo>
                  <a:lnTo>
                    <a:pt x="2891260" y="4890651"/>
                  </a:lnTo>
                  <a:lnTo>
                    <a:pt x="2937389" y="4882127"/>
                  </a:lnTo>
                  <a:lnTo>
                    <a:pt x="2983214" y="4872750"/>
                  </a:lnTo>
                  <a:lnTo>
                    <a:pt x="3028725" y="4862529"/>
                  </a:lnTo>
                  <a:lnTo>
                    <a:pt x="3073915" y="4851473"/>
                  </a:lnTo>
                  <a:lnTo>
                    <a:pt x="3118774" y="4839591"/>
                  </a:lnTo>
                  <a:lnTo>
                    <a:pt x="3163294" y="4826890"/>
                  </a:lnTo>
                  <a:lnTo>
                    <a:pt x="3207467" y="4813380"/>
                  </a:lnTo>
                  <a:lnTo>
                    <a:pt x="3251284" y="4799068"/>
                  </a:lnTo>
                  <a:lnTo>
                    <a:pt x="3294736" y="4783964"/>
                  </a:lnTo>
                  <a:lnTo>
                    <a:pt x="3337816" y="4768077"/>
                  </a:lnTo>
                  <a:lnTo>
                    <a:pt x="3380513" y="4751413"/>
                  </a:lnTo>
                  <a:lnTo>
                    <a:pt x="3422820" y="4733983"/>
                  </a:lnTo>
                  <a:lnTo>
                    <a:pt x="3464729" y="4715795"/>
                  </a:lnTo>
                  <a:lnTo>
                    <a:pt x="3506230" y="4696857"/>
                  </a:lnTo>
                  <a:lnTo>
                    <a:pt x="3547315" y="4677178"/>
                  </a:lnTo>
                  <a:lnTo>
                    <a:pt x="3587976" y="4656766"/>
                  </a:lnTo>
                  <a:lnTo>
                    <a:pt x="3628203" y="4635630"/>
                  </a:lnTo>
                  <a:lnTo>
                    <a:pt x="3667989" y="4613779"/>
                  </a:lnTo>
                  <a:lnTo>
                    <a:pt x="3707325" y="4591221"/>
                  </a:lnTo>
                  <a:lnTo>
                    <a:pt x="3746202" y="4567964"/>
                  </a:lnTo>
                  <a:lnTo>
                    <a:pt x="3784612" y="4544018"/>
                  </a:lnTo>
                  <a:lnTo>
                    <a:pt x="3822546" y="4519390"/>
                  </a:lnTo>
                  <a:lnTo>
                    <a:pt x="3859996" y="4494090"/>
                  </a:lnTo>
                  <a:lnTo>
                    <a:pt x="3896953" y="4468126"/>
                  </a:lnTo>
                  <a:lnTo>
                    <a:pt x="3933408" y="4441506"/>
                  </a:lnTo>
                  <a:lnTo>
                    <a:pt x="3969353" y="4414239"/>
                  </a:lnTo>
                  <a:lnTo>
                    <a:pt x="4004779" y="4386333"/>
                  </a:lnTo>
                  <a:lnTo>
                    <a:pt x="4039679" y="4357798"/>
                  </a:lnTo>
                  <a:lnTo>
                    <a:pt x="4074042" y="4328641"/>
                  </a:lnTo>
                  <a:lnTo>
                    <a:pt x="4107862" y="4298872"/>
                  </a:lnTo>
                  <a:lnTo>
                    <a:pt x="4141128" y="4268498"/>
                  </a:lnTo>
                  <a:lnTo>
                    <a:pt x="4173833" y="4237529"/>
                  </a:lnTo>
                  <a:lnTo>
                    <a:pt x="4205968" y="4205973"/>
                  </a:lnTo>
                  <a:lnTo>
                    <a:pt x="4237525" y="4173838"/>
                  </a:lnTo>
                  <a:lnTo>
                    <a:pt x="4268494" y="4141133"/>
                  </a:lnTo>
                  <a:lnTo>
                    <a:pt x="4298868" y="4107867"/>
                  </a:lnTo>
                  <a:lnTo>
                    <a:pt x="4328637" y="4074048"/>
                  </a:lnTo>
                  <a:lnTo>
                    <a:pt x="4357794" y="4039684"/>
                  </a:lnTo>
                  <a:lnTo>
                    <a:pt x="4386329" y="4004785"/>
                  </a:lnTo>
                  <a:lnTo>
                    <a:pt x="4414235" y="3969358"/>
                  </a:lnTo>
                  <a:lnTo>
                    <a:pt x="4441502" y="3933413"/>
                  </a:lnTo>
                  <a:lnTo>
                    <a:pt x="4468122" y="3896958"/>
                  </a:lnTo>
                  <a:lnTo>
                    <a:pt x="4494087" y="3860001"/>
                  </a:lnTo>
                  <a:lnTo>
                    <a:pt x="4519387" y="3822552"/>
                  </a:lnTo>
                  <a:lnTo>
                    <a:pt x="4544015" y="3784618"/>
                  </a:lnTo>
                  <a:lnTo>
                    <a:pt x="4567961" y="3746208"/>
                  </a:lnTo>
                  <a:lnTo>
                    <a:pt x="4591218" y="3707331"/>
                  </a:lnTo>
                  <a:lnTo>
                    <a:pt x="4613776" y="3667995"/>
                  </a:lnTo>
                  <a:lnTo>
                    <a:pt x="4635628" y="3628209"/>
                  </a:lnTo>
                  <a:lnTo>
                    <a:pt x="4656764" y="3587981"/>
                  </a:lnTo>
                  <a:lnTo>
                    <a:pt x="4677175" y="3547321"/>
                  </a:lnTo>
                  <a:lnTo>
                    <a:pt x="4696855" y="3506235"/>
                  </a:lnTo>
                  <a:lnTo>
                    <a:pt x="4715793" y="3464734"/>
                  </a:lnTo>
                  <a:lnTo>
                    <a:pt x="4733981" y="3422826"/>
                  </a:lnTo>
                  <a:lnTo>
                    <a:pt x="4751412" y="3380518"/>
                  </a:lnTo>
                  <a:lnTo>
                    <a:pt x="4768075" y="3337821"/>
                  </a:lnTo>
                  <a:lnTo>
                    <a:pt x="4783963" y="3294742"/>
                  </a:lnTo>
                  <a:lnTo>
                    <a:pt x="4799067" y="3251289"/>
                  </a:lnTo>
                  <a:lnTo>
                    <a:pt x="4813379" y="3207472"/>
                  </a:lnTo>
                  <a:lnTo>
                    <a:pt x="4826889" y="3163299"/>
                  </a:lnTo>
                  <a:lnTo>
                    <a:pt x="4839590" y="3118778"/>
                  </a:lnTo>
                  <a:lnTo>
                    <a:pt x="4851473" y="3073919"/>
                  </a:lnTo>
                  <a:lnTo>
                    <a:pt x="4862529" y="3028729"/>
                  </a:lnTo>
                  <a:lnTo>
                    <a:pt x="4872749" y="2983218"/>
                  </a:lnTo>
                  <a:lnTo>
                    <a:pt x="4882126" y="2937393"/>
                  </a:lnTo>
                  <a:lnTo>
                    <a:pt x="4890651" y="2891263"/>
                  </a:lnTo>
                  <a:lnTo>
                    <a:pt x="4898314" y="2844838"/>
                  </a:lnTo>
                  <a:lnTo>
                    <a:pt x="4905108" y="2798125"/>
                  </a:lnTo>
                  <a:lnTo>
                    <a:pt x="4911024" y="2751132"/>
                  </a:lnTo>
                  <a:lnTo>
                    <a:pt x="4916053" y="2703870"/>
                  </a:lnTo>
                  <a:lnTo>
                    <a:pt x="4920187" y="2656345"/>
                  </a:lnTo>
                  <a:lnTo>
                    <a:pt x="4923417" y="2608567"/>
                  </a:lnTo>
                  <a:lnTo>
                    <a:pt x="4925735" y="2560545"/>
                  </a:lnTo>
                  <a:lnTo>
                    <a:pt x="4927132" y="2512286"/>
                  </a:lnTo>
                  <a:lnTo>
                    <a:pt x="4927600" y="2463800"/>
                  </a:lnTo>
                  <a:lnTo>
                    <a:pt x="4927132" y="2415313"/>
                  </a:lnTo>
                  <a:lnTo>
                    <a:pt x="4925735" y="2367054"/>
                  </a:lnTo>
                  <a:lnTo>
                    <a:pt x="4923417" y="2319032"/>
                  </a:lnTo>
                  <a:lnTo>
                    <a:pt x="4920187" y="2271254"/>
                  </a:lnTo>
                  <a:lnTo>
                    <a:pt x="4916053" y="2223729"/>
                  </a:lnTo>
                  <a:lnTo>
                    <a:pt x="4911024" y="2176467"/>
                  </a:lnTo>
                  <a:lnTo>
                    <a:pt x="4905108" y="2129474"/>
                  </a:lnTo>
                  <a:lnTo>
                    <a:pt x="4898314" y="2082761"/>
                  </a:lnTo>
                  <a:lnTo>
                    <a:pt x="4890651" y="2036336"/>
                  </a:lnTo>
                  <a:lnTo>
                    <a:pt x="4882126" y="1990206"/>
                  </a:lnTo>
                  <a:lnTo>
                    <a:pt x="4872749" y="1944381"/>
                  </a:lnTo>
                  <a:lnTo>
                    <a:pt x="4862529" y="1898870"/>
                  </a:lnTo>
                  <a:lnTo>
                    <a:pt x="4851473" y="1853680"/>
                  </a:lnTo>
                  <a:lnTo>
                    <a:pt x="4839590" y="1808821"/>
                  </a:lnTo>
                  <a:lnTo>
                    <a:pt x="4826889" y="1764300"/>
                  </a:lnTo>
                  <a:lnTo>
                    <a:pt x="4813379" y="1720127"/>
                  </a:lnTo>
                  <a:lnTo>
                    <a:pt x="4799067" y="1676310"/>
                  </a:lnTo>
                  <a:lnTo>
                    <a:pt x="4783963" y="1632857"/>
                  </a:lnTo>
                  <a:lnTo>
                    <a:pt x="4768075" y="1589778"/>
                  </a:lnTo>
                  <a:lnTo>
                    <a:pt x="4751412" y="1547081"/>
                  </a:lnTo>
                  <a:lnTo>
                    <a:pt x="4733981" y="1504773"/>
                  </a:lnTo>
                  <a:lnTo>
                    <a:pt x="4715793" y="1462865"/>
                  </a:lnTo>
                  <a:lnTo>
                    <a:pt x="4696855" y="1421364"/>
                  </a:lnTo>
                  <a:lnTo>
                    <a:pt x="4677175" y="1380278"/>
                  </a:lnTo>
                  <a:lnTo>
                    <a:pt x="4656764" y="1339618"/>
                  </a:lnTo>
                  <a:lnTo>
                    <a:pt x="4635628" y="1299390"/>
                  </a:lnTo>
                  <a:lnTo>
                    <a:pt x="4613776" y="1259604"/>
                  </a:lnTo>
                  <a:lnTo>
                    <a:pt x="4591218" y="1220268"/>
                  </a:lnTo>
                  <a:lnTo>
                    <a:pt x="4567961" y="1181391"/>
                  </a:lnTo>
                  <a:lnTo>
                    <a:pt x="4544015" y="1142981"/>
                  </a:lnTo>
                  <a:lnTo>
                    <a:pt x="4519387" y="1105047"/>
                  </a:lnTo>
                  <a:lnTo>
                    <a:pt x="4494087" y="1067598"/>
                  </a:lnTo>
                  <a:lnTo>
                    <a:pt x="4468122" y="1030641"/>
                  </a:lnTo>
                  <a:lnTo>
                    <a:pt x="4441502" y="994186"/>
                  </a:lnTo>
                  <a:lnTo>
                    <a:pt x="4414235" y="958241"/>
                  </a:lnTo>
                  <a:lnTo>
                    <a:pt x="4386329" y="922814"/>
                  </a:lnTo>
                  <a:lnTo>
                    <a:pt x="4357794" y="887915"/>
                  </a:lnTo>
                  <a:lnTo>
                    <a:pt x="4328637" y="853551"/>
                  </a:lnTo>
                  <a:lnTo>
                    <a:pt x="4298868" y="819732"/>
                  </a:lnTo>
                  <a:lnTo>
                    <a:pt x="4268494" y="786466"/>
                  </a:lnTo>
                  <a:lnTo>
                    <a:pt x="4237525" y="753761"/>
                  </a:lnTo>
                  <a:lnTo>
                    <a:pt x="4205968" y="721626"/>
                  </a:lnTo>
                  <a:lnTo>
                    <a:pt x="4173833" y="690070"/>
                  </a:lnTo>
                  <a:lnTo>
                    <a:pt x="4141128" y="659101"/>
                  </a:lnTo>
                  <a:lnTo>
                    <a:pt x="4107862" y="628727"/>
                  </a:lnTo>
                  <a:lnTo>
                    <a:pt x="4074042" y="598958"/>
                  </a:lnTo>
                  <a:lnTo>
                    <a:pt x="4039679" y="569801"/>
                  </a:lnTo>
                  <a:lnTo>
                    <a:pt x="4004779" y="541266"/>
                  </a:lnTo>
                  <a:lnTo>
                    <a:pt x="3969353" y="513360"/>
                  </a:lnTo>
                  <a:lnTo>
                    <a:pt x="3933408" y="486093"/>
                  </a:lnTo>
                  <a:lnTo>
                    <a:pt x="3896953" y="459473"/>
                  </a:lnTo>
                  <a:lnTo>
                    <a:pt x="3859996" y="433509"/>
                  </a:lnTo>
                  <a:lnTo>
                    <a:pt x="3822546" y="408209"/>
                  </a:lnTo>
                  <a:lnTo>
                    <a:pt x="3784612" y="383581"/>
                  </a:lnTo>
                  <a:lnTo>
                    <a:pt x="3746202" y="359635"/>
                  </a:lnTo>
                  <a:lnTo>
                    <a:pt x="3707325" y="336378"/>
                  </a:lnTo>
                  <a:lnTo>
                    <a:pt x="3667989" y="313820"/>
                  </a:lnTo>
                  <a:lnTo>
                    <a:pt x="3628203" y="291969"/>
                  </a:lnTo>
                  <a:lnTo>
                    <a:pt x="3587976" y="270833"/>
                  </a:lnTo>
                  <a:lnTo>
                    <a:pt x="3547315" y="250421"/>
                  </a:lnTo>
                  <a:lnTo>
                    <a:pt x="3506230" y="230742"/>
                  </a:lnTo>
                  <a:lnTo>
                    <a:pt x="3464729" y="211804"/>
                  </a:lnTo>
                  <a:lnTo>
                    <a:pt x="3422820" y="193616"/>
                  </a:lnTo>
                  <a:lnTo>
                    <a:pt x="3380513" y="176186"/>
                  </a:lnTo>
                  <a:lnTo>
                    <a:pt x="3337816" y="159522"/>
                  </a:lnTo>
                  <a:lnTo>
                    <a:pt x="3294736" y="143635"/>
                  </a:lnTo>
                  <a:lnTo>
                    <a:pt x="3251284" y="128531"/>
                  </a:lnTo>
                  <a:lnTo>
                    <a:pt x="3207467" y="114219"/>
                  </a:lnTo>
                  <a:lnTo>
                    <a:pt x="3163294" y="100709"/>
                  </a:lnTo>
                  <a:lnTo>
                    <a:pt x="3118774" y="88008"/>
                  </a:lnTo>
                  <a:lnTo>
                    <a:pt x="3073915" y="76126"/>
                  </a:lnTo>
                  <a:lnTo>
                    <a:pt x="3028725" y="65070"/>
                  </a:lnTo>
                  <a:lnTo>
                    <a:pt x="2983214" y="54849"/>
                  </a:lnTo>
                  <a:lnTo>
                    <a:pt x="2937389" y="45472"/>
                  </a:lnTo>
                  <a:lnTo>
                    <a:pt x="2891260" y="36948"/>
                  </a:lnTo>
                  <a:lnTo>
                    <a:pt x="2844835" y="29285"/>
                  </a:lnTo>
                  <a:lnTo>
                    <a:pt x="2798122" y="22491"/>
                  </a:lnTo>
                  <a:lnTo>
                    <a:pt x="2751130" y="16575"/>
                  </a:lnTo>
                  <a:lnTo>
                    <a:pt x="2703868" y="11546"/>
                  </a:lnTo>
                  <a:lnTo>
                    <a:pt x="2656344" y="7412"/>
                  </a:lnTo>
                  <a:lnTo>
                    <a:pt x="2608566" y="4182"/>
                  </a:lnTo>
                  <a:lnTo>
                    <a:pt x="2560544" y="1864"/>
                  </a:lnTo>
                  <a:lnTo>
                    <a:pt x="2512286" y="467"/>
                  </a:lnTo>
                  <a:lnTo>
                    <a:pt x="2463800" y="0"/>
                  </a:lnTo>
                  <a:lnTo>
                    <a:pt x="2415313" y="467"/>
                  </a:lnTo>
                  <a:lnTo>
                    <a:pt x="2367055" y="1864"/>
                  </a:lnTo>
                  <a:lnTo>
                    <a:pt x="2319033" y="4182"/>
                  </a:lnTo>
                  <a:lnTo>
                    <a:pt x="2271255" y="7412"/>
                  </a:lnTo>
                  <a:lnTo>
                    <a:pt x="2223731" y="11546"/>
                  </a:lnTo>
                  <a:lnTo>
                    <a:pt x="2176469" y="16575"/>
                  </a:lnTo>
                  <a:lnTo>
                    <a:pt x="2129477" y="22491"/>
                  </a:lnTo>
                  <a:lnTo>
                    <a:pt x="2082764" y="29285"/>
                  </a:lnTo>
                  <a:lnTo>
                    <a:pt x="2036339" y="36948"/>
                  </a:lnTo>
                  <a:lnTo>
                    <a:pt x="1990210" y="45472"/>
                  </a:lnTo>
                  <a:lnTo>
                    <a:pt x="1944385" y="54849"/>
                  </a:lnTo>
                  <a:lnTo>
                    <a:pt x="1898874" y="65070"/>
                  </a:lnTo>
                  <a:lnTo>
                    <a:pt x="1853684" y="76126"/>
                  </a:lnTo>
                  <a:lnTo>
                    <a:pt x="1808825" y="88008"/>
                  </a:lnTo>
                  <a:lnTo>
                    <a:pt x="1764305" y="100709"/>
                  </a:lnTo>
                  <a:lnTo>
                    <a:pt x="1720132" y="114219"/>
                  </a:lnTo>
                  <a:lnTo>
                    <a:pt x="1676315" y="128531"/>
                  </a:lnTo>
                  <a:lnTo>
                    <a:pt x="1632863" y="143635"/>
                  </a:lnTo>
                  <a:lnTo>
                    <a:pt x="1589783" y="159522"/>
                  </a:lnTo>
                  <a:lnTo>
                    <a:pt x="1547086" y="176186"/>
                  </a:lnTo>
                  <a:lnTo>
                    <a:pt x="1504779" y="193616"/>
                  </a:lnTo>
                  <a:lnTo>
                    <a:pt x="1462870" y="211804"/>
                  </a:lnTo>
                  <a:lnTo>
                    <a:pt x="1421369" y="230742"/>
                  </a:lnTo>
                  <a:lnTo>
                    <a:pt x="1380284" y="250421"/>
                  </a:lnTo>
                  <a:lnTo>
                    <a:pt x="1339623" y="270833"/>
                  </a:lnTo>
                  <a:lnTo>
                    <a:pt x="1299396" y="291969"/>
                  </a:lnTo>
                  <a:lnTo>
                    <a:pt x="1259610" y="313820"/>
                  </a:lnTo>
                  <a:lnTo>
                    <a:pt x="1220274" y="336378"/>
                  </a:lnTo>
                  <a:lnTo>
                    <a:pt x="1181397" y="359635"/>
                  </a:lnTo>
                  <a:lnTo>
                    <a:pt x="1142987" y="383581"/>
                  </a:lnTo>
                  <a:lnTo>
                    <a:pt x="1105053" y="408209"/>
                  </a:lnTo>
                  <a:lnTo>
                    <a:pt x="1067603" y="433509"/>
                  </a:lnTo>
                  <a:lnTo>
                    <a:pt x="1030646" y="459473"/>
                  </a:lnTo>
                  <a:lnTo>
                    <a:pt x="994191" y="486093"/>
                  </a:lnTo>
                  <a:lnTo>
                    <a:pt x="958246" y="513360"/>
                  </a:lnTo>
                  <a:lnTo>
                    <a:pt x="922820" y="541266"/>
                  </a:lnTo>
                  <a:lnTo>
                    <a:pt x="887920" y="569801"/>
                  </a:lnTo>
                  <a:lnTo>
                    <a:pt x="853557" y="598958"/>
                  </a:lnTo>
                  <a:lnTo>
                    <a:pt x="819737" y="628727"/>
                  </a:lnTo>
                  <a:lnTo>
                    <a:pt x="786471" y="659101"/>
                  </a:lnTo>
                  <a:lnTo>
                    <a:pt x="753766" y="690070"/>
                  </a:lnTo>
                  <a:lnTo>
                    <a:pt x="721631" y="721626"/>
                  </a:lnTo>
                  <a:lnTo>
                    <a:pt x="690074" y="753761"/>
                  </a:lnTo>
                  <a:lnTo>
                    <a:pt x="659105" y="786466"/>
                  </a:lnTo>
                  <a:lnTo>
                    <a:pt x="628731" y="819732"/>
                  </a:lnTo>
                  <a:lnTo>
                    <a:pt x="598962" y="853551"/>
                  </a:lnTo>
                  <a:lnTo>
                    <a:pt x="569805" y="887915"/>
                  </a:lnTo>
                  <a:lnTo>
                    <a:pt x="541270" y="922814"/>
                  </a:lnTo>
                  <a:lnTo>
                    <a:pt x="513364" y="958241"/>
                  </a:lnTo>
                  <a:lnTo>
                    <a:pt x="486097" y="994186"/>
                  </a:lnTo>
                  <a:lnTo>
                    <a:pt x="459477" y="1030641"/>
                  </a:lnTo>
                  <a:lnTo>
                    <a:pt x="433512" y="1067598"/>
                  </a:lnTo>
                  <a:lnTo>
                    <a:pt x="408212" y="1105047"/>
                  </a:lnTo>
                  <a:lnTo>
                    <a:pt x="383584" y="1142981"/>
                  </a:lnTo>
                  <a:lnTo>
                    <a:pt x="359638" y="1181391"/>
                  </a:lnTo>
                  <a:lnTo>
                    <a:pt x="336381" y="1220268"/>
                  </a:lnTo>
                  <a:lnTo>
                    <a:pt x="313823" y="1259604"/>
                  </a:lnTo>
                  <a:lnTo>
                    <a:pt x="291971" y="1299390"/>
                  </a:lnTo>
                  <a:lnTo>
                    <a:pt x="270835" y="1339618"/>
                  </a:lnTo>
                  <a:lnTo>
                    <a:pt x="250424" y="1380278"/>
                  </a:lnTo>
                  <a:lnTo>
                    <a:pt x="230744" y="1421364"/>
                  </a:lnTo>
                  <a:lnTo>
                    <a:pt x="211806" y="1462865"/>
                  </a:lnTo>
                  <a:lnTo>
                    <a:pt x="193618" y="1504773"/>
                  </a:lnTo>
                  <a:lnTo>
                    <a:pt x="176187" y="1547081"/>
                  </a:lnTo>
                  <a:lnTo>
                    <a:pt x="159524" y="1589778"/>
                  </a:lnTo>
                  <a:lnTo>
                    <a:pt x="143636" y="1632857"/>
                  </a:lnTo>
                  <a:lnTo>
                    <a:pt x="128532" y="1676310"/>
                  </a:lnTo>
                  <a:lnTo>
                    <a:pt x="114220" y="1720127"/>
                  </a:lnTo>
                  <a:lnTo>
                    <a:pt x="100710" y="1764300"/>
                  </a:lnTo>
                  <a:lnTo>
                    <a:pt x="88009" y="1808821"/>
                  </a:lnTo>
                  <a:lnTo>
                    <a:pt x="76126" y="1853680"/>
                  </a:lnTo>
                  <a:lnTo>
                    <a:pt x="65070" y="1898870"/>
                  </a:lnTo>
                  <a:lnTo>
                    <a:pt x="54850" y="1944381"/>
                  </a:lnTo>
                  <a:lnTo>
                    <a:pt x="45473" y="1990206"/>
                  </a:lnTo>
                  <a:lnTo>
                    <a:pt x="36948" y="2036336"/>
                  </a:lnTo>
                  <a:lnTo>
                    <a:pt x="29285" y="2082761"/>
                  </a:lnTo>
                  <a:lnTo>
                    <a:pt x="22491" y="2129474"/>
                  </a:lnTo>
                  <a:lnTo>
                    <a:pt x="16575" y="2176467"/>
                  </a:lnTo>
                  <a:lnTo>
                    <a:pt x="11546" y="2223729"/>
                  </a:lnTo>
                  <a:lnTo>
                    <a:pt x="7412" y="2271254"/>
                  </a:lnTo>
                  <a:lnTo>
                    <a:pt x="4182" y="2319032"/>
                  </a:lnTo>
                  <a:lnTo>
                    <a:pt x="1864" y="2367054"/>
                  </a:lnTo>
                  <a:lnTo>
                    <a:pt x="467" y="2415313"/>
                  </a:lnTo>
                  <a:lnTo>
                    <a:pt x="0" y="2463800"/>
                  </a:lnTo>
                  <a:lnTo>
                    <a:pt x="467" y="2512286"/>
                  </a:lnTo>
                  <a:lnTo>
                    <a:pt x="1864" y="2560545"/>
                  </a:lnTo>
                  <a:lnTo>
                    <a:pt x="4182" y="2608567"/>
                  </a:lnTo>
                  <a:lnTo>
                    <a:pt x="7412" y="2656345"/>
                  </a:lnTo>
                  <a:lnTo>
                    <a:pt x="11546" y="2703870"/>
                  </a:lnTo>
                  <a:lnTo>
                    <a:pt x="16575" y="2751132"/>
                  </a:lnTo>
                  <a:lnTo>
                    <a:pt x="22491" y="2798125"/>
                  </a:lnTo>
                  <a:lnTo>
                    <a:pt x="29285" y="2844838"/>
                  </a:lnTo>
                  <a:lnTo>
                    <a:pt x="36948" y="2891263"/>
                  </a:lnTo>
                  <a:lnTo>
                    <a:pt x="45473" y="2937393"/>
                  </a:lnTo>
                  <a:lnTo>
                    <a:pt x="54850" y="2983218"/>
                  </a:lnTo>
                  <a:lnTo>
                    <a:pt x="65070" y="3028729"/>
                  </a:lnTo>
                  <a:lnTo>
                    <a:pt x="76126" y="3073919"/>
                  </a:lnTo>
                  <a:lnTo>
                    <a:pt x="88009" y="3118778"/>
                  </a:lnTo>
                  <a:lnTo>
                    <a:pt x="100710" y="3163299"/>
                  </a:lnTo>
                  <a:lnTo>
                    <a:pt x="114220" y="3207472"/>
                  </a:lnTo>
                  <a:lnTo>
                    <a:pt x="128532" y="3251289"/>
                  </a:lnTo>
                  <a:lnTo>
                    <a:pt x="143636" y="3294742"/>
                  </a:lnTo>
                  <a:lnTo>
                    <a:pt x="159524" y="3337821"/>
                  </a:lnTo>
                  <a:lnTo>
                    <a:pt x="176187" y="3380518"/>
                  </a:lnTo>
                  <a:lnTo>
                    <a:pt x="193618" y="3422826"/>
                  </a:lnTo>
                  <a:lnTo>
                    <a:pt x="211806" y="3464734"/>
                  </a:lnTo>
                  <a:lnTo>
                    <a:pt x="230744" y="3506235"/>
                  </a:lnTo>
                  <a:lnTo>
                    <a:pt x="250424" y="3547321"/>
                  </a:lnTo>
                  <a:lnTo>
                    <a:pt x="270835" y="3587981"/>
                  </a:lnTo>
                  <a:lnTo>
                    <a:pt x="291971" y="3628209"/>
                  </a:lnTo>
                  <a:lnTo>
                    <a:pt x="313823" y="3667995"/>
                  </a:lnTo>
                  <a:lnTo>
                    <a:pt x="336381" y="3707331"/>
                  </a:lnTo>
                  <a:lnTo>
                    <a:pt x="359638" y="3746208"/>
                  </a:lnTo>
                  <a:lnTo>
                    <a:pt x="383584" y="3784618"/>
                  </a:lnTo>
                  <a:lnTo>
                    <a:pt x="408212" y="3822552"/>
                  </a:lnTo>
                  <a:lnTo>
                    <a:pt x="433512" y="3860001"/>
                  </a:lnTo>
                  <a:lnTo>
                    <a:pt x="459477" y="3896958"/>
                  </a:lnTo>
                  <a:lnTo>
                    <a:pt x="486097" y="3933413"/>
                  </a:lnTo>
                  <a:lnTo>
                    <a:pt x="513364" y="3969358"/>
                  </a:lnTo>
                  <a:lnTo>
                    <a:pt x="541270" y="4004785"/>
                  </a:lnTo>
                  <a:lnTo>
                    <a:pt x="569805" y="4039684"/>
                  </a:lnTo>
                  <a:lnTo>
                    <a:pt x="598962" y="4074048"/>
                  </a:lnTo>
                  <a:lnTo>
                    <a:pt x="628731" y="4107867"/>
                  </a:lnTo>
                  <a:lnTo>
                    <a:pt x="659105" y="4141133"/>
                  </a:lnTo>
                  <a:lnTo>
                    <a:pt x="690074" y="4173838"/>
                  </a:lnTo>
                  <a:lnTo>
                    <a:pt x="721631" y="4205973"/>
                  </a:lnTo>
                  <a:lnTo>
                    <a:pt x="753766" y="4237529"/>
                  </a:lnTo>
                  <a:lnTo>
                    <a:pt x="786471" y="4268498"/>
                  </a:lnTo>
                  <a:lnTo>
                    <a:pt x="819737" y="4298872"/>
                  </a:lnTo>
                  <a:lnTo>
                    <a:pt x="853557" y="4328641"/>
                  </a:lnTo>
                  <a:lnTo>
                    <a:pt x="887920" y="4357798"/>
                  </a:lnTo>
                  <a:lnTo>
                    <a:pt x="922820" y="4386333"/>
                  </a:lnTo>
                  <a:lnTo>
                    <a:pt x="958246" y="4414239"/>
                  </a:lnTo>
                  <a:lnTo>
                    <a:pt x="994191" y="4441506"/>
                  </a:lnTo>
                  <a:lnTo>
                    <a:pt x="1030646" y="4468126"/>
                  </a:lnTo>
                  <a:lnTo>
                    <a:pt x="1067603" y="4494090"/>
                  </a:lnTo>
                  <a:lnTo>
                    <a:pt x="1105053" y="4519390"/>
                  </a:lnTo>
                  <a:lnTo>
                    <a:pt x="1142987" y="4544018"/>
                  </a:lnTo>
                  <a:lnTo>
                    <a:pt x="1181397" y="4567964"/>
                  </a:lnTo>
                  <a:lnTo>
                    <a:pt x="1220274" y="4591221"/>
                  </a:lnTo>
                  <a:lnTo>
                    <a:pt x="1259610" y="4613779"/>
                  </a:lnTo>
                  <a:lnTo>
                    <a:pt x="1299396" y="4635630"/>
                  </a:lnTo>
                  <a:lnTo>
                    <a:pt x="1339623" y="4656766"/>
                  </a:lnTo>
                  <a:lnTo>
                    <a:pt x="1380284" y="4677178"/>
                  </a:lnTo>
                  <a:lnTo>
                    <a:pt x="1421369" y="4696857"/>
                  </a:lnTo>
                  <a:lnTo>
                    <a:pt x="1462870" y="4715795"/>
                  </a:lnTo>
                  <a:lnTo>
                    <a:pt x="1504779" y="4733983"/>
                  </a:lnTo>
                  <a:lnTo>
                    <a:pt x="1547086" y="4751413"/>
                  </a:lnTo>
                  <a:lnTo>
                    <a:pt x="1589783" y="4768077"/>
                  </a:lnTo>
                  <a:lnTo>
                    <a:pt x="1632863" y="4783964"/>
                  </a:lnTo>
                  <a:lnTo>
                    <a:pt x="1676315" y="4799068"/>
                  </a:lnTo>
                  <a:lnTo>
                    <a:pt x="1720132" y="4813380"/>
                  </a:lnTo>
                  <a:lnTo>
                    <a:pt x="1764305" y="4826890"/>
                  </a:lnTo>
                  <a:lnTo>
                    <a:pt x="1808825" y="4839591"/>
                  </a:lnTo>
                  <a:lnTo>
                    <a:pt x="1853684" y="4851473"/>
                  </a:lnTo>
                  <a:lnTo>
                    <a:pt x="1898874" y="4862529"/>
                  </a:lnTo>
                  <a:lnTo>
                    <a:pt x="1944385" y="4872750"/>
                  </a:lnTo>
                  <a:lnTo>
                    <a:pt x="1990210" y="4882127"/>
                  </a:lnTo>
                  <a:lnTo>
                    <a:pt x="2036339" y="4890651"/>
                  </a:lnTo>
                  <a:lnTo>
                    <a:pt x="2082764" y="4898314"/>
                  </a:lnTo>
                  <a:lnTo>
                    <a:pt x="2129477" y="4905108"/>
                  </a:lnTo>
                  <a:lnTo>
                    <a:pt x="2176469" y="4911024"/>
                  </a:lnTo>
                  <a:lnTo>
                    <a:pt x="2223731" y="4916053"/>
                  </a:lnTo>
                  <a:lnTo>
                    <a:pt x="2271255" y="4920187"/>
                  </a:lnTo>
                  <a:lnTo>
                    <a:pt x="2319033" y="4923417"/>
                  </a:lnTo>
                  <a:lnTo>
                    <a:pt x="2367055" y="4925735"/>
                  </a:lnTo>
                  <a:lnTo>
                    <a:pt x="2415313" y="4927132"/>
                  </a:lnTo>
                  <a:lnTo>
                    <a:pt x="2463800" y="4927600"/>
                  </a:lnTo>
                  <a:close/>
                </a:path>
              </a:pathLst>
            </a:custGeom>
            <a:grpFill/>
            <a:ln w="101600">
              <a:solidFill>
                <a:schemeClr val="accent1"/>
              </a:solidFill>
            </a:ln>
          </p:spPr>
          <p:txBody>
            <a:bodyPr wrap="square" lIns="0" tIns="0" rIns="0" bIns="0" rtlCol="0"/>
            <a:lstStyle/>
            <a:p>
              <a:endParaRPr/>
            </a:p>
          </p:txBody>
        </p:sp>
      </p:grpSp>
      <p:sp>
        <p:nvSpPr>
          <p:cNvPr id="6" name="object 6"/>
          <p:cNvSpPr txBox="1"/>
          <p:nvPr/>
        </p:nvSpPr>
        <p:spPr>
          <a:xfrm>
            <a:off x="1531305" y="3939950"/>
            <a:ext cx="3297100" cy="3016210"/>
          </a:xfrm>
          <a:prstGeom prst="rect">
            <a:avLst/>
          </a:prstGeom>
          <a:solidFill>
            <a:schemeClr val="bg1"/>
          </a:solidFill>
          <a:ln>
            <a:solidFill>
              <a:schemeClr val="bg1"/>
            </a:solidFill>
          </a:ln>
        </p:spPr>
        <p:txBody>
          <a:bodyPr vert="horz" wrap="square" lIns="0" tIns="0" rIns="0" bIns="0" rtlCol="0">
            <a:spAutoFit/>
          </a:bodyPr>
          <a:lstStyle/>
          <a:p>
            <a:pPr algn="ctr"/>
            <a:r>
              <a:rPr lang="es-CR" sz="2800" b="1" i="0" u="none" strike="noStrike" baseline="0" dirty="0">
                <a:latin typeface="AvantGarde-Bold"/>
              </a:rPr>
              <a:t>Aspectos a</a:t>
            </a:r>
          </a:p>
          <a:p>
            <a:pPr algn="ctr"/>
            <a:r>
              <a:rPr lang="es-CR" sz="2800" b="1" i="0" u="none" strike="noStrike" baseline="0" dirty="0">
                <a:latin typeface="AvantGarde-Bold"/>
              </a:rPr>
              <a:t>considerar en la</a:t>
            </a:r>
          </a:p>
          <a:p>
            <a:pPr algn="ctr"/>
            <a:r>
              <a:rPr lang="es-CR" sz="2800" b="1" i="0" u="none" strike="noStrike" baseline="0" dirty="0">
                <a:latin typeface="AvantGarde-Bold"/>
              </a:rPr>
              <a:t>escogencia de</a:t>
            </a:r>
          </a:p>
          <a:p>
            <a:pPr algn="ctr"/>
            <a:r>
              <a:rPr lang="es-CR" sz="2800" b="1" i="0" u="none" strike="noStrike" baseline="0" dirty="0">
                <a:latin typeface="AvantGarde-Bold"/>
              </a:rPr>
              <a:t>la medida de</a:t>
            </a:r>
          </a:p>
          <a:p>
            <a:pPr algn="ctr"/>
            <a:r>
              <a:rPr lang="es-CR" sz="2800" b="1" i="0" u="none" strike="noStrike" baseline="0" dirty="0">
                <a:latin typeface="AvantGarde-Bold"/>
              </a:rPr>
              <a:t>solución para</a:t>
            </a:r>
          </a:p>
          <a:p>
            <a:pPr algn="ctr"/>
            <a:r>
              <a:rPr lang="es-CR" sz="2800" b="1" i="0" u="none" strike="noStrike" baseline="0" dirty="0">
                <a:latin typeface="AvantGarde-Bold"/>
              </a:rPr>
              <a:t>el conflicto de</a:t>
            </a:r>
          </a:p>
          <a:p>
            <a:pPr algn="ctr"/>
            <a:r>
              <a:rPr lang="es-CR" sz="2800" b="1" i="0" u="none" strike="noStrike" baseline="0" dirty="0">
                <a:latin typeface="AvantGarde-Bold"/>
              </a:rPr>
              <a:t>intereses:</a:t>
            </a:r>
            <a:endParaRPr lang="es-MX" sz="5400" dirty="0">
              <a:latin typeface="Century Gothic"/>
              <a:cs typeface="Century Gothic"/>
            </a:endParaRPr>
          </a:p>
        </p:txBody>
      </p:sp>
      <p:sp>
        <p:nvSpPr>
          <p:cNvPr id="7" name="object 7"/>
          <p:cNvSpPr txBox="1"/>
          <p:nvPr/>
        </p:nvSpPr>
        <p:spPr>
          <a:xfrm>
            <a:off x="7202220" y="1826470"/>
            <a:ext cx="7199560" cy="1243930"/>
          </a:xfrm>
          <a:prstGeom prst="rect">
            <a:avLst/>
          </a:prstGeom>
        </p:spPr>
        <p:txBody>
          <a:bodyPr vert="horz" wrap="square" lIns="0" tIns="12700" rIns="0" bIns="0" rtlCol="0">
            <a:spAutoFit/>
          </a:bodyPr>
          <a:lstStyle/>
          <a:p>
            <a:pPr algn="l"/>
            <a:r>
              <a:rPr lang="es-MX" sz="2000" b="0" i="0" u="none" strike="noStrike" baseline="0" dirty="0">
                <a:latin typeface="Helvetica-Light"/>
              </a:rPr>
              <a:t>Aplicar la medida prevista en el ordenamiento jurídico,</a:t>
            </a:r>
          </a:p>
          <a:p>
            <a:pPr algn="l"/>
            <a:r>
              <a:rPr lang="es-MX" sz="2000" b="0" i="0" u="none" strike="noStrike" baseline="0" dirty="0">
                <a:latin typeface="Helvetica-Light"/>
              </a:rPr>
              <a:t>cuando esté regulado el supuesto. (Ej.: deber de</a:t>
            </a:r>
          </a:p>
          <a:p>
            <a:pPr algn="l"/>
            <a:r>
              <a:rPr lang="es-MX" sz="2000" b="0" i="0" u="none" strike="noStrike" baseline="0" dirty="0">
                <a:latin typeface="Helvetica-Light"/>
              </a:rPr>
              <a:t>abstención). Caso contrario, buscar las opciones acordes</a:t>
            </a:r>
          </a:p>
          <a:p>
            <a:pPr algn="l"/>
            <a:r>
              <a:rPr lang="es-MX" sz="2000" b="0" i="0" u="none" strike="noStrike" baseline="0" dirty="0">
                <a:latin typeface="Helvetica-Light"/>
              </a:rPr>
              <a:t>a la legalidad y que mejor protejan el interés público.</a:t>
            </a:r>
            <a:endParaRPr sz="4000" dirty="0">
              <a:latin typeface="Arial"/>
              <a:cs typeface="Arial"/>
            </a:endParaRPr>
          </a:p>
        </p:txBody>
      </p:sp>
      <p:sp>
        <p:nvSpPr>
          <p:cNvPr id="9" name="object 9"/>
          <p:cNvSpPr txBox="1"/>
          <p:nvPr/>
        </p:nvSpPr>
        <p:spPr>
          <a:xfrm>
            <a:off x="7339399" y="5912316"/>
            <a:ext cx="6674095" cy="628377"/>
          </a:xfrm>
          <a:prstGeom prst="rect">
            <a:avLst/>
          </a:prstGeom>
        </p:spPr>
        <p:txBody>
          <a:bodyPr vert="horz" wrap="square" lIns="0" tIns="12700" rIns="0" bIns="0" rtlCol="0">
            <a:spAutoFit/>
          </a:bodyPr>
          <a:lstStyle/>
          <a:p>
            <a:pPr algn="l"/>
            <a:r>
              <a:rPr lang="es-MX" sz="2000" b="0" i="0" u="none" strike="noStrike" baseline="0" dirty="0">
                <a:latin typeface="Helvetica-Light"/>
              </a:rPr>
              <a:t>Tomar en cuenta el tipo de conflicto de intereses: potencial</a:t>
            </a:r>
          </a:p>
          <a:p>
            <a:pPr algn="l"/>
            <a:r>
              <a:rPr lang="es-CR" sz="2000" b="0" i="0" u="none" strike="noStrike" baseline="0" dirty="0">
                <a:latin typeface="Helvetica-Light"/>
              </a:rPr>
              <a:t>o aparente, de alcance amplio o concreto, o sobreviniente.</a:t>
            </a:r>
            <a:endParaRPr sz="4000" dirty="0">
              <a:latin typeface="Arial"/>
              <a:cs typeface="Arial"/>
            </a:endParaRPr>
          </a:p>
        </p:txBody>
      </p:sp>
      <p:grpSp>
        <p:nvGrpSpPr>
          <p:cNvPr id="10" name="object 10"/>
          <p:cNvGrpSpPr/>
          <p:nvPr/>
        </p:nvGrpSpPr>
        <p:grpSpPr>
          <a:xfrm>
            <a:off x="6110039" y="1228879"/>
            <a:ext cx="847090" cy="7407122"/>
            <a:chOff x="6110039" y="3907605"/>
            <a:chExt cx="847090" cy="3086100"/>
          </a:xfrm>
        </p:grpSpPr>
        <p:sp>
          <p:nvSpPr>
            <p:cNvPr id="11" name="object 11"/>
            <p:cNvSpPr/>
            <p:nvPr/>
          </p:nvSpPr>
          <p:spPr>
            <a:xfrm>
              <a:off x="6137749" y="3907605"/>
              <a:ext cx="0" cy="3086100"/>
            </a:xfrm>
            <a:custGeom>
              <a:avLst/>
              <a:gdLst/>
              <a:ahLst/>
              <a:cxnLst/>
              <a:rect l="l" t="t" r="r" b="b"/>
              <a:pathLst>
                <a:path h="3086100">
                  <a:moveTo>
                    <a:pt x="0" y="0"/>
                  </a:moveTo>
                  <a:lnTo>
                    <a:pt x="0" y="3086100"/>
                  </a:lnTo>
                </a:path>
              </a:pathLst>
            </a:custGeom>
            <a:ln w="50800">
              <a:solidFill>
                <a:schemeClr val="accent1"/>
              </a:solidFill>
            </a:ln>
          </p:spPr>
          <p:txBody>
            <a:bodyPr wrap="square" lIns="0" tIns="0" rIns="0" bIns="0" rtlCol="0"/>
            <a:lstStyle/>
            <a:p>
              <a:endParaRPr/>
            </a:p>
          </p:txBody>
        </p:sp>
        <p:sp>
          <p:nvSpPr>
            <p:cNvPr id="12" name="object 12"/>
            <p:cNvSpPr/>
            <p:nvPr/>
          </p:nvSpPr>
          <p:spPr>
            <a:xfrm>
              <a:off x="6110039" y="4412449"/>
              <a:ext cx="709930" cy="0"/>
            </a:xfrm>
            <a:custGeom>
              <a:avLst/>
              <a:gdLst/>
              <a:ahLst/>
              <a:cxnLst/>
              <a:rect l="l" t="t" r="r" b="b"/>
              <a:pathLst>
                <a:path w="709929">
                  <a:moveTo>
                    <a:pt x="0" y="0"/>
                  </a:moveTo>
                  <a:lnTo>
                    <a:pt x="709714" y="0"/>
                  </a:lnTo>
                </a:path>
              </a:pathLst>
            </a:custGeom>
            <a:ln w="50800">
              <a:solidFill>
                <a:schemeClr val="accent1"/>
              </a:solidFill>
            </a:ln>
          </p:spPr>
          <p:txBody>
            <a:bodyPr wrap="square" lIns="0" tIns="0" rIns="0" bIns="0" rtlCol="0"/>
            <a:lstStyle/>
            <a:p>
              <a:endParaRPr/>
            </a:p>
          </p:txBody>
        </p:sp>
        <p:sp>
          <p:nvSpPr>
            <p:cNvPr id="13" name="object 13"/>
            <p:cNvSpPr/>
            <p:nvPr/>
          </p:nvSpPr>
          <p:spPr>
            <a:xfrm>
              <a:off x="6110039" y="5396149"/>
              <a:ext cx="709930" cy="0"/>
            </a:xfrm>
            <a:custGeom>
              <a:avLst/>
              <a:gdLst/>
              <a:ahLst/>
              <a:cxnLst/>
              <a:rect l="l" t="t" r="r" b="b"/>
              <a:pathLst>
                <a:path w="709929">
                  <a:moveTo>
                    <a:pt x="0" y="0"/>
                  </a:moveTo>
                  <a:lnTo>
                    <a:pt x="709714" y="0"/>
                  </a:lnTo>
                </a:path>
              </a:pathLst>
            </a:custGeom>
            <a:ln w="50800">
              <a:solidFill>
                <a:schemeClr val="accent1"/>
              </a:solidFill>
            </a:ln>
          </p:spPr>
          <p:txBody>
            <a:bodyPr wrap="square" lIns="0" tIns="0" rIns="0" bIns="0" rtlCol="0"/>
            <a:lstStyle/>
            <a:p>
              <a:endParaRPr/>
            </a:p>
          </p:txBody>
        </p:sp>
        <p:sp>
          <p:nvSpPr>
            <p:cNvPr id="14" name="object 14"/>
            <p:cNvSpPr/>
            <p:nvPr/>
          </p:nvSpPr>
          <p:spPr>
            <a:xfrm>
              <a:off x="6110039" y="6423050"/>
              <a:ext cx="709930" cy="0"/>
            </a:xfrm>
            <a:custGeom>
              <a:avLst/>
              <a:gdLst/>
              <a:ahLst/>
              <a:cxnLst/>
              <a:rect l="l" t="t" r="r" b="b"/>
              <a:pathLst>
                <a:path w="709929">
                  <a:moveTo>
                    <a:pt x="0" y="0"/>
                  </a:moveTo>
                  <a:lnTo>
                    <a:pt x="709714" y="0"/>
                  </a:lnTo>
                </a:path>
              </a:pathLst>
            </a:custGeom>
            <a:ln w="50800">
              <a:solidFill>
                <a:schemeClr val="accent1"/>
              </a:solidFill>
            </a:ln>
          </p:spPr>
          <p:txBody>
            <a:bodyPr wrap="square" lIns="0" tIns="0" rIns="0" bIns="0" rtlCol="0"/>
            <a:lstStyle/>
            <a:p>
              <a:endParaRPr/>
            </a:p>
          </p:txBody>
        </p:sp>
        <p:sp>
          <p:nvSpPr>
            <p:cNvPr id="15" name="object 15"/>
            <p:cNvSpPr/>
            <p:nvPr/>
          </p:nvSpPr>
          <p:spPr>
            <a:xfrm>
              <a:off x="6757073" y="4264875"/>
              <a:ext cx="200025" cy="2306320"/>
            </a:xfrm>
            <a:custGeom>
              <a:avLst/>
              <a:gdLst/>
              <a:ahLst/>
              <a:cxnLst/>
              <a:rect l="l" t="t" r="r" b="b"/>
              <a:pathLst>
                <a:path w="200025" h="2306320">
                  <a:moveTo>
                    <a:pt x="199478" y="2010575"/>
                  </a:moveTo>
                  <a:lnTo>
                    <a:pt x="0" y="2010575"/>
                  </a:lnTo>
                  <a:lnTo>
                    <a:pt x="0" y="2305774"/>
                  </a:lnTo>
                  <a:lnTo>
                    <a:pt x="199478" y="2305774"/>
                  </a:lnTo>
                  <a:lnTo>
                    <a:pt x="199478" y="2010575"/>
                  </a:lnTo>
                  <a:close/>
                </a:path>
                <a:path w="200025" h="2306320">
                  <a:moveTo>
                    <a:pt x="199478" y="983691"/>
                  </a:moveTo>
                  <a:lnTo>
                    <a:pt x="0" y="983691"/>
                  </a:lnTo>
                  <a:lnTo>
                    <a:pt x="0" y="1278877"/>
                  </a:lnTo>
                  <a:lnTo>
                    <a:pt x="199478" y="1278877"/>
                  </a:lnTo>
                  <a:lnTo>
                    <a:pt x="199478" y="983691"/>
                  </a:lnTo>
                  <a:close/>
                </a:path>
                <a:path w="200025" h="2306320">
                  <a:moveTo>
                    <a:pt x="199478" y="0"/>
                  </a:moveTo>
                  <a:lnTo>
                    <a:pt x="0" y="0"/>
                  </a:lnTo>
                  <a:lnTo>
                    <a:pt x="0" y="295186"/>
                  </a:lnTo>
                  <a:lnTo>
                    <a:pt x="199478" y="295186"/>
                  </a:lnTo>
                  <a:lnTo>
                    <a:pt x="199478" y="0"/>
                  </a:lnTo>
                  <a:close/>
                </a:path>
              </a:pathLst>
            </a:custGeom>
            <a:solidFill>
              <a:srgbClr val="2E296E"/>
            </a:solidFill>
            <a:ln>
              <a:solidFill>
                <a:schemeClr val="accent1"/>
              </a:solidFill>
            </a:ln>
          </p:spPr>
          <p:txBody>
            <a:bodyPr wrap="square" lIns="0" tIns="0" rIns="0" bIns="0" rtlCol="0"/>
            <a:lstStyle/>
            <a:p>
              <a:endParaRPr/>
            </a:p>
          </p:txBody>
        </p:sp>
      </p:grpSp>
      <p:sp>
        <p:nvSpPr>
          <p:cNvPr id="17" name="object 17"/>
          <p:cNvSpPr/>
          <p:nvPr/>
        </p:nvSpPr>
        <p:spPr>
          <a:xfrm>
            <a:off x="6054382" y="488004"/>
            <a:ext cx="9490418" cy="289823"/>
          </a:xfrm>
          <a:custGeom>
            <a:avLst/>
            <a:gdLst/>
            <a:ahLst/>
            <a:cxnLst/>
            <a:rect l="l" t="t" r="r" b="b"/>
            <a:pathLst>
              <a:path w="12230100" h="267334">
                <a:moveTo>
                  <a:pt x="12230100" y="0"/>
                </a:moveTo>
                <a:lnTo>
                  <a:pt x="0" y="0"/>
                </a:lnTo>
                <a:lnTo>
                  <a:pt x="0" y="267296"/>
                </a:lnTo>
                <a:lnTo>
                  <a:pt x="12230100" y="267296"/>
                </a:lnTo>
                <a:lnTo>
                  <a:pt x="12230100" y="0"/>
                </a:lnTo>
                <a:close/>
              </a:path>
            </a:pathLst>
          </a:custGeom>
          <a:solidFill>
            <a:srgbClr val="8FB5E1"/>
          </a:solidFill>
        </p:spPr>
        <p:txBody>
          <a:bodyPr wrap="square" lIns="0" tIns="0" rIns="0" bIns="0" rtlCol="0"/>
          <a:lstStyle/>
          <a:p>
            <a:endParaRPr/>
          </a:p>
        </p:txBody>
      </p:sp>
      <p:sp>
        <p:nvSpPr>
          <p:cNvPr id="18" name="object 18"/>
          <p:cNvSpPr txBox="1">
            <a:spLocks noGrp="1"/>
          </p:cNvSpPr>
          <p:nvPr>
            <p:ph type="title"/>
          </p:nvPr>
        </p:nvSpPr>
        <p:spPr>
          <a:xfrm>
            <a:off x="152400" y="106198"/>
            <a:ext cx="383540" cy="1122680"/>
          </a:xfrm>
          <a:prstGeom prst="rect">
            <a:avLst/>
          </a:prstGeom>
        </p:spPr>
        <p:txBody>
          <a:bodyPr vert="horz" wrap="square" lIns="0" tIns="12700" rIns="0" bIns="0" rtlCol="0">
            <a:spAutoFit/>
          </a:bodyPr>
          <a:lstStyle/>
          <a:p>
            <a:pPr marL="12700">
              <a:lnSpc>
                <a:spcPct val="100000"/>
              </a:lnSpc>
              <a:spcBef>
                <a:spcPts val="100"/>
              </a:spcBef>
            </a:pPr>
            <a:r>
              <a:rPr lang="es-CR" sz="7200" spc="-50" dirty="0">
                <a:solidFill>
                  <a:srgbClr val="F7A707"/>
                </a:solidFill>
                <a:latin typeface="Impact"/>
                <a:cs typeface="Impact"/>
              </a:rPr>
              <a:t>3</a:t>
            </a:r>
            <a:endParaRPr sz="7200" dirty="0">
              <a:latin typeface="Impact"/>
              <a:cs typeface="Impact"/>
            </a:endParaRPr>
          </a:p>
        </p:txBody>
      </p:sp>
      <p:sp>
        <p:nvSpPr>
          <p:cNvPr id="19" name="object 19"/>
          <p:cNvSpPr txBox="1"/>
          <p:nvPr/>
        </p:nvSpPr>
        <p:spPr>
          <a:xfrm>
            <a:off x="754017" y="496719"/>
            <a:ext cx="5175249" cy="289823"/>
          </a:xfrm>
          <a:prstGeom prst="rect">
            <a:avLst/>
          </a:prstGeom>
        </p:spPr>
        <p:txBody>
          <a:bodyPr vert="horz" wrap="square" lIns="0" tIns="12700" rIns="0" bIns="0" rtlCol="0">
            <a:spAutoFit/>
          </a:bodyPr>
          <a:lstStyle/>
          <a:p>
            <a:pPr marL="12700">
              <a:lnSpc>
                <a:spcPct val="100000"/>
              </a:lnSpc>
              <a:spcBef>
                <a:spcPts val="100"/>
              </a:spcBef>
            </a:pPr>
            <a:r>
              <a:rPr lang="es-CR" sz="1800" spc="-55" dirty="0">
                <a:solidFill>
                  <a:srgbClr val="575756"/>
                </a:solidFill>
                <a:latin typeface="Tahoma"/>
                <a:cs typeface="Tahoma"/>
              </a:rPr>
              <a:t>Medidas para la solución de los conflictos de intereses</a:t>
            </a:r>
            <a:endParaRPr sz="1800" dirty="0">
              <a:latin typeface="Tahoma"/>
              <a:cs typeface="Tahoma"/>
            </a:endParaRPr>
          </a:p>
        </p:txBody>
      </p:sp>
      <p:sp>
        <p:nvSpPr>
          <p:cNvPr id="21" name="object 12">
            <a:extLst>
              <a:ext uri="{FF2B5EF4-FFF2-40B4-BE49-F238E27FC236}">
                <a16:creationId xmlns:a16="http://schemas.microsoft.com/office/drawing/2014/main" id="{59DEBC3D-16F4-433A-8307-12D50406DEC8}"/>
              </a:ext>
            </a:extLst>
          </p:cNvPr>
          <p:cNvSpPr/>
          <p:nvPr/>
        </p:nvSpPr>
        <p:spPr>
          <a:xfrm>
            <a:off x="6137749" y="6019800"/>
            <a:ext cx="709930" cy="0"/>
          </a:xfrm>
          <a:custGeom>
            <a:avLst/>
            <a:gdLst/>
            <a:ahLst/>
            <a:cxnLst/>
            <a:rect l="l" t="t" r="r" b="b"/>
            <a:pathLst>
              <a:path w="709929">
                <a:moveTo>
                  <a:pt x="0" y="0"/>
                </a:moveTo>
                <a:lnTo>
                  <a:pt x="709714" y="0"/>
                </a:lnTo>
              </a:path>
            </a:pathLst>
          </a:custGeom>
          <a:ln w="50800">
            <a:solidFill>
              <a:schemeClr val="accent1"/>
            </a:solidFill>
          </a:ln>
        </p:spPr>
        <p:txBody>
          <a:bodyPr wrap="square" lIns="0" tIns="0" rIns="0" bIns="0" rtlCol="0"/>
          <a:lstStyle/>
          <a:p>
            <a:endParaRPr/>
          </a:p>
        </p:txBody>
      </p:sp>
      <p:sp>
        <p:nvSpPr>
          <p:cNvPr id="25" name="object 8">
            <a:extLst>
              <a:ext uri="{FF2B5EF4-FFF2-40B4-BE49-F238E27FC236}">
                <a16:creationId xmlns:a16="http://schemas.microsoft.com/office/drawing/2014/main" id="{9AFE885D-9929-4D10-BBF9-E503E5262405}"/>
              </a:ext>
            </a:extLst>
          </p:cNvPr>
          <p:cNvSpPr txBox="1"/>
          <p:nvPr/>
        </p:nvSpPr>
        <p:spPr>
          <a:xfrm>
            <a:off x="7237054" y="3972607"/>
            <a:ext cx="8190160" cy="936154"/>
          </a:xfrm>
          <a:prstGeom prst="rect">
            <a:avLst/>
          </a:prstGeom>
        </p:spPr>
        <p:txBody>
          <a:bodyPr vert="horz" wrap="square" lIns="0" tIns="12700" rIns="0" bIns="0" rtlCol="0">
            <a:spAutoFit/>
          </a:bodyPr>
          <a:lstStyle/>
          <a:p>
            <a:pPr algn="l"/>
            <a:r>
              <a:rPr lang="es-MX" sz="2000" b="0" i="0" u="none" strike="noStrike" baseline="0" dirty="0">
                <a:latin typeface="Helvetica-Light"/>
              </a:rPr>
              <a:t>Cuidar la proporcionalidad entre la medida y la magnitud</a:t>
            </a:r>
          </a:p>
          <a:p>
            <a:pPr algn="l"/>
            <a:r>
              <a:rPr lang="es-MX" sz="2000" b="0" i="0" u="none" strike="noStrike" baseline="0" dirty="0">
                <a:latin typeface="Helvetica-Light"/>
              </a:rPr>
              <a:t>del riesgo que provoca (frecuencia, tipo de función pública</a:t>
            </a:r>
          </a:p>
          <a:p>
            <a:pPr algn="l"/>
            <a:r>
              <a:rPr lang="es-MX" sz="2000" b="0" i="0" u="none" strike="noStrike" baseline="0" dirty="0">
                <a:latin typeface="Helvetica-Light"/>
              </a:rPr>
              <a:t>implicada, eventual repercusión en el interés público).</a:t>
            </a:r>
            <a:endParaRPr lang="es-MX" sz="4000" dirty="0">
              <a:latin typeface="Arial"/>
              <a:cs typeface="Arial"/>
            </a:endParaRPr>
          </a:p>
        </p:txBody>
      </p:sp>
      <p:sp>
        <p:nvSpPr>
          <p:cNvPr id="27" name="CuadroTexto 26">
            <a:extLst>
              <a:ext uri="{FF2B5EF4-FFF2-40B4-BE49-F238E27FC236}">
                <a16:creationId xmlns:a16="http://schemas.microsoft.com/office/drawing/2014/main" id="{91E0A312-2081-49A7-92F6-8CA7D656864A}"/>
              </a:ext>
            </a:extLst>
          </p:cNvPr>
          <p:cNvSpPr txBox="1"/>
          <p:nvPr/>
        </p:nvSpPr>
        <p:spPr>
          <a:xfrm>
            <a:off x="7237054" y="7229385"/>
            <a:ext cx="7968342" cy="1323439"/>
          </a:xfrm>
          <a:prstGeom prst="rect">
            <a:avLst/>
          </a:prstGeom>
          <a:noFill/>
        </p:spPr>
        <p:txBody>
          <a:bodyPr wrap="square">
            <a:spAutoFit/>
          </a:bodyPr>
          <a:lstStyle/>
          <a:p>
            <a:pPr algn="l"/>
            <a:r>
              <a:rPr lang="es-MX" sz="2000" b="0" i="0" u="none" strike="noStrike" baseline="0" dirty="0">
                <a:latin typeface="Helvetica-Light"/>
              </a:rPr>
              <a:t>Conciliar los intereses de la organización, el interés general</a:t>
            </a:r>
          </a:p>
          <a:p>
            <a:pPr algn="l"/>
            <a:r>
              <a:rPr lang="es-MX" sz="2000" b="0" i="0" u="none" strike="noStrike" baseline="0" dirty="0">
                <a:latin typeface="Helvetica-Light"/>
              </a:rPr>
              <a:t>y los intereses legítimos de las personas servidoras</a:t>
            </a:r>
          </a:p>
          <a:p>
            <a:pPr algn="l"/>
            <a:r>
              <a:rPr lang="es-MX" sz="2000" b="0" i="0" u="none" strike="noStrike" baseline="0" dirty="0">
                <a:latin typeface="Helvetica-Light"/>
              </a:rPr>
              <a:t>públicas, debiendo prevalecer la satisfacción del interés</a:t>
            </a:r>
          </a:p>
          <a:p>
            <a:pPr algn="l"/>
            <a:r>
              <a:rPr lang="es-CR" sz="2000" b="0" i="0" u="none" strike="noStrike" baseline="0" dirty="0">
                <a:latin typeface="Helvetica-Light"/>
              </a:rPr>
              <a:t>público.</a:t>
            </a:r>
            <a:endParaRPr lang="es-CR" sz="2000" dirty="0"/>
          </a:p>
        </p:txBody>
      </p:sp>
    </p:spTree>
    <p:extLst>
      <p:ext uri="{BB962C8B-B14F-4D97-AF65-F5344CB8AC3E}">
        <p14:creationId xmlns:p14="http://schemas.microsoft.com/office/powerpoint/2010/main" val="2930795690"/>
      </p:ext>
    </p:extLst>
  </p:cSld>
  <p:clrMapOvr>
    <a:masterClrMapping/>
  </p:clrMapOvr>
  <p:transition>
    <p:pull dir="r"/>
  </p:transition>
</p:sld>
</file>

<file path=ppt/slides/slide4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 name="object 2"/>
          <p:cNvPicPr/>
          <p:nvPr/>
        </p:nvPicPr>
        <p:blipFill>
          <a:blip r:embed="rId2" cstate="print"/>
          <a:stretch>
            <a:fillRect/>
          </a:stretch>
        </p:blipFill>
        <p:spPr>
          <a:xfrm>
            <a:off x="0" y="8636000"/>
            <a:ext cx="12676505" cy="1422400"/>
          </a:xfrm>
          <a:prstGeom prst="rect">
            <a:avLst/>
          </a:prstGeom>
        </p:spPr>
      </p:pic>
      <p:grpSp>
        <p:nvGrpSpPr>
          <p:cNvPr id="3" name="object 3"/>
          <p:cNvGrpSpPr/>
          <p:nvPr/>
        </p:nvGrpSpPr>
        <p:grpSpPr>
          <a:xfrm>
            <a:off x="342896" y="3112653"/>
            <a:ext cx="4650740" cy="4650740"/>
            <a:chOff x="342896" y="3112653"/>
            <a:chExt cx="4650740" cy="4650740"/>
          </a:xfrm>
          <a:solidFill>
            <a:schemeClr val="tx2">
              <a:lumMod val="40000"/>
              <a:lumOff val="60000"/>
            </a:schemeClr>
          </a:solidFill>
        </p:grpSpPr>
        <p:sp>
          <p:nvSpPr>
            <p:cNvPr id="4" name="object 4"/>
            <p:cNvSpPr/>
            <p:nvPr/>
          </p:nvSpPr>
          <p:spPr>
            <a:xfrm>
              <a:off x="358140" y="3127895"/>
              <a:ext cx="4635500" cy="4635500"/>
            </a:xfrm>
            <a:custGeom>
              <a:avLst/>
              <a:gdLst/>
              <a:ahLst/>
              <a:cxnLst/>
              <a:rect l="l" t="t" r="r" b="b"/>
              <a:pathLst>
                <a:path w="4635500" h="4635500">
                  <a:moveTo>
                    <a:pt x="4635500" y="0"/>
                  </a:moveTo>
                  <a:lnTo>
                    <a:pt x="0" y="0"/>
                  </a:lnTo>
                  <a:lnTo>
                    <a:pt x="0" y="4635500"/>
                  </a:lnTo>
                  <a:lnTo>
                    <a:pt x="4635500" y="4635500"/>
                  </a:lnTo>
                  <a:lnTo>
                    <a:pt x="4635500" y="0"/>
                  </a:lnTo>
                  <a:close/>
                </a:path>
              </a:pathLst>
            </a:custGeom>
            <a:grpFill/>
          </p:spPr>
          <p:txBody>
            <a:bodyPr wrap="square" lIns="0" tIns="0" rIns="0" bIns="0" rtlCol="0"/>
            <a:lstStyle/>
            <a:p>
              <a:endParaRPr/>
            </a:p>
          </p:txBody>
        </p:sp>
        <p:sp>
          <p:nvSpPr>
            <p:cNvPr id="5" name="object 5"/>
            <p:cNvSpPr/>
            <p:nvPr/>
          </p:nvSpPr>
          <p:spPr>
            <a:xfrm>
              <a:off x="393696" y="3163453"/>
              <a:ext cx="4388485" cy="4388485"/>
            </a:xfrm>
            <a:custGeom>
              <a:avLst/>
              <a:gdLst/>
              <a:ahLst/>
              <a:cxnLst/>
              <a:rect l="l" t="t" r="r" b="b"/>
              <a:pathLst>
                <a:path w="4388485" h="4388484">
                  <a:moveTo>
                    <a:pt x="2194204" y="4388396"/>
                  </a:moveTo>
                  <a:lnTo>
                    <a:pt x="2242553" y="4387873"/>
                  </a:lnTo>
                  <a:lnTo>
                    <a:pt x="2290646" y="4386314"/>
                  </a:lnTo>
                  <a:lnTo>
                    <a:pt x="2338473" y="4383728"/>
                  </a:lnTo>
                  <a:lnTo>
                    <a:pt x="2386023" y="4380127"/>
                  </a:lnTo>
                  <a:lnTo>
                    <a:pt x="2433286" y="4375520"/>
                  </a:lnTo>
                  <a:lnTo>
                    <a:pt x="2480250" y="4369919"/>
                  </a:lnTo>
                  <a:lnTo>
                    <a:pt x="2526906" y="4363335"/>
                  </a:lnTo>
                  <a:lnTo>
                    <a:pt x="2573241" y="4355777"/>
                  </a:lnTo>
                  <a:lnTo>
                    <a:pt x="2619247" y="4347258"/>
                  </a:lnTo>
                  <a:lnTo>
                    <a:pt x="2664911" y="4337787"/>
                  </a:lnTo>
                  <a:lnTo>
                    <a:pt x="2710223" y="4327375"/>
                  </a:lnTo>
                  <a:lnTo>
                    <a:pt x="2755173" y="4316033"/>
                  </a:lnTo>
                  <a:lnTo>
                    <a:pt x="2799750" y="4303771"/>
                  </a:lnTo>
                  <a:lnTo>
                    <a:pt x="2843943" y="4290601"/>
                  </a:lnTo>
                  <a:lnTo>
                    <a:pt x="2887741" y="4276533"/>
                  </a:lnTo>
                  <a:lnTo>
                    <a:pt x="2931133" y="4261578"/>
                  </a:lnTo>
                  <a:lnTo>
                    <a:pt x="2974110" y="4245746"/>
                  </a:lnTo>
                  <a:lnTo>
                    <a:pt x="3016660" y="4229049"/>
                  </a:lnTo>
                  <a:lnTo>
                    <a:pt x="3058772" y="4211496"/>
                  </a:lnTo>
                  <a:lnTo>
                    <a:pt x="3100436" y="4193099"/>
                  </a:lnTo>
                  <a:lnTo>
                    <a:pt x="3141641" y="4173868"/>
                  </a:lnTo>
                  <a:lnTo>
                    <a:pt x="3182377" y="4153814"/>
                  </a:lnTo>
                  <a:lnTo>
                    <a:pt x="3222632" y="4132948"/>
                  </a:lnTo>
                  <a:lnTo>
                    <a:pt x="3262396" y="4111280"/>
                  </a:lnTo>
                  <a:lnTo>
                    <a:pt x="3301659" y="4088822"/>
                  </a:lnTo>
                  <a:lnTo>
                    <a:pt x="3340409" y="4065583"/>
                  </a:lnTo>
                  <a:lnTo>
                    <a:pt x="3378636" y="4041575"/>
                  </a:lnTo>
                  <a:lnTo>
                    <a:pt x="3416329" y="4016808"/>
                  </a:lnTo>
                  <a:lnTo>
                    <a:pt x="3453477" y="3991293"/>
                  </a:lnTo>
                  <a:lnTo>
                    <a:pt x="3490071" y="3965041"/>
                  </a:lnTo>
                  <a:lnTo>
                    <a:pt x="3526098" y="3938062"/>
                  </a:lnTo>
                  <a:lnTo>
                    <a:pt x="3561548" y="3910367"/>
                  </a:lnTo>
                  <a:lnTo>
                    <a:pt x="3596411" y="3881967"/>
                  </a:lnTo>
                  <a:lnTo>
                    <a:pt x="3630676" y="3852873"/>
                  </a:lnTo>
                  <a:lnTo>
                    <a:pt x="3664333" y="3823095"/>
                  </a:lnTo>
                  <a:lnTo>
                    <a:pt x="3697369" y="3792643"/>
                  </a:lnTo>
                  <a:lnTo>
                    <a:pt x="3729776" y="3761530"/>
                  </a:lnTo>
                  <a:lnTo>
                    <a:pt x="3761541" y="3729765"/>
                  </a:lnTo>
                  <a:lnTo>
                    <a:pt x="3792655" y="3697358"/>
                  </a:lnTo>
                  <a:lnTo>
                    <a:pt x="3823106" y="3664322"/>
                  </a:lnTo>
                  <a:lnTo>
                    <a:pt x="3852885" y="3630666"/>
                  </a:lnTo>
                  <a:lnTo>
                    <a:pt x="3881979" y="3596401"/>
                  </a:lnTo>
                  <a:lnTo>
                    <a:pt x="3910379" y="3561538"/>
                  </a:lnTo>
                  <a:lnTo>
                    <a:pt x="3938074" y="3526088"/>
                  </a:lnTo>
                  <a:lnTo>
                    <a:pt x="3965053" y="3490061"/>
                  </a:lnTo>
                  <a:lnTo>
                    <a:pt x="3991305" y="3453468"/>
                  </a:lnTo>
                  <a:lnTo>
                    <a:pt x="4016820" y="3416319"/>
                  </a:lnTo>
                  <a:lnTo>
                    <a:pt x="4041587" y="3378627"/>
                  </a:lnTo>
                  <a:lnTo>
                    <a:pt x="4065595" y="3340400"/>
                  </a:lnTo>
                  <a:lnTo>
                    <a:pt x="4088834" y="3301650"/>
                  </a:lnTo>
                  <a:lnTo>
                    <a:pt x="4111293" y="3262388"/>
                  </a:lnTo>
                  <a:lnTo>
                    <a:pt x="4132960" y="3222624"/>
                  </a:lnTo>
                  <a:lnTo>
                    <a:pt x="4153827" y="3182369"/>
                  </a:lnTo>
                  <a:lnTo>
                    <a:pt x="4173880" y="3141633"/>
                  </a:lnTo>
                  <a:lnTo>
                    <a:pt x="4193111" y="3100428"/>
                  </a:lnTo>
                  <a:lnTo>
                    <a:pt x="4211508" y="3058765"/>
                  </a:lnTo>
                  <a:lnTo>
                    <a:pt x="4229061" y="3016652"/>
                  </a:lnTo>
                  <a:lnTo>
                    <a:pt x="4245759" y="2974103"/>
                  </a:lnTo>
                  <a:lnTo>
                    <a:pt x="4261591" y="2931127"/>
                  </a:lnTo>
                  <a:lnTo>
                    <a:pt x="4276546" y="2887734"/>
                  </a:lnTo>
                  <a:lnTo>
                    <a:pt x="4290614" y="2843937"/>
                  </a:lnTo>
                  <a:lnTo>
                    <a:pt x="4303784" y="2799744"/>
                  </a:lnTo>
                  <a:lnTo>
                    <a:pt x="4316045" y="2755168"/>
                  </a:lnTo>
                  <a:lnTo>
                    <a:pt x="4327387" y="2710219"/>
                  </a:lnTo>
                  <a:lnTo>
                    <a:pt x="4337799" y="2664907"/>
                  </a:lnTo>
                  <a:lnTo>
                    <a:pt x="4347270" y="2619243"/>
                  </a:lnTo>
                  <a:lnTo>
                    <a:pt x="4355790" y="2573238"/>
                  </a:lnTo>
                  <a:lnTo>
                    <a:pt x="4363348" y="2526902"/>
                  </a:lnTo>
                  <a:lnTo>
                    <a:pt x="4369932" y="2480247"/>
                  </a:lnTo>
                  <a:lnTo>
                    <a:pt x="4375533" y="2433284"/>
                  </a:lnTo>
                  <a:lnTo>
                    <a:pt x="4380140" y="2386021"/>
                  </a:lnTo>
                  <a:lnTo>
                    <a:pt x="4383741" y="2338472"/>
                  </a:lnTo>
                  <a:lnTo>
                    <a:pt x="4386327" y="2290645"/>
                  </a:lnTo>
                  <a:lnTo>
                    <a:pt x="4387886" y="2242552"/>
                  </a:lnTo>
                  <a:lnTo>
                    <a:pt x="4388408" y="2194204"/>
                  </a:lnTo>
                  <a:lnTo>
                    <a:pt x="4387886" y="2145855"/>
                  </a:lnTo>
                  <a:lnTo>
                    <a:pt x="4386327" y="2097762"/>
                  </a:lnTo>
                  <a:lnTo>
                    <a:pt x="4383741" y="2049935"/>
                  </a:lnTo>
                  <a:lnTo>
                    <a:pt x="4380140" y="2002385"/>
                  </a:lnTo>
                  <a:lnTo>
                    <a:pt x="4375533" y="1955122"/>
                  </a:lnTo>
                  <a:lnTo>
                    <a:pt x="4369932" y="1908158"/>
                  </a:lnTo>
                  <a:lnTo>
                    <a:pt x="4363348" y="1861502"/>
                  </a:lnTo>
                  <a:lnTo>
                    <a:pt x="4355790" y="1815166"/>
                  </a:lnTo>
                  <a:lnTo>
                    <a:pt x="4347270" y="1769161"/>
                  </a:lnTo>
                  <a:lnTo>
                    <a:pt x="4337799" y="1723497"/>
                  </a:lnTo>
                  <a:lnTo>
                    <a:pt x="4327387" y="1678184"/>
                  </a:lnTo>
                  <a:lnTo>
                    <a:pt x="4316045" y="1633235"/>
                  </a:lnTo>
                  <a:lnTo>
                    <a:pt x="4303784" y="1588658"/>
                  </a:lnTo>
                  <a:lnTo>
                    <a:pt x="4290614" y="1544465"/>
                  </a:lnTo>
                  <a:lnTo>
                    <a:pt x="4276546" y="1500667"/>
                  </a:lnTo>
                  <a:lnTo>
                    <a:pt x="4261591" y="1457275"/>
                  </a:lnTo>
                  <a:lnTo>
                    <a:pt x="4245759" y="1414298"/>
                  </a:lnTo>
                  <a:lnTo>
                    <a:pt x="4229061" y="1371748"/>
                  </a:lnTo>
                  <a:lnTo>
                    <a:pt x="4211508" y="1329636"/>
                  </a:lnTo>
                  <a:lnTo>
                    <a:pt x="4193111" y="1287972"/>
                  </a:lnTo>
                  <a:lnTo>
                    <a:pt x="4173880" y="1246767"/>
                  </a:lnTo>
                  <a:lnTo>
                    <a:pt x="4153827" y="1206031"/>
                  </a:lnTo>
                  <a:lnTo>
                    <a:pt x="4132960" y="1165776"/>
                  </a:lnTo>
                  <a:lnTo>
                    <a:pt x="4111293" y="1126011"/>
                  </a:lnTo>
                  <a:lnTo>
                    <a:pt x="4088834" y="1086749"/>
                  </a:lnTo>
                  <a:lnTo>
                    <a:pt x="4065595" y="1047999"/>
                  </a:lnTo>
                  <a:lnTo>
                    <a:pt x="4041587" y="1009772"/>
                  </a:lnTo>
                  <a:lnTo>
                    <a:pt x="4016820" y="972079"/>
                  </a:lnTo>
                  <a:lnTo>
                    <a:pt x="3991305" y="934930"/>
                  </a:lnTo>
                  <a:lnTo>
                    <a:pt x="3965053" y="898337"/>
                  </a:lnTo>
                  <a:lnTo>
                    <a:pt x="3938074" y="862310"/>
                  </a:lnTo>
                  <a:lnTo>
                    <a:pt x="3910379" y="826859"/>
                  </a:lnTo>
                  <a:lnTo>
                    <a:pt x="3881979" y="791996"/>
                  </a:lnTo>
                  <a:lnTo>
                    <a:pt x="3852885" y="757731"/>
                  </a:lnTo>
                  <a:lnTo>
                    <a:pt x="3823106" y="724075"/>
                  </a:lnTo>
                  <a:lnTo>
                    <a:pt x="3792655" y="691039"/>
                  </a:lnTo>
                  <a:lnTo>
                    <a:pt x="3761541" y="658632"/>
                  </a:lnTo>
                  <a:lnTo>
                    <a:pt x="3729776" y="626867"/>
                  </a:lnTo>
                  <a:lnTo>
                    <a:pt x="3697369" y="595753"/>
                  </a:lnTo>
                  <a:lnTo>
                    <a:pt x="3664333" y="565302"/>
                  </a:lnTo>
                  <a:lnTo>
                    <a:pt x="3630676" y="535523"/>
                  </a:lnTo>
                  <a:lnTo>
                    <a:pt x="3596411" y="506429"/>
                  </a:lnTo>
                  <a:lnTo>
                    <a:pt x="3561548" y="478029"/>
                  </a:lnTo>
                  <a:lnTo>
                    <a:pt x="3526098" y="450334"/>
                  </a:lnTo>
                  <a:lnTo>
                    <a:pt x="3490071" y="423355"/>
                  </a:lnTo>
                  <a:lnTo>
                    <a:pt x="3453477" y="397103"/>
                  </a:lnTo>
                  <a:lnTo>
                    <a:pt x="3416329" y="371588"/>
                  </a:lnTo>
                  <a:lnTo>
                    <a:pt x="3378636" y="346821"/>
                  </a:lnTo>
                  <a:lnTo>
                    <a:pt x="3340409" y="322812"/>
                  </a:lnTo>
                  <a:lnTo>
                    <a:pt x="3301659" y="299574"/>
                  </a:lnTo>
                  <a:lnTo>
                    <a:pt x="3262396" y="277115"/>
                  </a:lnTo>
                  <a:lnTo>
                    <a:pt x="3222632" y="255447"/>
                  </a:lnTo>
                  <a:lnTo>
                    <a:pt x="3182377" y="234581"/>
                  </a:lnTo>
                  <a:lnTo>
                    <a:pt x="3141641" y="214527"/>
                  </a:lnTo>
                  <a:lnTo>
                    <a:pt x="3100436" y="195296"/>
                  </a:lnTo>
                  <a:lnTo>
                    <a:pt x="3058772" y="176899"/>
                  </a:lnTo>
                  <a:lnTo>
                    <a:pt x="3016660" y="159347"/>
                  </a:lnTo>
                  <a:lnTo>
                    <a:pt x="2974110" y="142649"/>
                  </a:lnTo>
                  <a:lnTo>
                    <a:pt x="2931133" y="126817"/>
                  </a:lnTo>
                  <a:lnTo>
                    <a:pt x="2887741" y="111862"/>
                  </a:lnTo>
                  <a:lnTo>
                    <a:pt x="2843943" y="97794"/>
                  </a:lnTo>
                  <a:lnTo>
                    <a:pt x="2799750" y="84624"/>
                  </a:lnTo>
                  <a:lnTo>
                    <a:pt x="2755173" y="72362"/>
                  </a:lnTo>
                  <a:lnTo>
                    <a:pt x="2710223" y="61020"/>
                  </a:lnTo>
                  <a:lnTo>
                    <a:pt x="2664911" y="50609"/>
                  </a:lnTo>
                  <a:lnTo>
                    <a:pt x="2619247" y="41137"/>
                  </a:lnTo>
                  <a:lnTo>
                    <a:pt x="2573241" y="32618"/>
                  </a:lnTo>
                  <a:lnTo>
                    <a:pt x="2526906" y="25060"/>
                  </a:lnTo>
                  <a:lnTo>
                    <a:pt x="2480250" y="18476"/>
                  </a:lnTo>
                  <a:lnTo>
                    <a:pt x="2433286" y="12875"/>
                  </a:lnTo>
                  <a:lnTo>
                    <a:pt x="2386023" y="8268"/>
                  </a:lnTo>
                  <a:lnTo>
                    <a:pt x="2338473" y="4667"/>
                  </a:lnTo>
                  <a:lnTo>
                    <a:pt x="2290646" y="2081"/>
                  </a:lnTo>
                  <a:lnTo>
                    <a:pt x="2242553" y="522"/>
                  </a:lnTo>
                  <a:lnTo>
                    <a:pt x="2194204" y="0"/>
                  </a:lnTo>
                  <a:lnTo>
                    <a:pt x="2145855" y="522"/>
                  </a:lnTo>
                  <a:lnTo>
                    <a:pt x="2097762" y="2081"/>
                  </a:lnTo>
                  <a:lnTo>
                    <a:pt x="2049935" y="4667"/>
                  </a:lnTo>
                  <a:lnTo>
                    <a:pt x="2002385" y="8268"/>
                  </a:lnTo>
                  <a:lnTo>
                    <a:pt x="1955122" y="12875"/>
                  </a:lnTo>
                  <a:lnTo>
                    <a:pt x="1908158" y="18476"/>
                  </a:lnTo>
                  <a:lnTo>
                    <a:pt x="1861502" y="25060"/>
                  </a:lnTo>
                  <a:lnTo>
                    <a:pt x="1815166" y="32618"/>
                  </a:lnTo>
                  <a:lnTo>
                    <a:pt x="1769161" y="41137"/>
                  </a:lnTo>
                  <a:lnTo>
                    <a:pt x="1723497" y="50609"/>
                  </a:lnTo>
                  <a:lnTo>
                    <a:pt x="1678184" y="61020"/>
                  </a:lnTo>
                  <a:lnTo>
                    <a:pt x="1633235" y="72362"/>
                  </a:lnTo>
                  <a:lnTo>
                    <a:pt x="1588658" y="84624"/>
                  </a:lnTo>
                  <a:lnTo>
                    <a:pt x="1544465" y="97794"/>
                  </a:lnTo>
                  <a:lnTo>
                    <a:pt x="1500667" y="111862"/>
                  </a:lnTo>
                  <a:lnTo>
                    <a:pt x="1457275" y="126817"/>
                  </a:lnTo>
                  <a:lnTo>
                    <a:pt x="1414298" y="142649"/>
                  </a:lnTo>
                  <a:lnTo>
                    <a:pt x="1371748" y="159347"/>
                  </a:lnTo>
                  <a:lnTo>
                    <a:pt x="1329636" y="176899"/>
                  </a:lnTo>
                  <a:lnTo>
                    <a:pt x="1287972" y="195296"/>
                  </a:lnTo>
                  <a:lnTo>
                    <a:pt x="1246767" y="214527"/>
                  </a:lnTo>
                  <a:lnTo>
                    <a:pt x="1206031" y="234581"/>
                  </a:lnTo>
                  <a:lnTo>
                    <a:pt x="1165776" y="255447"/>
                  </a:lnTo>
                  <a:lnTo>
                    <a:pt x="1126011" y="277115"/>
                  </a:lnTo>
                  <a:lnTo>
                    <a:pt x="1086749" y="299574"/>
                  </a:lnTo>
                  <a:lnTo>
                    <a:pt x="1047999" y="322812"/>
                  </a:lnTo>
                  <a:lnTo>
                    <a:pt x="1009772" y="346821"/>
                  </a:lnTo>
                  <a:lnTo>
                    <a:pt x="972079" y="371588"/>
                  </a:lnTo>
                  <a:lnTo>
                    <a:pt x="934930" y="397103"/>
                  </a:lnTo>
                  <a:lnTo>
                    <a:pt x="898337" y="423355"/>
                  </a:lnTo>
                  <a:lnTo>
                    <a:pt x="862310" y="450334"/>
                  </a:lnTo>
                  <a:lnTo>
                    <a:pt x="826859" y="478029"/>
                  </a:lnTo>
                  <a:lnTo>
                    <a:pt x="791996" y="506429"/>
                  </a:lnTo>
                  <a:lnTo>
                    <a:pt x="757731" y="535523"/>
                  </a:lnTo>
                  <a:lnTo>
                    <a:pt x="724075" y="565302"/>
                  </a:lnTo>
                  <a:lnTo>
                    <a:pt x="691039" y="595753"/>
                  </a:lnTo>
                  <a:lnTo>
                    <a:pt x="658632" y="626867"/>
                  </a:lnTo>
                  <a:lnTo>
                    <a:pt x="626867" y="658632"/>
                  </a:lnTo>
                  <a:lnTo>
                    <a:pt x="595753" y="691039"/>
                  </a:lnTo>
                  <a:lnTo>
                    <a:pt x="565302" y="724075"/>
                  </a:lnTo>
                  <a:lnTo>
                    <a:pt x="535523" y="757731"/>
                  </a:lnTo>
                  <a:lnTo>
                    <a:pt x="506429" y="791996"/>
                  </a:lnTo>
                  <a:lnTo>
                    <a:pt x="478029" y="826859"/>
                  </a:lnTo>
                  <a:lnTo>
                    <a:pt x="450334" y="862310"/>
                  </a:lnTo>
                  <a:lnTo>
                    <a:pt x="423355" y="898337"/>
                  </a:lnTo>
                  <a:lnTo>
                    <a:pt x="397103" y="934930"/>
                  </a:lnTo>
                  <a:lnTo>
                    <a:pt x="371588" y="972079"/>
                  </a:lnTo>
                  <a:lnTo>
                    <a:pt x="346821" y="1009772"/>
                  </a:lnTo>
                  <a:lnTo>
                    <a:pt x="322812" y="1047999"/>
                  </a:lnTo>
                  <a:lnTo>
                    <a:pt x="299574" y="1086749"/>
                  </a:lnTo>
                  <a:lnTo>
                    <a:pt x="277115" y="1126011"/>
                  </a:lnTo>
                  <a:lnTo>
                    <a:pt x="255447" y="1165776"/>
                  </a:lnTo>
                  <a:lnTo>
                    <a:pt x="234581" y="1206031"/>
                  </a:lnTo>
                  <a:lnTo>
                    <a:pt x="214527" y="1246767"/>
                  </a:lnTo>
                  <a:lnTo>
                    <a:pt x="195296" y="1287972"/>
                  </a:lnTo>
                  <a:lnTo>
                    <a:pt x="176899" y="1329636"/>
                  </a:lnTo>
                  <a:lnTo>
                    <a:pt x="159347" y="1371748"/>
                  </a:lnTo>
                  <a:lnTo>
                    <a:pt x="142649" y="1414298"/>
                  </a:lnTo>
                  <a:lnTo>
                    <a:pt x="126817" y="1457275"/>
                  </a:lnTo>
                  <a:lnTo>
                    <a:pt x="111862" y="1500667"/>
                  </a:lnTo>
                  <a:lnTo>
                    <a:pt x="97794" y="1544465"/>
                  </a:lnTo>
                  <a:lnTo>
                    <a:pt x="84624" y="1588658"/>
                  </a:lnTo>
                  <a:lnTo>
                    <a:pt x="72362" y="1633235"/>
                  </a:lnTo>
                  <a:lnTo>
                    <a:pt x="61020" y="1678184"/>
                  </a:lnTo>
                  <a:lnTo>
                    <a:pt x="50609" y="1723497"/>
                  </a:lnTo>
                  <a:lnTo>
                    <a:pt x="41137" y="1769161"/>
                  </a:lnTo>
                  <a:lnTo>
                    <a:pt x="32618" y="1815166"/>
                  </a:lnTo>
                  <a:lnTo>
                    <a:pt x="25060" y="1861502"/>
                  </a:lnTo>
                  <a:lnTo>
                    <a:pt x="18476" y="1908158"/>
                  </a:lnTo>
                  <a:lnTo>
                    <a:pt x="12875" y="1955122"/>
                  </a:lnTo>
                  <a:lnTo>
                    <a:pt x="8268" y="2002385"/>
                  </a:lnTo>
                  <a:lnTo>
                    <a:pt x="4667" y="2049935"/>
                  </a:lnTo>
                  <a:lnTo>
                    <a:pt x="2081" y="2097762"/>
                  </a:lnTo>
                  <a:lnTo>
                    <a:pt x="522" y="2145855"/>
                  </a:lnTo>
                  <a:lnTo>
                    <a:pt x="0" y="2194204"/>
                  </a:lnTo>
                  <a:lnTo>
                    <a:pt x="522" y="2242552"/>
                  </a:lnTo>
                  <a:lnTo>
                    <a:pt x="2081" y="2290645"/>
                  </a:lnTo>
                  <a:lnTo>
                    <a:pt x="4667" y="2338472"/>
                  </a:lnTo>
                  <a:lnTo>
                    <a:pt x="8268" y="2386021"/>
                  </a:lnTo>
                  <a:lnTo>
                    <a:pt x="12875" y="2433284"/>
                  </a:lnTo>
                  <a:lnTo>
                    <a:pt x="18476" y="2480247"/>
                  </a:lnTo>
                  <a:lnTo>
                    <a:pt x="25060" y="2526902"/>
                  </a:lnTo>
                  <a:lnTo>
                    <a:pt x="32618" y="2573238"/>
                  </a:lnTo>
                  <a:lnTo>
                    <a:pt x="41137" y="2619243"/>
                  </a:lnTo>
                  <a:lnTo>
                    <a:pt x="50609" y="2664907"/>
                  </a:lnTo>
                  <a:lnTo>
                    <a:pt x="61020" y="2710219"/>
                  </a:lnTo>
                  <a:lnTo>
                    <a:pt x="72362" y="2755168"/>
                  </a:lnTo>
                  <a:lnTo>
                    <a:pt x="84624" y="2799744"/>
                  </a:lnTo>
                  <a:lnTo>
                    <a:pt x="97794" y="2843937"/>
                  </a:lnTo>
                  <a:lnTo>
                    <a:pt x="111862" y="2887734"/>
                  </a:lnTo>
                  <a:lnTo>
                    <a:pt x="126817" y="2931127"/>
                  </a:lnTo>
                  <a:lnTo>
                    <a:pt x="142649" y="2974103"/>
                  </a:lnTo>
                  <a:lnTo>
                    <a:pt x="159347" y="3016652"/>
                  </a:lnTo>
                  <a:lnTo>
                    <a:pt x="176899" y="3058765"/>
                  </a:lnTo>
                  <a:lnTo>
                    <a:pt x="195296" y="3100428"/>
                  </a:lnTo>
                  <a:lnTo>
                    <a:pt x="214527" y="3141633"/>
                  </a:lnTo>
                  <a:lnTo>
                    <a:pt x="234581" y="3182369"/>
                  </a:lnTo>
                  <a:lnTo>
                    <a:pt x="255447" y="3222624"/>
                  </a:lnTo>
                  <a:lnTo>
                    <a:pt x="277115" y="3262388"/>
                  </a:lnTo>
                  <a:lnTo>
                    <a:pt x="299574" y="3301650"/>
                  </a:lnTo>
                  <a:lnTo>
                    <a:pt x="322812" y="3340400"/>
                  </a:lnTo>
                  <a:lnTo>
                    <a:pt x="346821" y="3378627"/>
                  </a:lnTo>
                  <a:lnTo>
                    <a:pt x="371588" y="3416319"/>
                  </a:lnTo>
                  <a:lnTo>
                    <a:pt x="397103" y="3453468"/>
                  </a:lnTo>
                  <a:lnTo>
                    <a:pt x="423355" y="3490061"/>
                  </a:lnTo>
                  <a:lnTo>
                    <a:pt x="450334" y="3526088"/>
                  </a:lnTo>
                  <a:lnTo>
                    <a:pt x="478029" y="3561538"/>
                  </a:lnTo>
                  <a:lnTo>
                    <a:pt x="506429" y="3596401"/>
                  </a:lnTo>
                  <a:lnTo>
                    <a:pt x="535523" y="3630666"/>
                  </a:lnTo>
                  <a:lnTo>
                    <a:pt x="565302" y="3664322"/>
                  </a:lnTo>
                  <a:lnTo>
                    <a:pt x="595753" y="3697358"/>
                  </a:lnTo>
                  <a:lnTo>
                    <a:pt x="626867" y="3729765"/>
                  </a:lnTo>
                  <a:lnTo>
                    <a:pt x="658632" y="3761530"/>
                  </a:lnTo>
                  <a:lnTo>
                    <a:pt x="691039" y="3792643"/>
                  </a:lnTo>
                  <a:lnTo>
                    <a:pt x="724075" y="3823095"/>
                  </a:lnTo>
                  <a:lnTo>
                    <a:pt x="757731" y="3852873"/>
                  </a:lnTo>
                  <a:lnTo>
                    <a:pt x="791996" y="3881967"/>
                  </a:lnTo>
                  <a:lnTo>
                    <a:pt x="826859" y="3910367"/>
                  </a:lnTo>
                  <a:lnTo>
                    <a:pt x="862310" y="3938062"/>
                  </a:lnTo>
                  <a:lnTo>
                    <a:pt x="898337" y="3965041"/>
                  </a:lnTo>
                  <a:lnTo>
                    <a:pt x="934930" y="3991293"/>
                  </a:lnTo>
                  <a:lnTo>
                    <a:pt x="972079" y="4016808"/>
                  </a:lnTo>
                  <a:lnTo>
                    <a:pt x="1009772" y="4041575"/>
                  </a:lnTo>
                  <a:lnTo>
                    <a:pt x="1047999" y="4065583"/>
                  </a:lnTo>
                  <a:lnTo>
                    <a:pt x="1086749" y="4088822"/>
                  </a:lnTo>
                  <a:lnTo>
                    <a:pt x="1126011" y="4111280"/>
                  </a:lnTo>
                  <a:lnTo>
                    <a:pt x="1165776" y="4132948"/>
                  </a:lnTo>
                  <a:lnTo>
                    <a:pt x="1206031" y="4153814"/>
                  </a:lnTo>
                  <a:lnTo>
                    <a:pt x="1246767" y="4173868"/>
                  </a:lnTo>
                  <a:lnTo>
                    <a:pt x="1287972" y="4193099"/>
                  </a:lnTo>
                  <a:lnTo>
                    <a:pt x="1329636" y="4211496"/>
                  </a:lnTo>
                  <a:lnTo>
                    <a:pt x="1371748" y="4229049"/>
                  </a:lnTo>
                  <a:lnTo>
                    <a:pt x="1414298" y="4245746"/>
                  </a:lnTo>
                  <a:lnTo>
                    <a:pt x="1457275" y="4261578"/>
                  </a:lnTo>
                  <a:lnTo>
                    <a:pt x="1500667" y="4276533"/>
                  </a:lnTo>
                  <a:lnTo>
                    <a:pt x="1544465" y="4290601"/>
                  </a:lnTo>
                  <a:lnTo>
                    <a:pt x="1588658" y="4303771"/>
                  </a:lnTo>
                  <a:lnTo>
                    <a:pt x="1633235" y="4316033"/>
                  </a:lnTo>
                  <a:lnTo>
                    <a:pt x="1678184" y="4327375"/>
                  </a:lnTo>
                  <a:lnTo>
                    <a:pt x="1723497" y="4337787"/>
                  </a:lnTo>
                  <a:lnTo>
                    <a:pt x="1769161" y="4347258"/>
                  </a:lnTo>
                  <a:lnTo>
                    <a:pt x="1815166" y="4355777"/>
                  </a:lnTo>
                  <a:lnTo>
                    <a:pt x="1861502" y="4363335"/>
                  </a:lnTo>
                  <a:lnTo>
                    <a:pt x="1908158" y="4369919"/>
                  </a:lnTo>
                  <a:lnTo>
                    <a:pt x="1955122" y="4375520"/>
                  </a:lnTo>
                  <a:lnTo>
                    <a:pt x="2002385" y="4380127"/>
                  </a:lnTo>
                  <a:lnTo>
                    <a:pt x="2049935" y="4383728"/>
                  </a:lnTo>
                  <a:lnTo>
                    <a:pt x="2097762" y="4386314"/>
                  </a:lnTo>
                  <a:lnTo>
                    <a:pt x="2145855" y="4387873"/>
                  </a:lnTo>
                  <a:lnTo>
                    <a:pt x="2194204" y="4388396"/>
                  </a:lnTo>
                  <a:close/>
                </a:path>
              </a:pathLst>
            </a:custGeom>
            <a:grpFill/>
            <a:ln w="101600">
              <a:solidFill>
                <a:srgbClr val="B4CAEB"/>
              </a:solidFill>
            </a:ln>
          </p:spPr>
          <p:txBody>
            <a:bodyPr wrap="square" lIns="0" tIns="0" rIns="0" bIns="0" rtlCol="0"/>
            <a:lstStyle/>
            <a:p>
              <a:endParaRPr/>
            </a:p>
          </p:txBody>
        </p:sp>
      </p:grpSp>
      <p:sp>
        <p:nvSpPr>
          <p:cNvPr id="6" name="object 6"/>
          <p:cNvSpPr txBox="1"/>
          <p:nvPr/>
        </p:nvSpPr>
        <p:spPr>
          <a:xfrm>
            <a:off x="358140" y="3127895"/>
            <a:ext cx="4635500" cy="4635500"/>
          </a:xfrm>
          <a:prstGeom prst="rect">
            <a:avLst/>
          </a:prstGeom>
          <a:solidFill>
            <a:schemeClr val="bg1"/>
          </a:solidFill>
          <a:ln w="38100">
            <a:solidFill>
              <a:schemeClr val="accent6">
                <a:lumMod val="60000"/>
                <a:lumOff val="40000"/>
              </a:schemeClr>
            </a:solidFill>
          </a:ln>
        </p:spPr>
        <p:txBody>
          <a:bodyPr vert="horz" wrap="square" lIns="0" tIns="0" rIns="0" bIns="0" rtlCol="0">
            <a:spAutoFit/>
          </a:bodyPr>
          <a:lstStyle/>
          <a:p>
            <a:pPr>
              <a:lnSpc>
                <a:spcPct val="100000"/>
              </a:lnSpc>
            </a:pPr>
            <a:endParaRPr sz="2400" dirty="0">
              <a:latin typeface="Times New Roman"/>
              <a:cs typeface="Times New Roman"/>
            </a:endParaRPr>
          </a:p>
          <a:p>
            <a:pPr>
              <a:lnSpc>
                <a:spcPct val="100000"/>
              </a:lnSpc>
            </a:pPr>
            <a:endParaRPr sz="2400" dirty="0">
              <a:latin typeface="Times New Roman"/>
              <a:cs typeface="Times New Roman"/>
            </a:endParaRPr>
          </a:p>
          <a:p>
            <a:pPr>
              <a:lnSpc>
                <a:spcPct val="100000"/>
              </a:lnSpc>
              <a:spcBef>
                <a:spcPts val="665"/>
              </a:spcBef>
            </a:pPr>
            <a:endParaRPr sz="2400" dirty="0">
              <a:latin typeface="Times New Roman"/>
              <a:cs typeface="Times New Roman"/>
            </a:endParaRPr>
          </a:p>
          <a:p>
            <a:pPr marL="725170" marR="791210">
              <a:lnSpc>
                <a:spcPct val="100000"/>
              </a:lnSpc>
            </a:pPr>
            <a:r>
              <a:rPr sz="2400" b="1" spc="75" dirty="0">
                <a:latin typeface="Century Gothic"/>
                <a:cs typeface="Century Gothic"/>
              </a:rPr>
              <a:t>Tienen</a:t>
            </a:r>
            <a:r>
              <a:rPr sz="2400" b="1" spc="70" dirty="0">
                <a:latin typeface="Century Gothic"/>
                <a:cs typeface="Century Gothic"/>
              </a:rPr>
              <a:t> un</a:t>
            </a:r>
            <a:r>
              <a:rPr sz="2400" b="1" spc="75" dirty="0">
                <a:latin typeface="Century Gothic"/>
                <a:cs typeface="Century Gothic"/>
              </a:rPr>
              <a:t> </a:t>
            </a:r>
            <a:r>
              <a:rPr sz="2400" b="1" spc="55" dirty="0">
                <a:latin typeface="Century Gothic"/>
                <a:cs typeface="Century Gothic"/>
              </a:rPr>
              <a:t>papel </a:t>
            </a:r>
            <a:r>
              <a:rPr sz="2400" b="1" spc="80" dirty="0">
                <a:latin typeface="Century Gothic"/>
                <a:cs typeface="Century Gothic"/>
              </a:rPr>
              <a:t>fundamental</a:t>
            </a:r>
            <a:r>
              <a:rPr sz="2400" b="1" spc="114" dirty="0">
                <a:latin typeface="Century Gothic"/>
                <a:cs typeface="Century Gothic"/>
              </a:rPr>
              <a:t> </a:t>
            </a:r>
            <a:r>
              <a:rPr sz="2400" b="1" dirty="0">
                <a:latin typeface="Century Gothic"/>
                <a:cs typeface="Century Gothic"/>
              </a:rPr>
              <a:t>en</a:t>
            </a:r>
            <a:r>
              <a:rPr sz="2400" b="1" spc="120" dirty="0">
                <a:latin typeface="Century Gothic"/>
                <a:cs typeface="Century Gothic"/>
              </a:rPr>
              <a:t> </a:t>
            </a:r>
            <a:r>
              <a:rPr sz="2400" b="1" spc="70" dirty="0">
                <a:latin typeface="Century Gothic"/>
                <a:cs typeface="Century Gothic"/>
              </a:rPr>
              <a:t>la debida</a:t>
            </a:r>
            <a:r>
              <a:rPr sz="2400" b="1" spc="85" dirty="0">
                <a:latin typeface="Century Gothic"/>
                <a:cs typeface="Century Gothic"/>
              </a:rPr>
              <a:t> </a:t>
            </a:r>
            <a:r>
              <a:rPr sz="2400" b="1" spc="80" dirty="0">
                <a:latin typeface="Century Gothic"/>
                <a:cs typeface="Century Gothic"/>
              </a:rPr>
              <a:t>gestión</a:t>
            </a:r>
            <a:r>
              <a:rPr sz="2400" b="1" spc="85" dirty="0">
                <a:latin typeface="Century Gothic"/>
                <a:cs typeface="Century Gothic"/>
              </a:rPr>
              <a:t> </a:t>
            </a:r>
            <a:r>
              <a:rPr sz="2400" b="1" spc="-25" dirty="0">
                <a:latin typeface="Century Gothic"/>
                <a:cs typeface="Century Gothic"/>
              </a:rPr>
              <a:t>de </a:t>
            </a:r>
            <a:r>
              <a:rPr sz="2400" b="1" spc="105" dirty="0">
                <a:latin typeface="Century Gothic"/>
                <a:cs typeface="Century Gothic"/>
              </a:rPr>
              <a:t>los</a:t>
            </a:r>
            <a:r>
              <a:rPr sz="2400" b="1" spc="85" dirty="0">
                <a:latin typeface="Century Gothic"/>
                <a:cs typeface="Century Gothic"/>
              </a:rPr>
              <a:t> </a:t>
            </a:r>
            <a:r>
              <a:rPr sz="2400" b="1" spc="75" dirty="0">
                <a:latin typeface="Century Gothic"/>
                <a:cs typeface="Century Gothic"/>
              </a:rPr>
              <a:t>conflictos</a:t>
            </a:r>
            <a:r>
              <a:rPr sz="2400" b="1" spc="85" dirty="0">
                <a:latin typeface="Century Gothic"/>
                <a:cs typeface="Century Gothic"/>
              </a:rPr>
              <a:t> </a:t>
            </a:r>
            <a:r>
              <a:rPr sz="2400" b="1" spc="-25" dirty="0">
                <a:latin typeface="Century Gothic"/>
                <a:cs typeface="Century Gothic"/>
              </a:rPr>
              <a:t>de </a:t>
            </a:r>
            <a:r>
              <a:rPr sz="2400" b="1" spc="75" dirty="0">
                <a:latin typeface="Century Gothic"/>
                <a:cs typeface="Century Gothic"/>
              </a:rPr>
              <a:t>intereses</a:t>
            </a:r>
            <a:r>
              <a:rPr sz="2400" b="1" spc="135" dirty="0">
                <a:latin typeface="Century Gothic"/>
                <a:cs typeface="Century Gothic"/>
              </a:rPr>
              <a:t> </a:t>
            </a:r>
            <a:r>
              <a:rPr sz="2400" b="1" dirty="0">
                <a:latin typeface="Century Gothic"/>
                <a:cs typeface="Century Gothic"/>
              </a:rPr>
              <a:t>de</a:t>
            </a:r>
            <a:r>
              <a:rPr sz="2400" b="1" spc="135" dirty="0">
                <a:latin typeface="Century Gothic"/>
                <a:cs typeface="Century Gothic"/>
              </a:rPr>
              <a:t> </a:t>
            </a:r>
            <a:r>
              <a:rPr sz="2400" b="1" spc="90" dirty="0">
                <a:latin typeface="Century Gothic"/>
                <a:cs typeface="Century Gothic"/>
              </a:rPr>
              <a:t>sus subalternos,</a:t>
            </a:r>
            <a:r>
              <a:rPr sz="2400" b="1" spc="55" dirty="0">
                <a:latin typeface="Century Gothic"/>
                <a:cs typeface="Century Gothic"/>
              </a:rPr>
              <a:t> </a:t>
            </a:r>
            <a:r>
              <a:rPr sz="2400" b="1" spc="45" dirty="0">
                <a:latin typeface="Century Gothic"/>
                <a:cs typeface="Century Gothic"/>
              </a:rPr>
              <a:t>deben:</a:t>
            </a:r>
            <a:endParaRPr sz="2400" dirty="0">
              <a:latin typeface="Century Gothic"/>
              <a:cs typeface="Century Gothic"/>
            </a:endParaRPr>
          </a:p>
        </p:txBody>
      </p:sp>
      <p:sp>
        <p:nvSpPr>
          <p:cNvPr id="7" name="object 7"/>
          <p:cNvSpPr txBox="1"/>
          <p:nvPr/>
        </p:nvSpPr>
        <p:spPr>
          <a:xfrm>
            <a:off x="5956999" y="2525379"/>
            <a:ext cx="9141460" cy="5918200"/>
          </a:xfrm>
          <a:prstGeom prst="rect">
            <a:avLst/>
          </a:prstGeom>
        </p:spPr>
        <p:txBody>
          <a:bodyPr vert="horz" wrap="square" lIns="0" tIns="12700" rIns="0" bIns="0" rtlCol="0">
            <a:spAutoFit/>
          </a:bodyPr>
          <a:lstStyle/>
          <a:p>
            <a:pPr marL="12700" marR="705485">
              <a:lnSpc>
                <a:spcPct val="100000"/>
              </a:lnSpc>
              <a:spcBef>
                <a:spcPts val="100"/>
              </a:spcBef>
            </a:pPr>
            <a:r>
              <a:rPr sz="2200" spc="55" dirty="0">
                <a:latin typeface="Tahoma"/>
                <a:cs typeface="Tahoma"/>
              </a:rPr>
              <a:t>Recibir</a:t>
            </a:r>
            <a:r>
              <a:rPr sz="2200" spc="-5" dirty="0">
                <a:latin typeface="Tahoma"/>
                <a:cs typeface="Tahoma"/>
              </a:rPr>
              <a:t> </a:t>
            </a:r>
            <a:r>
              <a:rPr sz="2200" dirty="0">
                <a:latin typeface="Tahoma"/>
                <a:cs typeface="Tahoma"/>
              </a:rPr>
              <a:t>los</a:t>
            </a:r>
            <a:r>
              <a:rPr sz="2200" spc="-5" dirty="0">
                <a:latin typeface="Tahoma"/>
                <a:cs typeface="Tahoma"/>
              </a:rPr>
              <a:t> </a:t>
            </a:r>
            <a:r>
              <a:rPr sz="2200" dirty="0">
                <a:latin typeface="Tahoma"/>
                <a:cs typeface="Tahoma"/>
              </a:rPr>
              <a:t>reportes</a:t>
            </a:r>
            <a:r>
              <a:rPr sz="2200" spc="-5" dirty="0">
                <a:latin typeface="Tahoma"/>
                <a:cs typeface="Tahoma"/>
              </a:rPr>
              <a:t> </a:t>
            </a:r>
            <a:r>
              <a:rPr sz="2200" spc="50" dirty="0">
                <a:latin typeface="Tahoma"/>
                <a:cs typeface="Tahoma"/>
              </a:rPr>
              <a:t>sobre</a:t>
            </a:r>
            <a:r>
              <a:rPr sz="2200" spc="-5" dirty="0">
                <a:latin typeface="Tahoma"/>
                <a:cs typeface="Tahoma"/>
              </a:rPr>
              <a:t> </a:t>
            </a:r>
            <a:r>
              <a:rPr sz="2200" spc="65" dirty="0">
                <a:latin typeface="Tahoma"/>
                <a:cs typeface="Tahoma"/>
              </a:rPr>
              <a:t>posibles</a:t>
            </a:r>
            <a:r>
              <a:rPr sz="2200" spc="-5" dirty="0">
                <a:latin typeface="Tahoma"/>
                <a:cs typeface="Tahoma"/>
              </a:rPr>
              <a:t> </a:t>
            </a:r>
            <a:r>
              <a:rPr sz="2200" dirty="0">
                <a:latin typeface="Tahoma"/>
                <a:cs typeface="Tahoma"/>
              </a:rPr>
              <a:t>conflictos </a:t>
            </a:r>
            <a:r>
              <a:rPr sz="2200" spc="95" dirty="0">
                <a:latin typeface="Tahoma"/>
                <a:cs typeface="Tahoma"/>
              </a:rPr>
              <a:t>de</a:t>
            </a:r>
            <a:r>
              <a:rPr sz="2200" spc="-5" dirty="0">
                <a:latin typeface="Tahoma"/>
                <a:cs typeface="Tahoma"/>
              </a:rPr>
              <a:t> </a:t>
            </a:r>
            <a:r>
              <a:rPr sz="2200" dirty="0">
                <a:latin typeface="Tahoma"/>
                <a:cs typeface="Tahoma"/>
              </a:rPr>
              <a:t>intereses</a:t>
            </a:r>
            <a:r>
              <a:rPr sz="2200" spc="-5" dirty="0">
                <a:latin typeface="Tahoma"/>
                <a:cs typeface="Tahoma"/>
              </a:rPr>
              <a:t> </a:t>
            </a:r>
            <a:r>
              <a:rPr sz="2200" dirty="0">
                <a:latin typeface="Tahoma"/>
                <a:cs typeface="Tahoma"/>
              </a:rPr>
              <a:t>y</a:t>
            </a:r>
            <a:r>
              <a:rPr sz="2200" spc="-5" dirty="0">
                <a:latin typeface="Tahoma"/>
                <a:cs typeface="Tahoma"/>
              </a:rPr>
              <a:t> </a:t>
            </a:r>
            <a:r>
              <a:rPr sz="2200" spc="50" dirty="0">
                <a:latin typeface="Tahoma"/>
                <a:cs typeface="Tahoma"/>
              </a:rPr>
              <a:t>decidir </a:t>
            </a:r>
            <a:r>
              <a:rPr sz="2200" dirty="0">
                <a:latin typeface="Arial"/>
                <a:cs typeface="Arial"/>
              </a:rPr>
              <a:t>sobre</a:t>
            </a:r>
            <a:r>
              <a:rPr sz="2200" spc="40" dirty="0">
                <a:latin typeface="Arial"/>
                <a:cs typeface="Arial"/>
              </a:rPr>
              <a:t> </a:t>
            </a:r>
            <a:r>
              <a:rPr sz="2200" dirty="0">
                <a:latin typeface="Arial"/>
                <a:cs typeface="Arial"/>
              </a:rPr>
              <a:t>las</a:t>
            </a:r>
            <a:r>
              <a:rPr sz="2200" spc="40" dirty="0">
                <a:latin typeface="Arial"/>
                <a:cs typeface="Arial"/>
              </a:rPr>
              <a:t> </a:t>
            </a:r>
            <a:r>
              <a:rPr sz="2200" dirty="0">
                <a:latin typeface="Arial"/>
                <a:cs typeface="Arial"/>
              </a:rPr>
              <a:t>abstenciones</a:t>
            </a:r>
            <a:r>
              <a:rPr sz="2200" spc="45" dirty="0">
                <a:latin typeface="Arial"/>
                <a:cs typeface="Arial"/>
              </a:rPr>
              <a:t> </a:t>
            </a:r>
            <a:r>
              <a:rPr sz="2200" dirty="0">
                <a:latin typeface="Arial"/>
                <a:cs typeface="Arial"/>
              </a:rPr>
              <a:t>planteadas</a:t>
            </a:r>
            <a:r>
              <a:rPr sz="2200" spc="40" dirty="0">
                <a:latin typeface="Arial"/>
                <a:cs typeface="Arial"/>
              </a:rPr>
              <a:t> </a:t>
            </a:r>
            <a:r>
              <a:rPr sz="2200" dirty="0">
                <a:latin typeface="Arial"/>
                <a:cs typeface="Arial"/>
              </a:rPr>
              <a:t>(LGAP,</a:t>
            </a:r>
            <a:r>
              <a:rPr sz="2200" spc="40" dirty="0">
                <a:latin typeface="Arial"/>
                <a:cs typeface="Arial"/>
              </a:rPr>
              <a:t> </a:t>
            </a:r>
            <a:r>
              <a:rPr sz="2200" dirty="0">
                <a:latin typeface="Arial"/>
                <a:cs typeface="Arial"/>
              </a:rPr>
              <a:t>art.</a:t>
            </a:r>
            <a:r>
              <a:rPr sz="2200" spc="45" dirty="0">
                <a:latin typeface="Arial"/>
                <a:cs typeface="Arial"/>
              </a:rPr>
              <a:t> </a:t>
            </a:r>
            <a:r>
              <a:rPr sz="2200" spc="-10" dirty="0">
                <a:latin typeface="Arial"/>
                <a:cs typeface="Arial"/>
              </a:rPr>
              <a:t>231).</a:t>
            </a:r>
            <a:endParaRPr sz="2200">
              <a:latin typeface="Arial"/>
              <a:cs typeface="Arial"/>
            </a:endParaRPr>
          </a:p>
          <a:p>
            <a:pPr marL="12700" marR="5080">
              <a:lnSpc>
                <a:spcPct val="100000"/>
              </a:lnSpc>
              <a:spcBef>
                <a:spcPts val="1130"/>
              </a:spcBef>
            </a:pPr>
            <a:r>
              <a:rPr sz="2200" spc="-10" dirty="0">
                <a:latin typeface="Tahoma"/>
                <a:cs typeface="Tahoma"/>
              </a:rPr>
              <a:t>Identificar</a:t>
            </a:r>
            <a:r>
              <a:rPr sz="2200" spc="-20" dirty="0">
                <a:latin typeface="Tahoma"/>
                <a:cs typeface="Tahoma"/>
              </a:rPr>
              <a:t> </a:t>
            </a:r>
            <a:r>
              <a:rPr sz="2200" dirty="0">
                <a:latin typeface="Tahoma"/>
                <a:cs typeface="Tahoma"/>
              </a:rPr>
              <a:t>los</a:t>
            </a:r>
            <a:r>
              <a:rPr sz="2200" spc="-15" dirty="0">
                <a:latin typeface="Tahoma"/>
                <a:cs typeface="Tahoma"/>
              </a:rPr>
              <a:t> </a:t>
            </a:r>
            <a:r>
              <a:rPr sz="2200" dirty="0">
                <a:latin typeface="Tahoma"/>
                <a:cs typeface="Tahoma"/>
              </a:rPr>
              <a:t>conflictos</a:t>
            </a:r>
            <a:r>
              <a:rPr sz="2200" spc="-15" dirty="0">
                <a:latin typeface="Tahoma"/>
                <a:cs typeface="Tahoma"/>
              </a:rPr>
              <a:t> </a:t>
            </a:r>
            <a:r>
              <a:rPr sz="2200" spc="95" dirty="0">
                <a:latin typeface="Tahoma"/>
                <a:cs typeface="Tahoma"/>
              </a:rPr>
              <a:t>de</a:t>
            </a:r>
            <a:r>
              <a:rPr sz="2200" spc="-15" dirty="0">
                <a:latin typeface="Tahoma"/>
                <a:cs typeface="Tahoma"/>
              </a:rPr>
              <a:t> </a:t>
            </a:r>
            <a:r>
              <a:rPr sz="2200" dirty="0">
                <a:latin typeface="Tahoma"/>
                <a:cs typeface="Tahoma"/>
              </a:rPr>
              <a:t>intereses</a:t>
            </a:r>
            <a:r>
              <a:rPr sz="2200" spc="-15" dirty="0">
                <a:latin typeface="Tahoma"/>
                <a:cs typeface="Tahoma"/>
              </a:rPr>
              <a:t> </a:t>
            </a:r>
            <a:r>
              <a:rPr sz="2200" spc="60" dirty="0">
                <a:latin typeface="Tahoma"/>
                <a:cs typeface="Tahoma"/>
              </a:rPr>
              <a:t>que</a:t>
            </a:r>
            <a:r>
              <a:rPr sz="2200" spc="-15" dirty="0">
                <a:latin typeface="Tahoma"/>
                <a:cs typeface="Tahoma"/>
              </a:rPr>
              <a:t> </a:t>
            </a:r>
            <a:r>
              <a:rPr sz="2200" spc="55" dirty="0">
                <a:latin typeface="Tahoma"/>
                <a:cs typeface="Tahoma"/>
              </a:rPr>
              <a:t>puedan</a:t>
            </a:r>
            <a:r>
              <a:rPr sz="2200" spc="-20" dirty="0">
                <a:latin typeface="Tahoma"/>
                <a:cs typeface="Tahoma"/>
              </a:rPr>
              <a:t> </a:t>
            </a:r>
            <a:r>
              <a:rPr sz="2200" dirty="0">
                <a:latin typeface="Tahoma"/>
                <a:cs typeface="Tahoma"/>
              </a:rPr>
              <a:t>afectar,</a:t>
            </a:r>
            <a:r>
              <a:rPr sz="2200" spc="-15" dirty="0">
                <a:latin typeface="Tahoma"/>
                <a:cs typeface="Tahoma"/>
              </a:rPr>
              <a:t> </a:t>
            </a:r>
            <a:r>
              <a:rPr sz="2200" dirty="0">
                <a:latin typeface="Tahoma"/>
                <a:cs typeface="Tahoma"/>
              </a:rPr>
              <a:t>en</a:t>
            </a:r>
            <a:r>
              <a:rPr sz="2200" spc="-15" dirty="0">
                <a:latin typeface="Tahoma"/>
                <a:cs typeface="Tahoma"/>
              </a:rPr>
              <a:t> </a:t>
            </a:r>
            <a:r>
              <a:rPr sz="2200" dirty="0">
                <a:latin typeface="Tahoma"/>
                <a:cs typeface="Tahoma"/>
              </a:rPr>
              <a:t>el</a:t>
            </a:r>
            <a:r>
              <a:rPr sz="2200" spc="-15" dirty="0">
                <a:latin typeface="Tahoma"/>
                <a:cs typeface="Tahoma"/>
              </a:rPr>
              <a:t> </a:t>
            </a:r>
            <a:r>
              <a:rPr sz="2200" spc="55" dirty="0">
                <a:latin typeface="Tahoma"/>
                <a:cs typeface="Tahoma"/>
              </a:rPr>
              <a:t>día</a:t>
            </a:r>
            <a:r>
              <a:rPr sz="2200" spc="-15" dirty="0">
                <a:latin typeface="Tahoma"/>
                <a:cs typeface="Tahoma"/>
              </a:rPr>
              <a:t> </a:t>
            </a:r>
            <a:r>
              <a:rPr sz="2200" spc="65" dirty="0">
                <a:latin typeface="Tahoma"/>
                <a:cs typeface="Tahoma"/>
              </a:rPr>
              <a:t>a</a:t>
            </a:r>
            <a:r>
              <a:rPr sz="2200" spc="-15" dirty="0">
                <a:latin typeface="Tahoma"/>
                <a:cs typeface="Tahoma"/>
              </a:rPr>
              <a:t> </a:t>
            </a:r>
            <a:r>
              <a:rPr sz="2200" spc="-20" dirty="0">
                <a:latin typeface="Tahoma"/>
                <a:cs typeface="Tahoma"/>
              </a:rPr>
              <a:t>día, </a:t>
            </a:r>
            <a:r>
              <a:rPr sz="2200" spc="60" dirty="0">
                <a:latin typeface="Tahoma"/>
                <a:cs typeface="Tahoma"/>
              </a:rPr>
              <a:t>sus</a:t>
            </a:r>
            <a:r>
              <a:rPr sz="2200" spc="95" dirty="0">
                <a:latin typeface="Tahoma"/>
                <a:cs typeface="Tahoma"/>
              </a:rPr>
              <a:t> </a:t>
            </a:r>
            <a:r>
              <a:rPr sz="2200" dirty="0">
                <a:latin typeface="Tahoma"/>
                <a:cs typeface="Tahoma"/>
              </a:rPr>
              <a:t>funciones</a:t>
            </a:r>
            <a:r>
              <a:rPr sz="2200" spc="100" dirty="0">
                <a:latin typeface="Tahoma"/>
                <a:cs typeface="Tahoma"/>
              </a:rPr>
              <a:t> </a:t>
            </a:r>
            <a:r>
              <a:rPr sz="2200" dirty="0">
                <a:latin typeface="Tahoma"/>
                <a:cs typeface="Tahoma"/>
              </a:rPr>
              <a:t>y</a:t>
            </a:r>
            <a:r>
              <a:rPr sz="2200" spc="100" dirty="0">
                <a:latin typeface="Tahoma"/>
                <a:cs typeface="Tahoma"/>
              </a:rPr>
              <a:t> </a:t>
            </a:r>
            <a:r>
              <a:rPr sz="2200" spc="-10" dirty="0">
                <a:latin typeface="Tahoma"/>
                <a:cs typeface="Tahoma"/>
              </a:rPr>
              <a:t>responsabilidades.</a:t>
            </a:r>
            <a:endParaRPr sz="2200">
              <a:latin typeface="Tahoma"/>
              <a:cs typeface="Tahoma"/>
            </a:endParaRPr>
          </a:p>
          <a:p>
            <a:pPr marL="12700" marR="1014730">
              <a:lnSpc>
                <a:spcPct val="100000"/>
              </a:lnSpc>
              <a:spcBef>
                <a:spcPts val="1135"/>
              </a:spcBef>
            </a:pPr>
            <a:r>
              <a:rPr sz="2200" dirty="0">
                <a:latin typeface="Arial"/>
                <a:cs typeface="Arial"/>
              </a:rPr>
              <a:t>Colaborar</a:t>
            </a:r>
            <a:r>
              <a:rPr sz="2200" spc="65" dirty="0">
                <a:latin typeface="Arial"/>
                <a:cs typeface="Arial"/>
              </a:rPr>
              <a:t> </a:t>
            </a:r>
            <a:r>
              <a:rPr sz="2200" dirty="0">
                <a:latin typeface="Arial"/>
                <a:cs typeface="Arial"/>
              </a:rPr>
              <a:t>en</a:t>
            </a:r>
            <a:r>
              <a:rPr sz="2200" spc="65" dirty="0">
                <a:latin typeface="Arial"/>
                <a:cs typeface="Arial"/>
              </a:rPr>
              <a:t> </a:t>
            </a:r>
            <a:r>
              <a:rPr sz="2200" dirty="0">
                <a:latin typeface="Arial"/>
                <a:cs typeface="Arial"/>
              </a:rPr>
              <a:t>la</a:t>
            </a:r>
            <a:r>
              <a:rPr sz="2200" spc="70" dirty="0">
                <a:latin typeface="Arial"/>
                <a:cs typeface="Arial"/>
              </a:rPr>
              <a:t> </a:t>
            </a:r>
            <a:r>
              <a:rPr sz="2200" dirty="0">
                <a:latin typeface="Arial"/>
                <a:cs typeface="Arial"/>
              </a:rPr>
              <a:t>solución</a:t>
            </a:r>
            <a:r>
              <a:rPr sz="2200" spc="65" dirty="0">
                <a:latin typeface="Arial"/>
                <a:cs typeface="Arial"/>
              </a:rPr>
              <a:t> </a:t>
            </a:r>
            <a:r>
              <a:rPr sz="2200" dirty="0">
                <a:latin typeface="Arial"/>
                <a:cs typeface="Arial"/>
              </a:rPr>
              <a:t>de</a:t>
            </a:r>
            <a:r>
              <a:rPr sz="2200" spc="65" dirty="0">
                <a:latin typeface="Arial"/>
                <a:cs typeface="Arial"/>
              </a:rPr>
              <a:t> </a:t>
            </a:r>
            <a:r>
              <a:rPr sz="2200" dirty="0">
                <a:latin typeface="Arial"/>
                <a:cs typeface="Arial"/>
              </a:rPr>
              <a:t>sus</a:t>
            </a:r>
            <a:r>
              <a:rPr sz="2200" spc="70" dirty="0">
                <a:latin typeface="Arial"/>
                <a:cs typeface="Arial"/>
              </a:rPr>
              <a:t> </a:t>
            </a:r>
            <a:r>
              <a:rPr sz="2200" dirty="0">
                <a:latin typeface="Arial"/>
                <a:cs typeface="Arial"/>
              </a:rPr>
              <a:t>dudas</a:t>
            </a:r>
            <a:r>
              <a:rPr sz="2200" spc="65" dirty="0">
                <a:latin typeface="Arial"/>
                <a:cs typeface="Arial"/>
              </a:rPr>
              <a:t> </a:t>
            </a:r>
            <a:r>
              <a:rPr sz="2200" dirty="0">
                <a:latin typeface="Arial"/>
                <a:cs typeface="Arial"/>
              </a:rPr>
              <a:t>sobre</a:t>
            </a:r>
            <a:r>
              <a:rPr sz="2200" spc="65" dirty="0">
                <a:latin typeface="Arial"/>
                <a:cs typeface="Arial"/>
              </a:rPr>
              <a:t> </a:t>
            </a:r>
            <a:r>
              <a:rPr sz="2200" dirty="0">
                <a:latin typeface="Arial"/>
                <a:cs typeface="Arial"/>
              </a:rPr>
              <a:t>los</a:t>
            </a:r>
            <a:r>
              <a:rPr sz="2200" spc="70" dirty="0">
                <a:latin typeface="Arial"/>
                <a:cs typeface="Arial"/>
              </a:rPr>
              <a:t> </a:t>
            </a:r>
            <a:r>
              <a:rPr sz="2200" dirty="0">
                <a:latin typeface="Arial"/>
                <a:cs typeface="Arial"/>
              </a:rPr>
              <a:t>alcances</a:t>
            </a:r>
            <a:r>
              <a:rPr sz="2200" spc="65" dirty="0">
                <a:latin typeface="Arial"/>
                <a:cs typeface="Arial"/>
              </a:rPr>
              <a:t> </a:t>
            </a:r>
            <a:r>
              <a:rPr sz="2200" dirty="0">
                <a:latin typeface="Arial"/>
                <a:cs typeface="Arial"/>
              </a:rPr>
              <a:t>de</a:t>
            </a:r>
            <a:r>
              <a:rPr sz="2200" spc="65" dirty="0">
                <a:latin typeface="Arial"/>
                <a:cs typeface="Arial"/>
              </a:rPr>
              <a:t> </a:t>
            </a:r>
            <a:r>
              <a:rPr sz="2200" spc="-25" dirty="0">
                <a:latin typeface="Arial"/>
                <a:cs typeface="Arial"/>
              </a:rPr>
              <a:t>las </a:t>
            </a:r>
            <a:r>
              <a:rPr sz="2200" spc="55" dirty="0">
                <a:latin typeface="Tahoma"/>
                <a:cs typeface="Tahoma"/>
              </a:rPr>
              <a:t>obligaciones</a:t>
            </a:r>
            <a:r>
              <a:rPr sz="2200" dirty="0">
                <a:latin typeface="Tahoma"/>
                <a:cs typeface="Tahoma"/>
              </a:rPr>
              <a:t> éticas en</a:t>
            </a:r>
            <a:r>
              <a:rPr sz="2200" spc="5" dirty="0">
                <a:latin typeface="Tahoma"/>
                <a:cs typeface="Tahoma"/>
              </a:rPr>
              <a:t> </a:t>
            </a:r>
            <a:r>
              <a:rPr sz="2200" dirty="0">
                <a:latin typeface="Tahoma"/>
                <a:cs typeface="Tahoma"/>
              </a:rPr>
              <a:t>materia </a:t>
            </a:r>
            <a:r>
              <a:rPr sz="2200" spc="95" dirty="0">
                <a:latin typeface="Tahoma"/>
                <a:cs typeface="Tahoma"/>
              </a:rPr>
              <a:t>de</a:t>
            </a:r>
            <a:r>
              <a:rPr sz="2200" spc="5" dirty="0">
                <a:latin typeface="Tahoma"/>
                <a:cs typeface="Tahoma"/>
              </a:rPr>
              <a:t> </a:t>
            </a:r>
            <a:r>
              <a:rPr sz="2200" dirty="0">
                <a:latin typeface="Tahoma"/>
                <a:cs typeface="Tahoma"/>
              </a:rPr>
              <a:t>conflictos </a:t>
            </a:r>
            <a:r>
              <a:rPr sz="2200" spc="95" dirty="0">
                <a:latin typeface="Tahoma"/>
                <a:cs typeface="Tahoma"/>
              </a:rPr>
              <a:t>de</a:t>
            </a:r>
            <a:r>
              <a:rPr sz="2200" spc="5" dirty="0">
                <a:latin typeface="Tahoma"/>
                <a:cs typeface="Tahoma"/>
              </a:rPr>
              <a:t> </a:t>
            </a:r>
            <a:r>
              <a:rPr sz="2200" spc="-10" dirty="0">
                <a:latin typeface="Tahoma"/>
                <a:cs typeface="Tahoma"/>
              </a:rPr>
              <a:t>intereses.</a:t>
            </a:r>
            <a:endParaRPr sz="2200">
              <a:latin typeface="Tahoma"/>
              <a:cs typeface="Tahoma"/>
            </a:endParaRPr>
          </a:p>
          <a:p>
            <a:pPr marL="12700" marR="269240">
              <a:lnSpc>
                <a:spcPct val="100000"/>
              </a:lnSpc>
              <a:spcBef>
                <a:spcPts val="1130"/>
              </a:spcBef>
            </a:pPr>
            <a:r>
              <a:rPr sz="2200" spc="50" dirty="0">
                <a:latin typeface="Tahoma"/>
                <a:cs typeface="Tahoma"/>
              </a:rPr>
              <a:t>Crear</a:t>
            </a:r>
            <a:r>
              <a:rPr sz="2200" spc="25" dirty="0">
                <a:latin typeface="Tahoma"/>
                <a:cs typeface="Tahoma"/>
              </a:rPr>
              <a:t> </a:t>
            </a:r>
            <a:r>
              <a:rPr sz="2200" dirty="0">
                <a:latin typeface="Tahoma"/>
                <a:cs typeface="Tahoma"/>
              </a:rPr>
              <a:t>un</a:t>
            </a:r>
            <a:r>
              <a:rPr sz="2200" spc="25" dirty="0">
                <a:latin typeface="Tahoma"/>
                <a:cs typeface="Tahoma"/>
              </a:rPr>
              <a:t> </a:t>
            </a:r>
            <a:r>
              <a:rPr sz="2200" dirty="0">
                <a:latin typeface="Tahoma"/>
                <a:cs typeface="Tahoma"/>
              </a:rPr>
              <a:t>ambiente</a:t>
            </a:r>
            <a:r>
              <a:rPr sz="2200" spc="30" dirty="0">
                <a:latin typeface="Tahoma"/>
                <a:cs typeface="Tahoma"/>
              </a:rPr>
              <a:t> </a:t>
            </a:r>
            <a:r>
              <a:rPr sz="2200" spc="95" dirty="0">
                <a:latin typeface="Tahoma"/>
                <a:cs typeface="Tahoma"/>
              </a:rPr>
              <a:t>de</a:t>
            </a:r>
            <a:r>
              <a:rPr sz="2200" spc="25" dirty="0">
                <a:latin typeface="Tahoma"/>
                <a:cs typeface="Tahoma"/>
              </a:rPr>
              <a:t> </a:t>
            </a:r>
            <a:r>
              <a:rPr sz="2200" dirty="0">
                <a:latin typeface="Tahoma"/>
                <a:cs typeface="Tahoma"/>
              </a:rPr>
              <a:t>confianza</a:t>
            </a:r>
            <a:r>
              <a:rPr sz="2200" spc="25" dirty="0">
                <a:latin typeface="Tahoma"/>
                <a:cs typeface="Tahoma"/>
              </a:rPr>
              <a:t> </a:t>
            </a:r>
            <a:r>
              <a:rPr sz="2200" spc="50" dirty="0">
                <a:latin typeface="Tahoma"/>
                <a:cs typeface="Tahoma"/>
              </a:rPr>
              <a:t>para</a:t>
            </a:r>
            <a:r>
              <a:rPr sz="2200" spc="30" dirty="0">
                <a:latin typeface="Tahoma"/>
                <a:cs typeface="Tahoma"/>
              </a:rPr>
              <a:t> </a:t>
            </a:r>
            <a:r>
              <a:rPr sz="2200" dirty="0">
                <a:latin typeface="Tahoma"/>
                <a:cs typeface="Tahoma"/>
              </a:rPr>
              <a:t>la</a:t>
            </a:r>
            <a:r>
              <a:rPr sz="2200" spc="25" dirty="0">
                <a:latin typeface="Tahoma"/>
                <a:cs typeface="Tahoma"/>
              </a:rPr>
              <a:t> </a:t>
            </a:r>
            <a:r>
              <a:rPr sz="2200" dirty="0">
                <a:latin typeface="Tahoma"/>
                <a:cs typeface="Tahoma"/>
              </a:rPr>
              <a:t>revelación</a:t>
            </a:r>
            <a:r>
              <a:rPr sz="2200" spc="30" dirty="0">
                <a:latin typeface="Tahoma"/>
                <a:cs typeface="Tahoma"/>
              </a:rPr>
              <a:t> </a:t>
            </a:r>
            <a:r>
              <a:rPr sz="2200" spc="95" dirty="0">
                <a:latin typeface="Tahoma"/>
                <a:cs typeface="Tahoma"/>
              </a:rPr>
              <a:t>de</a:t>
            </a:r>
            <a:r>
              <a:rPr sz="2200" spc="25" dirty="0">
                <a:latin typeface="Tahoma"/>
                <a:cs typeface="Tahoma"/>
              </a:rPr>
              <a:t> </a:t>
            </a:r>
            <a:r>
              <a:rPr sz="2200" dirty="0">
                <a:latin typeface="Tahoma"/>
                <a:cs typeface="Tahoma"/>
              </a:rPr>
              <a:t>los</a:t>
            </a:r>
            <a:r>
              <a:rPr sz="2200" spc="25" dirty="0">
                <a:latin typeface="Tahoma"/>
                <a:cs typeface="Tahoma"/>
              </a:rPr>
              <a:t> </a:t>
            </a:r>
            <a:r>
              <a:rPr sz="2200" dirty="0">
                <a:latin typeface="Tahoma"/>
                <a:cs typeface="Tahoma"/>
              </a:rPr>
              <a:t>conflictos</a:t>
            </a:r>
            <a:r>
              <a:rPr sz="2200" spc="30" dirty="0">
                <a:latin typeface="Tahoma"/>
                <a:cs typeface="Tahoma"/>
              </a:rPr>
              <a:t> </a:t>
            </a:r>
            <a:r>
              <a:rPr sz="2200" spc="70" dirty="0">
                <a:latin typeface="Tahoma"/>
                <a:cs typeface="Tahoma"/>
              </a:rPr>
              <a:t>de </a:t>
            </a:r>
            <a:r>
              <a:rPr sz="2200" spc="-10" dirty="0">
                <a:latin typeface="Arial"/>
                <a:cs typeface="Arial"/>
              </a:rPr>
              <a:t>intereses.</a:t>
            </a:r>
            <a:endParaRPr sz="2200">
              <a:latin typeface="Arial"/>
              <a:cs typeface="Arial"/>
            </a:endParaRPr>
          </a:p>
          <a:p>
            <a:pPr marL="12700" marR="767080">
              <a:lnSpc>
                <a:spcPct val="100000"/>
              </a:lnSpc>
              <a:spcBef>
                <a:spcPts val="1135"/>
              </a:spcBef>
            </a:pPr>
            <a:r>
              <a:rPr sz="2200" dirty="0">
                <a:latin typeface="Arial"/>
                <a:cs typeface="Arial"/>
              </a:rPr>
              <a:t>Procurar</a:t>
            </a:r>
            <a:r>
              <a:rPr sz="2200" spc="60" dirty="0">
                <a:latin typeface="Arial"/>
                <a:cs typeface="Arial"/>
              </a:rPr>
              <a:t> </a:t>
            </a:r>
            <a:r>
              <a:rPr sz="2200" dirty="0">
                <a:latin typeface="Arial"/>
                <a:cs typeface="Arial"/>
              </a:rPr>
              <a:t>que</a:t>
            </a:r>
            <a:r>
              <a:rPr sz="2200" spc="65" dirty="0">
                <a:latin typeface="Arial"/>
                <a:cs typeface="Arial"/>
              </a:rPr>
              <a:t> </a:t>
            </a:r>
            <a:r>
              <a:rPr sz="2200" dirty="0">
                <a:latin typeface="Arial"/>
                <a:cs typeface="Arial"/>
              </a:rPr>
              <a:t>se</a:t>
            </a:r>
            <a:r>
              <a:rPr sz="2200" spc="65" dirty="0">
                <a:latin typeface="Arial"/>
                <a:cs typeface="Arial"/>
              </a:rPr>
              <a:t> </a:t>
            </a:r>
            <a:r>
              <a:rPr sz="2200" dirty="0">
                <a:latin typeface="Arial"/>
                <a:cs typeface="Arial"/>
              </a:rPr>
              <a:t>adopten</a:t>
            </a:r>
            <a:r>
              <a:rPr sz="2200" spc="65" dirty="0">
                <a:latin typeface="Arial"/>
                <a:cs typeface="Arial"/>
              </a:rPr>
              <a:t> </a:t>
            </a:r>
            <a:r>
              <a:rPr sz="2200" dirty="0">
                <a:latin typeface="Arial"/>
                <a:cs typeface="Arial"/>
              </a:rPr>
              <a:t>las</a:t>
            </a:r>
            <a:r>
              <a:rPr sz="2200" spc="60" dirty="0">
                <a:latin typeface="Arial"/>
                <a:cs typeface="Arial"/>
              </a:rPr>
              <a:t> </a:t>
            </a:r>
            <a:r>
              <a:rPr sz="2200" dirty="0">
                <a:latin typeface="Arial"/>
                <a:cs typeface="Arial"/>
              </a:rPr>
              <a:t>medidas</a:t>
            </a:r>
            <a:r>
              <a:rPr sz="2200" spc="65" dirty="0">
                <a:latin typeface="Arial"/>
                <a:cs typeface="Arial"/>
              </a:rPr>
              <a:t> </a:t>
            </a:r>
            <a:r>
              <a:rPr sz="2200" dirty="0">
                <a:latin typeface="Arial"/>
                <a:cs typeface="Arial"/>
              </a:rPr>
              <a:t>necesarias</a:t>
            </a:r>
            <a:r>
              <a:rPr sz="2200" spc="65" dirty="0">
                <a:latin typeface="Arial"/>
                <a:cs typeface="Arial"/>
              </a:rPr>
              <a:t> </a:t>
            </a:r>
            <a:r>
              <a:rPr sz="2200" dirty="0">
                <a:latin typeface="Arial"/>
                <a:cs typeface="Arial"/>
              </a:rPr>
              <a:t>para</a:t>
            </a:r>
            <a:r>
              <a:rPr sz="2200" spc="65" dirty="0">
                <a:latin typeface="Arial"/>
                <a:cs typeface="Arial"/>
              </a:rPr>
              <a:t> </a:t>
            </a:r>
            <a:r>
              <a:rPr sz="2200" dirty="0">
                <a:latin typeface="Arial"/>
                <a:cs typeface="Arial"/>
              </a:rPr>
              <a:t>prevenir</a:t>
            </a:r>
            <a:r>
              <a:rPr sz="2200" spc="60" dirty="0">
                <a:latin typeface="Arial"/>
                <a:cs typeface="Arial"/>
              </a:rPr>
              <a:t> </a:t>
            </a:r>
            <a:r>
              <a:rPr sz="2200" spc="-25" dirty="0">
                <a:latin typeface="Arial"/>
                <a:cs typeface="Arial"/>
              </a:rPr>
              <a:t>los </a:t>
            </a:r>
            <a:r>
              <a:rPr sz="2200" dirty="0">
                <a:latin typeface="Tahoma"/>
                <a:cs typeface="Tahoma"/>
              </a:rPr>
              <a:t>conflictos</a:t>
            </a:r>
            <a:r>
              <a:rPr sz="2200" spc="55" dirty="0">
                <a:latin typeface="Tahoma"/>
                <a:cs typeface="Tahoma"/>
              </a:rPr>
              <a:t> </a:t>
            </a:r>
            <a:r>
              <a:rPr sz="2200" spc="95" dirty="0">
                <a:latin typeface="Tahoma"/>
                <a:cs typeface="Tahoma"/>
              </a:rPr>
              <a:t>de</a:t>
            </a:r>
            <a:r>
              <a:rPr sz="2200" spc="55" dirty="0">
                <a:latin typeface="Tahoma"/>
                <a:cs typeface="Tahoma"/>
              </a:rPr>
              <a:t> </a:t>
            </a:r>
            <a:r>
              <a:rPr sz="2200" spc="-10" dirty="0">
                <a:latin typeface="Tahoma"/>
                <a:cs typeface="Tahoma"/>
              </a:rPr>
              <a:t>intereses.</a:t>
            </a:r>
            <a:endParaRPr sz="2200">
              <a:latin typeface="Tahoma"/>
              <a:cs typeface="Tahoma"/>
            </a:endParaRPr>
          </a:p>
          <a:p>
            <a:pPr marL="12700" marR="845185">
              <a:lnSpc>
                <a:spcPct val="100000"/>
              </a:lnSpc>
              <a:spcBef>
                <a:spcPts val="1135"/>
              </a:spcBef>
            </a:pPr>
            <a:r>
              <a:rPr sz="2200" dirty="0">
                <a:latin typeface="Arial"/>
                <a:cs typeface="Arial"/>
              </a:rPr>
              <a:t>Impulsar</a:t>
            </a:r>
            <a:r>
              <a:rPr sz="2200" spc="114" dirty="0">
                <a:latin typeface="Arial"/>
                <a:cs typeface="Arial"/>
              </a:rPr>
              <a:t> </a:t>
            </a:r>
            <a:r>
              <a:rPr sz="2200" dirty="0">
                <a:latin typeface="Arial"/>
                <a:cs typeface="Arial"/>
              </a:rPr>
              <a:t>las</a:t>
            </a:r>
            <a:r>
              <a:rPr sz="2200" spc="114" dirty="0">
                <a:latin typeface="Arial"/>
                <a:cs typeface="Arial"/>
              </a:rPr>
              <a:t> </a:t>
            </a:r>
            <a:r>
              <a:rPr sz="2200" dirty="0">
                <a:latin typeface="Arial"/>
                <a:cs typeface="Arial"/>
              </a:rPr>
              <a:t>medidas</a:t>
            </a:r>
            <a:r>
              <a:rPr sz="2200" spc="114" dirty="0">
                <a:latin typeface="Arial"/>
                <a:cs typeface="Arial"/>
              </a:rPr>
              <a:t> </a:t>
            </a:r>
            <a:r>
              <a:rPr sz="2200" dirty="0">
                <a:latin typeface="Arial"/>
                <a:cs typeface="Arial"/>
              </a:rPr>
              <a:t>disciplinarias</a:t>
            </a:r>
            <a:r>
              <a:rPr sz="2200" spc="114" dirty="0">
                <a:latin typeface="Arial"/>
                <a:cs typeface="Arial"/>
              </a:rPr>
              <a:t> </a:t>
            </a:r>
            <a:r>
              <a:rPr sz="2200" dirty="0">
                <a:latin typeface="Arial"/>
                <a:cs typeface="Arial"/>
              </a:rPr>
              <a:t>que</a:t>
            </a:r>
            <a:r>
              <a:rPr sz="2200" spc="114" dirty="0">
                <a:latin typeface="Arial"/>
                <a:cs typeface="Arial"/>
              </a:rPr>
              <a:t> </a:t>
            </a:r>
            <a:r>
              <a:rPr sz="2200" dirty="0">
                <a:latin typeface="Arial"/>
                <a:cs typeface="Arial"/>
              </a:rPr>
              <a:t>correspondan</a:t>
            </a:r>
            <a:r>
              <a:rPr sz="2200" spc="114" dirty="0">
                <a:latin typeface="Arial"/>
                <a:cs typeface="Arial"/>
              </a:rPr>
              <a:t> </a:t>
            </a:r>
            <a:r>
              <a:rPr sz="2200" dirty="0">
                <a:latin typeface="Arial"/>
                <a:cs typeface="Arial"/>
              </a:rPr>
              <a:t>en</a:t>
            </a:r>
            <a:r>
              <a:rPr sz="2200" spc="114" dirty="0">
                <a:latin typeface="Arial"/>
                <a:cs typeface="Arial"/>
              </a:rPr>
              <a:t> </a:t>
            </a:r>
            <a:r>
              <a:rPr sz="2200" dirty="0">
                <a:latin typeface="Arial"/>
                <a:cs typeface="Arial"/>
              </a:rPr>
              <a:t>caso</a:t>
            </a:r>
            <a:r>
              <a:rPr sz="2200" spc="114" dirty="0">
                <a:latin typeface="Arial"/>
                <a:cs typeface="Arial"/>
              </a:rPr>
              <a:t> </a:t>
            </a:r>
            <a:r>
              <a:rPr sz="2200" spc="-25" dirty="0">
                <a:latin typeface="Arial"/>
                <a:cs typeface="Arial"/>
              </a:rPr>
              <a:t>de </a:t>
            </a:r>
            <a:r>
              <a:rPr sz="2200" dirty="0">
                <a:latin typeface="Tahoma"/>
                <a:cs typeface="Tahoma"/>
              </a:rPr>
              <a:t>infracción</a:t>
            </a:r>
            <a:r>
              <a:rPr sz="2200" spc="50" dirty="0">
                <a:latin typeface="Tahoma"/>
                <a:cs typeface="Tahoma"/>
              </a:rPr>
              <a:t> </a:t>
            </a:r>
            <a:r>
              <a:rPr sz="2200" spc="65" dirty="0">
                <a:latin typeface="Tahoma"/>
                <a:cs typeface="Tahoma"/>
              </a:rPr>
              <a:t>a</a:t>
            </a:r>
            <a:r>
              <a:rPr sz="2200" spc="50" dirty="0">
                <a:latin typeface="Tahoma"/>
                <a:cs typeface="Tahoma"/>
              </a:rPr>
              <a:t> </a:t>
            </a:r>
            <a:r>
              <a:rPr sz="2200" dirty="0">
                <a:latin typeface="Tahoma"/>
                <a:cs typeface="Tahoma"/>
              </a:rPr>
              <a:t>la</a:t>
            </a:r>
            <a:r>
              <a:rPr sz="2200" spc="50" dirty="0">
                <a:latin typeface="Tahoma"/>
                <a:cs typeface="Tahoma"/>
              </a:rPr>
              <a:t> </a:t>
            </a:r>
            <a:r>
              <a:rPr sz="2200" dirty="0">
                <a:latin typeface="Tahoma"/>
                <a:cs typeface="Tahoma"/>
              </a:rPr>
              <a:t>regulación</a:t>
            </a:r>
            <a:r>
              <a:rPr sz="2200" spc="50" dirty="0">
                <a:latin typeface="Tahoma"/>
                <a:cs typeface="Tahoma"/>
              </a:rPr>
              <a:t> </a:t>
            </a:r>
            <a:r>
              <a:rPr sz="2200" spc="95" dirty="0">
                <a:latin typeface="Tahoma"/>
                <a:cs typeface="Tahoma"/>
              </a:rPr>
              <a:t>de</a:t>
            </a:r>
            <a:r>
              <a:rPr sz="2200" spc="50" dirty="0">
                <a:latin typeface="Tahoma"/>
                <a:cs typeface="Tahoma"/>
              </a:rPr>
              <a:t> </a:t>
            </a:r>
            <a:r>
              <a:rPr sz="2200" dirty="0">
                <a:latin typeface="Tahoma"/>
                <a:cs typeface="Tahoma"/>
              </a:rPr>
              <a:t>conflictos</a:t>
            </a:r>
            <a:r>
              <a:rPr sz="2200" spc="55" dirty="0">
                <a:latin typeface="Tahoma"/>
                <a:cs typeface="Tahoma"/>
              </a:rPr>
              <a:t> </a:t>
            </a:r>
            <a:r>
              <a:rPr sz="2200" spc="95" dirty="0">
                <a:latin typeface="Tahoma"/>
                <a:cs typeface="Tahoma"/>
              </a:rPr>
              <a:t>de</a:t>
            </a:r>
            <a:r>
              <a:rPr sz="2200" spc="50" dirty="0">
                <a:latin typeface="Tahoma"/>
                <a:cs typeface="Tahoma"/>
              </a:rPr>
              <a:t> </a:t>
            </a:r>
            <a:r>
              <a:rPr sz="2200" dirty="0">
                <a:latin typeface="Tahoma"/>
                <a:cs typeface="Tahoma"/>
              </a:rPr>
              <a:t>intereses</a:t>
            </a:r>
            <a:r>
              <a:rPr sz="2200" spc="50" dirty="0">
                <a:latin typeface="Tahoma"/>
                <a:cs typeface="Tahoma"/>
              </a:rPr>
              <a:t> </a:t>
            </a:r>
            <a:r>
              <a:rPr sz="2200" dirty="0">
                <a:latin typeface="Tahoma"/>
                <a:cs typeface="Tahoma"/>
              </a:rPr>
              <a:t>y</a:t>
            </a:r>
            <a:r>
              <a:rPr sz="2200" spc="50" dirty="0">
                <a:latin typeface="Tahoma"/>
                <a:cs typeface="Tahoma"/>
              </a:rPr>
              <a:t> </a:t>
            </a:r>
            <a:r>
              <a:rPr sz="2200" spc="-10" dirty="0">
                <a:latin typeface="Tahoma"/>
                <a:cs typeface="Tahoma"/>
              </a:rPr>
              <a:t>cualquier </a:t>
            </a:r>
            <a:r>
              <a:rPr sz="2200" dirty="0">
                <a:latin typeface="Arial"/>
                <a:cs typeface="Arial"/>
              </a:rPr>
              <a:t>conducta</a:t>
            </a:r>
            <a:r>
              <a:rPr sz="2200" spc="235" dirty="0">
                <a:latin typeface="Arial"/>
                <a:cs typeface="Arial"/>
              </a:rPr>
              <a:t> </a:t>
            </a:r>
            <a:r>
              <a:rPr sz="2200" dirty="0">
                <a:latin typeface="Arial"/>
                <a:cs typeface="Arial"/>
              </a:rPr>
              <a:t>indebida</a:t>
            </a:r>
            <a:r>
              <a:rPr sz="2200" spc="240" dirty="0">
                <a:latin typeface="Arial"/>
                <a:cs typeface="Arial"/>
              </a:rPr>
              <a:t> </a:t>
            </a:r>
            <a:r>
              <a:rPr sz="2200" dirty="0">
                <a:latin typeface="Arial"/>
                <a:cs typeface="Arial"/>
              </a:rPr>
              <a:t>derivada</a:t>
            </a:r>
            <a:r>
              <a:rPr sz="2200" spc="240" dirty="0">
                <a:latin typeface="Arial"/>
                <a:cs typeface="Arial"/>
              </a:rPr>
              <a:t> </a:t>
            </a:r>
            <a:r>
              <a:rPr sz="2200" dirty="0">
                <a:latin typeface="Arial"/>
                <a:cs typeface="Arial"/>
              </a:rPr>
              <a:t>de</a:t>
            </a:r>
            <a:r>
              <a:rPr sz="2200" spc="240" dirty="0">
                <a:latin typeface="Arial"/>
                <a:cs typeface="Arial"/>
              </a:rPr>
              <a:t> </a:t>
            </a:r>
            <a:r>
              <a:rPr sz="2200" spc="-10" dirty="0">
                <a:latin typeface="Arial"/>
                <a:cs typeface="Arial"/>
              </a:rPr>
              <a:t>éstos.</a:t>
            </a:r>
            <a:endParaRPr sz="2200">
              <a:latin typeface="Arial"/>
              <a:cs typeface="Arial"/>
            </a:endParaRPr>
          </a:p>
          <a:p>
            <a:pPr marL="12700" marR="161925">
              <a:lnSpc>
                <a:spcPct val="100000"/>
              </a:lnSpc>
              <a:spcBef>
                <a:spcPts val="1130"/>
              </a:spcBef>
            </a:pPr>
            <a:r>
              <a:rPr sz="2200" dirty="0">
                <a:latin typeface="Tahoma"/>
                <a:cs typeface="Tahoma"/>
              </a:rPr>
              <a:t>Dar</a:t>
            </a:r>
            <a:r>
              <a:rPr sz="2200" spc="50" dirty="0">
                <a:latin typeface="Tahoma"/>
                <a:cs typeface="Tahoma"/>
              </a:rPr>
              <a:t> </a:t>
            </a:r>
            <a:r>
              <a:rPr sz="2200" dirty="0">
                <a:latin typeface="Tahoma"/>
                <a:cs typeface="Tahoma"/>
              </a:rPr>
              <a:t>el</a:t>
            </a:r>
            <a:r>
              <a:rPr sz="2200" spc="50" dirty="0">
                <a:latin typeface="Tahoma"/>
                <a:cs typeface="Tahoma"/>
              </a:rPr>
              <a:t> </a:t>
            </a:r>
            <a:r>
              <a:rPr sz="2200" dirty="0">
                <a:latin typeface="Tahoma"/>
                <a:cs typeface="Tahoma"/>
              </a:rPr>
              <a:t>ejemplo</a:t>
            </a:r>
            <a:r>
              <a:rPr sz="2200" spc="55" dirty="0">
                <a:latin typeface="Tahoma"/>
                <a:cs typeface="Tahoma"/>
              </a:rPr>
              <a:t> </a:t>
            </a:r>
            <a:r>
              <a:rPr sz="2200" dirty="0">
                <a:latin typeface="Tahoma"/>
                <a:cs typeface="Tahoma"/>
              </a:rPr>
              <a:t>personal</a:t>
            </a:r>
            <a:r>
              <a:rPr sz="2200" spc="50" dirty="0">
                <a:latin typeface="Tahoma"/>
                <a:cs typeface="Tahoma"/>
              </a:rPr>
              <a:t> </a:t>
            </a:r>
            <a:r>
              <a:rPr sz="2200" dirty="0">
                <a:latin typeface="Tahoma"/>
                <a:cs typeface="Tahoma"/>
              </a:rPr>
              <a:t>al</a:t>
            </a:r>
            <a:r>
              <a:rPr sz="2200" spc="55" dirty="0">
                <a:latin typeface="Tahoma"/>
                <a:cs typeface="Tahoma"/>
              </a:rPr>
              <a:t> </a:t>
            </a:r>
            <a:r>
              <a:rPr sz="2200" dirty="0">
                <a:latin typeface="Tahoma"/>
                <a:cs typeface="Tahoma"/>
              </a:rPr>
              <a:t>organizar</a:t>
            </a:r>
            <a:r>
              <a:rPr sz="2200" spc="50" dirty="0">
                <a:latin typeface="Tahoma"/>
                <a:cs typeface="Tahoma"/>
              </a:rPr>
              <a:t> </a:t>
            </a:r>
            <a:r>
              <a:rPr sz="2200" spc="60" dirty="0">
                <a:latin typeface="Tahoma"/>
                <a:cs typeface="Tahoma"/>
              </a:rPr>
              <a:t>sus</a:t>
            </a:r>
            <a:r>
              <a:rPr sz="2200" spc="50" dirty="0">
                <a:latin typeface="Tahoma"/>
                <a:cs typeface="Tahoma"/>
              </a:rPr>
              <a:t> </a:t>
            </a:r>
            <a:r>
              <a:rPr sz="2200" dirty="0">
                <a:latin typeface="Tahoma"/>
                <a:cs typeface="Tahoma"/>
              </a:rPr>
              <a:t>intereses</a:t>
            </a:r>
            <a:r>
              <a:rPr sz="2200" spc="55" dirty="0">
                <a:latin typeface="Tahoma"/>
                <a:cs typeface="Tahoma"/>
              </a:rPr>
              <a:t> </a:t>
            </a:r>
            <a:r>
              <a:rPr sz="2200" dirty="0">
                <a:latin typeface="Tahoma"/>
                <a:cs typeface="Tahoma"/>
              </a:rPr>
              <a:t>privados</a:t>
            </a:r>
            <a:r>
              <a:rPr sz="2200" spc="50" dirty="0">
                <a:latin typeface="Tahoma"/>
                <a:cs typeface="Tahoma"/>
              </a:rPr>
              <a:t> </a:t>
            </a:r>
            <a:r>
              <a:rPr sz="2200" dirty="0">
                <a:latin typeface="Tahoma"/>
                <a:cs typeface="Tahoma"/>
              </a:rPr>
              <a:t>y,</a:t>
            </a:r>
            <a:r>
              <a:rPr sz="2200" spc="55" dirty="0">
                <a:latin typeface="Tahoma"/>
                <a:cs typeface="Tahoma"/>
              </a:rPr>
              <a:t> </a:t>
            </a:r>
            <a:r>
              <a:rPr sz="2200" spc="-10" dirty="0">
                <a:latin typeface="Tahoma"/>
                <a:cs typeface="Tahoma"/>
              </a:rPr>
              <a:t>gestionar </a:t>
            </a:r>
            <a:r>
              <a:rPr sz="2200" spc="60" dirty="0">
                <a:latin typeface="Tahoma"/>
                <a:cs typeface="Tahoma"/>
              </a:rPr>
              <a:t>sus</a:t>
            </a:r>
            <a:r>
              <a:rPr sz="2200" spc="5" dirty="0">
                <a:latin typeface="Tahoma"/>
                <a:cs typeface="Tahoma"/>
              </a:rPr>
              <a:t> </a:t>
            </a:r>
            <a:r>
              <a:rPr sz="2200" dirty="0">
                <a:latin typeface="Tahoma"/>
                <a:cs typeface="Tahoma"/>
              </a:rPr>
              <a:t>conflictos</a:t>
            </a:r>
            <a:r>
              <a:rPr sz="2200" spc="10" dirty="0">
                <a:latin typeface="Tahoma"/>
                <a:cs typeface="Tahoma"/>
              </a:rPr>
              <a:t> </a:t>
            </a:r>
            <a:r>
              <a:rPr sz="2200" spc="95" dirty="0">
                <a:latin typeface="Tahoma"/>
                <a:cs typeface="Tahoma"/>
              </a:rPr>
              <a:t>de</a:t>
            </a:r>
            <a:r>
              <a:rPr sz="2200" spc="10" dirty="0">
                <a:latin typeface="Tahoma"/>
                <a:cs typeface="Tahoma"/>
              </a:rPr>
              <a:t> </a:t>
            </a:r>
            <a:r>
              <a:rPr sz="2200" dirty="0">
                <a:latin typeface="Tahoma"/>
                <a:cs typeface="Tahoma"/>
              </a:rPr>
              <a:t>intereses</a:t>
            </a:r>
            <a:r>
              <a:rPr sz="2200" spc="5" dirty="0">
                <a:latin typeface="Tahoma"/>
                <a:cs typeface="Tahoma"/>
              </a:rPr>
              <a:t> </a:t>
            </a:r>
            <a:r>
              <a:rPr sz="2200" spc="95" dirty="0">
                <a:latin typeface="Tahoma"/>
                <a:cs typeface="Tahoma"/>
              </a:rPr>
              <a:t>de</a:t>
            </a:r>
            <a:r>
              <a:rPr sz="2200" spc="10" dirty="0">
                <a:latin typeface="Tahoma"/>
                <a:cs typeface="Tahoma"/>
              </a:rPr>
              <a:t> </a:t>
            </a:r>
            <a:r>
              <a:rPr sz="2200" dirty="0">
                <a:latin typeface="Tahoma"/>
                <a:cs typeface="Tahoma"/>
              </a:rPr>
              <a:t>manera</a:t>
            </a:r>
            <a:r>
              <a:rPr sz="2200" spc="10" dirty="0">
                <a:latin typeface="Tahoma"/>
                <a:cs typeface="Tahoma"/>
              </a:rPr>
              <a:t> </a:t>
            </a:r>
            <a:r>
              <a:rPr sz="2200" spc="65" dirty="0">
                <a:latin typeface="Tahoma"/>
                <a:cs typeface="Tahoma"/>
              </a:rPr>
              <a:t>adecuada.</a:t>
            </a:r>
            <a:endParaRPr sz="2200">
              <a:latin typeface="Tahoma"/>
              <a:cs typeface="Tahoma"/>
            </a:endParaRPr>
          </a:p>
        </p:txBody>
      </p:sp>
      <p:grpSp>
        <p:nvGrpSpPr>
          <p:cNvPr id="8" name="object 8"/>
          <p:cNvGrpSpPr/>
          <p:nvPr/>
        </p:nvGrpSpPr>
        <p:grpSpPr>
          <a:xfrm>
            <a:off x="5197049" y="2367904"/>
            <a:ext cx="457200" cy="6400800"/>
            <a:chOff x="5197049" y="2367904"/>
            <a:chExt cx="457200" cy="6400800"/>
          </a:xfrm>
        </p:grpSpPr>
        <p:sp>
          <p:nvSpPr>
            <p:cNvPr id="9" name="object 9"/>
            <p:cNvSpPr/>
            <p:nvPr/>
          </p:nvSpPr>
          <p:spPr>
            <a:xfrm>
              <a:off x="5222449" y="2367904"/>
              <a:ext cx="0" cy="6400800"/>
            </a:xfrm>
            <a:custGeom>
              <a:avLst/>
              <a:gdLst/>
              <a:ahLst/>
              <a:cxnLst/>
              <a:rect l="l" t="t" r="r" b="b"/>
              <a:pathLst>
                <a:path h="6400800">
                  <a:moveTo>
                    <a:pt x="0" y="0"/>
                  </a:moveTo>
                  <a:lnTo>
                    <a:pt x="0" y="6400800"/>
                  </a:lnTo>
                </a:path>
              </a:pathLst>
            </a:custGeom>
            <a:ln w="50800">
              <a:solidFill>
                <a:srgbClr val="005FAB"/>
              </a:solidFill>
            </a:ln>
          </p:spPr>
          <p:txBody>
            <a:bodyPr wrap="square" lIns="0" tIns="0" rIns="0" bIns="0" rtlCol="0"/>
            <a:lstStyle/>
            <a:p>
              <a:endParaRPr/>
            </a:p>
          </p:txBody>
        </p:sp>
        <p:sp>
          <p:nvSpPr>
            <p:cNvPr id="10" name="object 10"/>
            <p:cNvSpPr/>
            <p:nvPr/>
          </p:nvSpPr>
          <p:spPr>
            <a:xfrm>
              <a:off x="5197053" y="2820950"/>
              <a:ext cx="344170" cy="0"/>
            </a:xfrm>
            <a:custGeom>
              <a:avLst/>
              <a:gdLst/>
              <a:ahLst/>
              <a:cxnLst/>
              <a:rect l="l" t="t" r="r" b="b"/>
              <a:pathLst>
                <a:path w="344170">
                  <a:moveTo>
                    <a:pt x="0" y="0"/>
                  </a:moveTo>
                  <a:lnTo>
                    <a:pt x="343636" y="0"/>
                  </a:lnTo>
                </a:path>
              </a:pathLst>
            </a:custGeom>
            <a:ln w="50800">
              <a:solidFill>
                <a:srgbClr val="3970B2"/>
              </a:solidFill>
            </a:ln>
          </p:spPr>
          <p:txBody>
            <a:bodyPr wrap="square" lIns="0" tIns="0" rIns="0" bIns="0" rtlCol="0"/>
            <a:lstStyle/>
            <a:p>
              <a:endParaRPr/>
            </a:p>
          </p:txBody>
        </p:sp>
        <p:sp>
          <p:nvSpPr>
            <p:cNvPr id="11" name="object 11"/>
            <p:cNvSpPr/>
            <p:nvPr/>
          </p:nvSpPr>
          <p:spPr>
            <a:xfrm>
              <a:off x="5197053" y="3701600"/>
              <a:ext cx="344170" cy="0"/>
            </a:xfrm>
            <a:custGeom>
              <a:avLst/>
              <a:gdLst/>
              <a:ahLst/>
              <a:cxnLst/>
              <a:rect l="l" t="t" r="r" b="b"/>
              <a:pathLst>
                <a:path w="344170">
                  <a:moveTo>
                    <a:pt x="0" y="0"/>
                  </a:moveTo>
                  <a:lnTo>
                    <a:pt x="343636" y="0"/>
                  </a:lnTo>
                </a:path>
              </a:pathLst>
            </a:custGeom>
            <a:ln w="50800">
              <a:solidFill>
                <a:srgbClr val="3970B2"/>
              </a:solidFill>
            </a:ln>
          </p:spPr>
          <p:txBody>
            <a:bodyPr wrap="square" lIns="0" tIns="0" rIns="0" bIns="0" rtlCol="0"/>
            <a:lstStyle/>
            <a:p>
              <a:endParaRPr/>
            </a:p>
          </p:txBody>
        </p:sp>
        <p:sp>
          <p:nvSpPr>
            <p:cNvPr id="12" name="object 12"/>
            <p:cNvSpPr/>
            <p:nvPr/>
          </p:nvSpPr>
          <p:spPr>
            <a:xfrm>
              <a:off x="5197053" y="4513399"/>
              <a:ext cx="344170" cy="0"/>
            </a:xfrm>
            <a:custGeom>
              <a:avLst/>
              <a:gdLst/>
              <a:ahLst/>
              <a:cxnLst/>
              <a:rect l="l" t="t" r="r" b="b"/>
              <a:pathLst>
                <a:path w="344170">
                  <a:moveTo>
                    <a:pt x="0" y="0"/>
                  </a:moveTo>
                  <a:lnTo>
                    <a:pt x="343636" y="0"/>
                  </a:lnTo>
                </a:path>
              </a:pathLst>
            </a:custGeom>
            <a:ln w="50800">
              <a:solidFill>
                <a:srgbClr val="3970B2"/>
              </a:solidFill>
            </a:ln>
          </p:spPr>
          <p:txBody>
            <a:bodyPr wrap="square" lIns="0" tIns="0" rIns="0" bIns="0" rtlCol="0"/>
            <a:lstStyle/>
            <a:p>
              <a:endParaRPr/>
            </a:p>
          </p:txBody>
        </p:sp>
        <p:sp>
          <p:nvSpPr>
            <p:cNvPr id="13" name="object 13"/>
            <p:cNvSpPr/>
            <p:nvPr/>
          </p:nvSpPr>
          <p:spPr>
            <a:xfrm>
              <a:off x="5197053" y="6144200"/>
              <a:ext cx="344170" cy="0"/>
            </a:xfrm>
            <a:custGeom>
              <a:avLst/>
              <a:gdLst/>
              <a:ahLst/>
              <a:cxnLst/>
              <a:rect l="l" t="t" r="r" b="b"/>
              <a:pathLst>
                <a:path w="344170">
                  <a:moveTo>
                    <a:pt x="0" y="0"/>
                  </a:moveTo>
                  <a:lnTo>
                    <a:pt x="343636" y="0"/>
                  </a:lnTo>
                </a:path>
              </a:pathLst>
            </a:custGeom>
            <a:ln w="50800">
              <a:solidFill>
                <a:srgbClr val="3970B2"/>
              </a:solidFill>
            </a:ln>
          </p:spPr>
          <p:txBody>
            <a:bodyPr wrap="square" lIns="0" tIns="0" rIns="0" bIns="0" rtlCol="0"/>
            <a:lstStyle/>
            <a:p>
              <a:endParaRPr/>
            </a:p>
          </p:txBody>
        </p:sp>
        <p:sp>
          <p:nvSpPr>
            <p:cNvPr id="14" name="object 14"/>
            <p:cNvSpPr/>
            <p:nvPr/>
          </p:nvSpPr>
          <p:spPr>
            <a:xfrm>
              <a:off x="5197053" y="5408899"/>
              <a:ext cx="344170" cy="0"/>
            </a:xfrm>
            <a:custGeom>
              <a:avLst/>
              <a:gdLst/>
              <a:ahLst/>
              <a:cxnLst/>
              <a:rect l="l" t="t" r="r" b="b"/>
              <a:pathLst>
                <a:path w="344170">
                  <a:moveTo>
                    <a:pt x="0" y="0"/>
                  </a:moveTo>
                  <a:lnTo>
                    <a:pt x="343636" y="0"/>
                  </a:lnTo>
                </a:path>
              </a:pathLst>
            </a:custGeom>
            <a:ln w="50800">
              <a:solidFill>
                <a:srgbClr val="3970B2"/>
              </a:solidFill>
            </a:ln>
          </p:spPr>
          <p:txBody>
            <a:bodyPr wrap="square" lIns="0" tIns="0" rIns="0" bIns="0" rtlCol="0"/>
            <a:lstStyle/>
            <a:p>
              <a:endParaRPr/>
            </a:p>
          </p:txBody>
        </p:sp>
        <p:sp>
          <p:nvSpPr>
            <p:cNvPr id="15" name="object 15"/>
            <p:cNvSpPr/>
            <p:nvPr/>
          </p:nvSpPr>
          <p:spPr>
            <a:xfrm>
              <a:off x="5197053" y="7219699"/>
              <a:ext cx="344170" cy="0"/>
            </a:xfrm>
            <a:custGeom>
              <a:avLst/>
              <a:gdLst/>
              <a:ahLst/>
              <a:cxnLst/>
              <a:rect l="l" t="t" r="r" b="b"/>
              <a:pathLst>
                <a:path w="344170">
                  <a:moveTo>
                    <a:pt x="0" y="0"/>
                  </a:moveTo>
                  <a:lnTo>
                    <a:pt x="343636" y="0"/>
                  </a:lnTo>
                </a:path>
              </a:pathLst>
            </a:custGeom>
            <a:ln w="50800">
              <a:solidFill>
                <a:srgbClr val="3970B2"/>
              </a:solidFill>
            </a:ln>
          </p:spPr>
          <p:txBody>
            <a:bodyPr wrap="square" lIns="0" tIns="0" rIns="0" bIns="0" rtlCol="0"/>
            <a:lstStyle/>
            <a:p>
              <a:endParaRPr/>
            </a:p>
          </p:txBody>
        </p:sp>
        <p:sp>
          <p:nvSpPr>
            <p:cNvPr id="16" name="object 16"/>
            <p:cNvSpPr/>
            <p:nvPr/>
          </p:nvSpPr>
          <p:spPr>
            <a:xfrm>
              <a:off x="5197053" y="8097200"/>
              <a:ext cx="344170" cy="0"/>
            </a:xfrm>
            <a:custGeom>
              <a:avLst/>
              <a:gdLst/>
              <a:ahLst/>
              <a:cxnLst/>
              <a:rect l="l" t="t" r="r" b="b"/>
              <a:pathLst>
                <a:path w="344170">
                  <a:moveTo>
                    <a:pt x="0" y="0"/>
                  </a:moveTo>
                  <a:lnTo>
                    <a:pt x="343636" y="0"/>
                  </a:lnTo>
                </a:path>
              </a:pathLst>
            </a:custGeom>
            <a:ln w="50800">
              <a:solidFill>
                <a:srgbClr val="3970B2"/>
              </a:solidFill>
            </a:ln>
          </p:spPr>
          <p:txBody>
            <a:bodyPr wrap="square" lIns="0" tIns="0" rIns="0" bIns="0" rtlCol="0"/>
            <a:lstStyle/>
            <a:p>
              <a:endParaRPr/>
            </a:p>
          </p:txBody>
        </p:sp>
        <p:sp>
          <p:nvSpPr>
            <p:cNvPr id="17" name="object 17"/>
            <p:cNvSpPr/>
            <p:nvPr/>
          </p:nvSpPr>
          <p:spPr>
            <a:xfrm>
              <a:off x="5454777" y="2673349"/>
              <a:ext cx="200025" cy="5571490"/>
            </a:xfrm>
            <a:custGeom>
              <a:avLst/>
              <a:gdLst/>
              <a:ahLst/>
              <a:cxnLst/>
              <a:rect l="l" t="t" r="r" b="b"/>
              <a:pathLst>
                <a:path w="200025" h="5571490">
                  <a:moveTo>
                    <a:pt x="199478" y="5276253"/>
                  </a:moveTo>
                  <a:lnTo>
                    <a:pt x="0" y="5276253"/>
                  </a:lnTo>
                  <a:lnTo>
                    <a:pt x="0" y="5571452"/>
                  </a:lnTo>
                  <a:lnTo>
                    <a:pt x="199478" y="5571452"/>
                  </a:lnTo>
                  <a:lnTo>
                    <a:pt x="199478" y="5276253"/>
                  </a:lnTo>
                  <a:close/>
                </a:path>
                <a:path w="200025" h="5571490">
                  <a:moveTo>
                    <a:pt x="199478" y="4398759"/>
                  </a:moveTo>
                  <a:lnTo>
                    <a:pt x="0" y="4398759"/>
                  </a:lnTo>
                  <a:lnTo>
                    <a:pt x="0" y="4693958"/>
                  </a:lnTo>
                  <a:lnTo>
                    <a:pt x="199478" y="4693958"/>
                  </a:lnTo>
                  <a:lnTo>
                    <a:pt x="199478" y="4398759"/>
                  </a:lnTo>
                  <a:close/>
                </a:path>
                <a:path w="200025" h="5571490">
                  <a:moveTo>
                    <a:pt x="199478" y="3323247"/>
                  </a:moveTo>
                  <a:lnTo>
                    <a:pt x="0" y="3323247"/>
                  </a:lnTo>
                  <a:lnTo>
                    <a:pt x="0" y="3618446"/>
                  </a:lnTo>
                  <a:lnTo>
                    <a:pt x="199478" y="3618446"/>
                  </a:lnTo>
                  <a:lnTo>
                    <a:pt x="199478" y="3323247"/>
                  </a:lnTo>
                  <a:close/>
                </a:path>
                <a:path w="200025" h="5571490">
                  <a:moveTo>
                    <a:pt x="199478" y="2587955"/>
                  </a:moveTo>
                  <a:lnTo>
                    <a:pt x="0" y="2587955"/>
                  </a:lnTo>
                  <a:lnTo>
                    <a:pt x="0" y="2883154"/>
                  </a:lnTo>
                  <a:lnTo>
                    <a:pt x="199478" y="2883154"/>
                  </a:lnTo>
                  <a:lnTo>
                    <a:pt x="199478" y="2587955"/>
                  </a:lnTo>
                  <a:close/>
                </a:path>
                <a:path w="200025" h="5571490">
                  <a:moveTo>
                    <a:pt x="199478" y="1692452"/>
                  </a:moveTo>
                  <a:lnTo>
                    <a:pt x="0" y="1692452"/>
                  </a:lnTo>
                  <a:lnTo>
                    <a:pt x="0" y="1987651"/>
                  </a:lnTo>
                  <a:lnTo>
                    <a:pt x="199478" y="1987651"/>
                  </a:lnTo>
                  <a:lnTo>
                    <a:pt x="199478" y="1692452"/>
                  </a:lnTo>
                  <a:close/>
                </a:path>
                <a:path w="200025" h="5571490">
                  <a:moveTo>
                    <a:pt x="199478" y="880656"/>
                  </a:moveTo>
                  <a:lnTo>
                    <a:pt x="0" y="880656"/>
                  </a:lnTo>
                  <a:lnTo>
                    <a:pt x="0" y="1175854"/>
                  </a:lnTo>
                  <a:lnTo>
                    <a:pt x="199478" y="1175854"/>
                  </a:lnTo>
                  <a:lnTo>
                    <a:pt x="199478" y="880656"/>
                  </a:lnTo>
                  <a:close/>
                </a:path>
                <a:path w="200025" h="5571490">
                  <a:moveTo>
                    <a:pt x="199478" y="0"/>
                  </a:moveTo>
                  <a:lnTo>
                    <a:pt x="0" y="0"/>
                  </a:lnTo>
                  <a:lnTo>
                    <a:pt x="0" y="295198"/>
                  </a:lnTo>
                  <a:lnTo>
                    <a:pt x="199478" y="295198"/>
                  </a:lnTo>
                  <a:lnTo>
                    <a:pt x="199478" y="0"/>
                  </a:lnTo>
                  <a:close/>
                </a:path>
              </a:pathLst>
            </a:custGeom>
            <a:solidFill>
              <a:srgbClr val="3970B2"/>
            </a:solidFill>
          </p:spPr>
          <p:txBody>
            <a:bodyPr wrap="square" lIns="0" tIns="0" rIns="0" bIns="0" rtlCol="0"/>
            <a:lstStyle/>
            <a:p>
              <a:endParaRPr/>
            </a:p>
          </p:txBody>
        </p:sp>
      </p:grpSp>
      <p:grpSp>
        <p:nvGrpSpPr>
          <p:cNvPr id="18" name="object 18"/>
          <p:cNvGrpSpPr/>
          <p:nvPr/>
        </p:nvGrpSpPr>
        <p:grpSpPr>
          <a:xfrm>
            <a:off x="0" y="0"/>
            <a:ext cx="15543530" cy="1584325"/>
            <a:chOff x="0" y="0"/>
            <a:chExt cx="15543530" cy="1584325"/>
          </a:xfrm>
        </p:grpSpPr>
        <p:sp>
          <p:nvSpPr>
            <p:cNvPr id="19" name="object 19"/>
            <p:cNvSpPr/>
            <p:nvPr/>
          </p:nvSpPr>
          <p:spPr>
            <a:xfrm>
              <a:off x="0" y="0"/>
              <a:ext cx="15543530" cy="1582420"/>
            </a:xfrm>
            <a:custGeom>
              <a:avLst/>
              <a:gdLst/>
              <a:ahLst/>
              <a:cxnLst/>
              <a:rect l="l" t="t" r="r" b="b"/>
              <a:pathLst>
                <a:path w="15543530" h="1582420">
                  <a:moveTo>
                    <a:pt x="15542933" y="0"/>
                  </a:moveTo>
                  <a:lnTo>
                    <a:pt x="0" y="0"/>
                  </a:lnTo>
                  <a:lnTo>
                    <a:pt x="0" y="1581911"/>
                  </a:lnTo>
                  <a:lnTo>
                    <a:pt x="15542933" y="1581911"/>
                  </a:lnTo>
                  <a:lnTo>
                    <a:pt x="15542933" y="0"/>
                  </a:lnTo>
                  <a:close/>
                </a:path>
              </a:pathLst>
            </a:custGeom>
            <a:solidFill>
              <a:srgbClr val="3970B2"/>
            </a:solidFill>
          </p:spPr>
          <p:txBody>
            <a:bodyPr wrap="square" lIns="0" tIns="0" rIns="0" bIns="0" rtlCol="0"/>
            <a:lstStyle/>
            <a:p>
              <a:endParaRPr/>
            </a:p>
          </p:txBody>
        </p:sp>
        <p:sp>
          <p:nvSpPr>
            <p:cNvPr id="20" name="object 20"/>
            <p:cNvSpPr/>
            <p:nvPr/>
          </p:nvSpPr>
          <p:spPr>
            <a:xfrm>
              <a:off x="455333" y="0"/>
              <a:ext cx="1143000" cy="1584325"/>
            </a:xfrm>
            <a:custGeom>
              <a:avLst/>
              <a:gdLst/>
              <a:ahLst/>
              <a:cxnLst/>
              <a:rect l="l" t="t" r="r" b="b"/>
              <a:pathLst>
                <a:path w="1143000" h="1584325">
                  <a:moveTo>
                    <a:pt x="0" y="1583994"/>
                  </a:moveTo>
                  <a:lnTo>
                    <a:pt x="1143000" y="1583994"/>
                  </a:lnTo>
                  <a:lnTo>
                    <a:pt x="1143000" y="0"/>
                  </a:lnTo>
                  <a:lnTo>
                    <a:pt x="0" y="0"/>
                  </a:lnTo>
                  <a:lnTo>
                    <a:pt x="0" y="1583994"/>
                  </a:lnTo>
                  <a:close/>
                </a:path>
              </a:pathLst>
            </a:custGeom>
            <a:solidFill>
              <a:srgbClr val="005FAB">
                <a:alpha val="19999"/>
              </a:srgbClr>
            </a:solidFill>
          </p:spPr>
          <p:txBody>
            <a:bodyPr wrap="square" lIns="0" tIns="0" rIns="0" bIns="0" rtlCol="0"/>
            <a:lstStyle/>
            <a:p>
              <a:endParaRPr/>
            </a:p>
          </p:txBody>
        </p:sp>
      </p:grpSp>
      <p:sp>
        <p:nvSpPr>
          <p:cNvPr id="21" name="object 21"/>
          <p:cNvSpPr txBox="1">
            <a:spLocks noGrp="1"/>
          </p:cNvSpPr>
          <p:nvPr>
            <p:ph type="title"/>
          </p:nvPr>
        </p:nvSpPr>
        <p:spPr>
          <a:xfrm>
            <a:off x="701375" y="678788"/>
            <a:ext cx="8902065" cy="574040"/>
          </a:xfrm>
          <a:prstGeom prst="rect">
            <a:avLst/>
          </a:prstGeom>
        </p:spPr>
        <p:txBody>
          <a:bodyPr vert="horz" wrap="square" lIns="0" tIns="0" rIns="0" bIns="0" rtlCol="0">
            <a:spAutoFit/>
          </a:bodyPr>
          <a:lstStyle/>
          <a:p>
            <a:pPr marL="12700">
              <a:lnSpc>
                <a:spcPts val="4520"/>
              </a:lnSpc>
              <a:tabLst>
                <a:tab pos="896619" algn="l"/>
              </a:tabLst>
            </a:pPr>
            <a:r>
              <a:rPr sz="10800" spc="-37" baseline="-18904" dirty="0">
                <a:solidFill>
                  <a:srgbClr val="F7A707"/>
                </a:solidFill>
                <a:latin typeface="Impact"/>
                <a:cs typeface="Impact"/>
              </a:rPr>
              <a:t>4.</a:t>
            </a:r>
            <a:r>
              <a:rPr sz="10800" baseline="-18904" dirty="0">
                <a:solidFill>
                  <a:srgbClr val="F7A707"/>
                </a:solidFill>
                <a:latin typeface="Impact"/>
                <a:cs typeface="Impact"/>
              </a:rPr>
              <a:t>	</a:t>
            </a:r>
            <a:r>
              <a:rPr sz="3600" b="1" dirty="0">
                <a:solidFill>
                  <a:srgbClr val="FFFFFF"/>
                </a:solidFill>
                <a:latin typeface="Century Gothic"/>
                <a:cs typeface="Century Gothic"/>
              </a:rPr>
              <a:t>El</a:t>
            </a:r>
            <a:r>
              <a:rPr sz="3600" b="1" spc="-20" dirty="0">
                <a:solidFill>
                  <a:srgbClr val="FFFFFF"/>
                </a:solidFill>
                <a:latin typeface="Century Gothic"/>
                <a:cs typeface="Century Gothic"/>
              </a:rPr>
              <a:t> </a:t>
            </a:r>
            <a:r>
              <a:rPr sz="3600" b="1" dirty="0">
                <a:solidFill>
                  <a:srgbClr val="FFFFFF"/>
                </a:solidFill>
                <a:latin typeface="Century Gothic"/>
                <a:cs typeface="Century Gothic"/>
              </a:rPr>
              <a:t>papel</a:t>
            </a:r>
            <a:r>
              <a:rPr sz="3600" b="1" spc="-15" dirty="0">
                <a:solidFill>
                  <a:srgbClr val="FFFFFF"/>
                </a:solidFill>
                <a:latin typeface="Century Gothic"/>
                <a:cs typeface="Century Gothic"/>
              </a:rPr>
              <a:t> </a:t>
            </a:r>
            <a:r>
              <a:rPr sz="3600" b="1" dirty="0">
                <a:solidFill>
                  <a:srgbClr val="FFFFFF"/>
                </a:solidFill>
                <a:latin typeface="Century Gothic"/>
                <a:cs typeface="Century Gothic"/>
              </a:rPr>
              <a:t>de</a:t>
            </a:r>
            <a:r>
              <a:rPr sz="3600" b="1" spc="-15" dirty="0">
                <a:solidFill>
                  <a:srgbClr val="FFFFFF"/>
                </a:solidFill>
                <a:latin typeface="Century Gothic"/>
                <a:cs typeface="Century Gothic"/>
              </a:rPr>
              <a:t> </a:t>
            </a:r>
            <a:r>
              <a:rPr sz="3600" b="1" dirty="0">
                <a:solidFill>
                  <a:srgbClr val="FFFFFF"/>
                </a:solidFill>
                <a:latin typeface="Century Gothic"/>
                <a:cs typeface="Century Gothic"/>
              </a:rPr>
              <a:t>las</a:t>
            </a:r>
            <a:r>
              <a:rPr sz="3600" b="1" spc="-15" dirty="0">
                <a:solidFill>
                  <a:srgbClr val="FFFFFF"/>
                </a:solidFill>
                <a:latin typeface="Century Gothic"/>
                <a:cs typeface="Century Gothic"/>
              </a:rPr>
              <a:t> </a:t>
            </a:r>
            <a:r>
              <a:rPr sz="3600" b="1" dirty="0">
                <a:solidFill>
                  <a:srgbClr val="FFFFFF"/>
                </a:solidFill>
                <a:latin typeface="Century Gothic"/>
                <a:cs typeface="Century Gothic"/>
              </a:rPr>
              <a:t>jefaturas</a:t>
            </a:r>
            <a:r>
              <a:rPr sz="3600" b="1" spc="-15" dirty="0">
                <a:solidFill>
                  <a:srgbClr val="FFFFFF"/>
                </a:solidFill>
                <a:latin typeface="Century Gothic"/>
                <a:cs typeface="Century Gothic"/>
              </a:rPr>
              <a:t> </a:t>
            </a:r>
            <a:r>
              <a:rPr sz="3600" b="1" spc="-10" dirty="0">
                <a:solidFill>
                  <a:srgbClr val="FFFFFF"/>
                </a:solidFill>
                <a:latin typeface="Century Gothic"/>
                <a:cs typeface="Century Gothic"/>
              </a:rPr>
              <a:t>inmediatas.</a:t>
            </a:r>
            <a:endParaRPr sz="3600">
              <a:latin typeface="Century Gothic"/>
              <a:cs typeface="Century Gothic"/>
            </a:endParaRPr>
          </a:p>
        </p:txBody>
      </p:sp>
    </p:spTree>
  </p:cSld>
  <p:clrMapOvr>
    <a:masterClrMapping/>
  </p:clrMapOvr>
  <p:transition>
    <p:pull dir="r"/>
  </p:transition>
</p:sld>
</file>

<file path=ppt/slides/slide4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p:nvPr/>
        </p:nvSpPr>
        <p:spPr>
          <a:xfrm>
            <a:off x="0" y="0"/>
            <a:ext cx="15544800" cy="10058400"/>
          </a:xfrm>
          <a:custGeom>
            <a:avLst/>
            <a:gdLst/>
            <a:ahLst/>
            <a:cxnLst/>
            <a:rect l="l" t="t" r="r" b="b"/>
            <a:pathLst>
              <a:path w="15544800" h="10058400">
                <a:moveTo>
                  <a:pt x="15544800" y="0"/>
                </a:moveTo>
                <a:lnTo>
                  <a:pt x="0" y="0"/>
                </a:lnTo>
                <a:lnTo>
                  <a:pt x="0" y="10058400"/>
                </a:lnTo>
                <a:lnTo>
                  <a:pt x="15544800" y="10058400"/>
                </a:lnTo>
                <a:lnTo>
                  <a:pt x="15544800" y="0"/>
                </a:lnTo>
                <a:close/>
              </a:path>
            </a:pathLst>
          </a:custGeom>
          <a:solidFill>
            <a:srgbClr val="3970B2"/>
          </a:solidFill>
        </p:spPr>
        <p:txBody>
          <a:bodyPr wrap="square" lIns="0" tIns="0" rIns="0" bIns="0" rtlCol="0"/>
          <a:lstStyle/>
          <a:p>
            <a:endParaRPr/>
          </a:p>
        </p:txBody>
      </p:sp>
      <p:grpSp>
        <p:nvGrpSpPr>
          <p:cNvPr id="3" name="object 3"/>
          <p:cNvGrpSpPr/>
          <p:nvPr/>
        </p:nvGrpSpPr>
        <p:grpSpPr>
          <a:xfrm>
            <a:off x="1440000" y="449099"/>
            <a:ext cx="4432300" cy="9608820"/>
            <a:chOff x="1440000" y="449099"/>
            <a:chExt cx="4432300" cy="9608820"/>
          </a:xfrm>
        </p:grpSpPr>
        <p:sp>
          <p:nvSpPr>
            <p:cNvPr id="4" name="object 4"/>
            <p:cNvSpPr/>
            <p:nvPr/>
          </p:nvSpPr>
          <p:spPr>
            <a:xfrm>
              <a:off x="1439989" y="449109"/>
              <a:ext cx="4432300" cy="9608820"/>
            </a:xfrm>
            <a:custGeom>
              <a:avLst/>
              <a:gdLst/>
              <a:ahLst/>
              <a:cxnLst/>
              <a:rect l="l" t="t" r="r" b="b"/>
              <a:pathLst>
                <a:path w="4432300" h="9608820">
                  <a:moveTo>
                    <a:pt x="4432211" y="7862570"/>
                  </a:moveTo>
                  <a:lnTo>
                    <a:pt x="2556116" y="7862570"/>
                  </a:lnTo>
                  <a:lnTo>
                    <a:pt x="2556116" y="5701030"/>
                  </a:lnTo>
                  <a:lnTo>
                    <a:pt x="4152925" y="5701030"/>
                  </a:lnTo>
                  <a:lnTo>
                    <a:pt x="4152925" y="3831590"/>
                  </a:lnTo>
                  <a:lnTo>
                    <a:pt x="2556116" y="3831590"/>
                  </a:lnTo>
                  <a:lnTo>
                    <a:pt x="2556116" y="1967230"/>
                  </a:lnTo>
                  <a:lnTo>
                    <a:pt x="4262209" y="1967230"/>
                  </a:lnTo>
                  <a:lnTo>
                    <a:pt x="4262209" y="0"/>
                  </a:lnTo>
                  <a:lnTo>
                    <a:pt x="0" y="0"/>
                  </a:lnTo>
                  <a:lnTo>
                    <a:pt x="0" y="1967230"/>
                  </a:lnTo>
                  <a:lnTo>
                    <a:pt x="0" y="3831590"/>
                  </a:lnTo>
                  <a:lnTo>
                    <a:pt x="0" y="5701030"/>
                  </a:lnTo>
                  <a:lnTo>
                    <a:pt x="0" y="7862570"/>
                  </a:lnTo>
                  <a:lnTo>
                    <a:pt x="0" y="9608820"/>
                  </a:lnTo>
                  <a:lnTo>
                    <a:pt x="4432211" y="9608820"/>
                  </a:lnTo>
                  <a:lnTo>
                    <a:pt x="4432211" y="7862570"/>
                  </a:lnTo>
                  <a:close/>
                </a:path>
              </a:pathLst>
            </a:custGeom>
            <a:solidFill>
              <a:srgbClr val="A4B8E0">
                <a:alpha val="29998"/>
              </a:srgbClr>
            </a:solidFill>
          </p:spPr>
          <p:txBody>
            <a:bodyPr wrap="square" lIns="0" tIns="0" rIns="0" bIns="0" rtlCol="0"/>
            <a:lstStyle/>
            <a:p>
              <a:endParaRPr/>
            </a:p>
          </p:txBody>
        </p:sp>
        <p:sp>
          <p:nvSpPr>
            <p:cNvPr id="5" name="object 5"/>
            <p:cNvSpPr/>
            <p:nvPr/>
          </p:nvSpPr>
          <p:spPr>
            <a:xfrm>
              <a:off x="4815878" y="4192562"/>
              <a:ext cx="552450" cy="552450"/>
            </a:xfrm>
            <a:custGeom>
              <a:avLst/>
              <a:gdLst/>
              <a:ahLst/>
              <a:cxnLst/>
              <a:rect l="l" t="t" r="r" b="b"/>
              <a:pathLst>
                <a:path w="552450" h="552450">
                  <a:moveTo>
                    <a:pt x="552450" y="0"/>
                  </a:moveTo>
                  <a:lnTo>
                    <a:pt x="0" y="0"/>
                  </a:lnTo>
                  <a:lnTo>
                    <a:pt x="0" y="552450"/>
                  </a:lnTo>
                  <a:lnTo>
                    <a:pt x="552450" y="552450"/>
                  </a:lnTo>
                  <a:lnTo>
                    <a:pt x="552450" y="0"/>
                  </a:lnTo>
                  <a:close/>
                </a:path>
              </a:pathLst>
            </a:custGeom>
            <a:solidFill>
              <a:srgbClr val="000000">
                <a:alpha val="25000"/>
              </a:srgbClr>
            </a:solidFill>
          </p:spPr>
          <p:txBody>
            <a:bodyPr wrap="square" lIns="0" tIns="0" rIns="0" bIns="0" rtlCol="0"/>
            <a:lstStyle/>
            <a:p>
              <a:endParaRPr/>
            </a:p>
          </p:txBody>
        </p:sp>
        <p:sp>
          <p:nvSpPr>
            <p:cNvPr id="6" name="object 6"/>
            <p:cNvSpPr/>
            <p:nvPr/>
          </p:nvSpPr>
          <p:spPr>
            <a:xfrm>
              <a:off x="4800636" y="4177314"/>
              <a:ext cx="411480" cy="411480"/>
            </a:xfrm>
            <a:custGeom>
              <a:avLst/>
              <a:gdLst/>
              <a:ahLst/>
              <a:cxnLst/>
              <a:rect l="l" t="t" r="r" b="b"/>
              <a:pathLst>
                <a:path w="411479" h="411479">
                  <a:moveTo>
                    <a:pt x="205651" y="0"/>
                  </a:moveTo>
                  <a:lnTo>
                    <a:pt x="158497" y="5431"/>
                  </a:lnTo>
                  <a:lnTo>
                    <a:pt x="115211" y="20902"/>
                  </a:lnTo>
                  <a:lnTo>
                    <a:pt x="77027" y="45179"/>
                  </a:lnTo>
                  <a:lnTo>
                    <a:pt x="45179" y="77027"/>
                  </a:lnTo>
                  <a:lnTo>
                    <a:pt x="20902" y="115211"/>
                  </a:lnTo>
                  <a:lnTo>
                    <a:pt x="5431" y="158497"/>
                  </a:lnTo>
                  <a:lnTo>
                    <a:pt x="0" y="205651"/>
                  </a:lnTo>
                  <a:lnTo>
                    <a:pt x="5431" y="252804"/>
                  </a:lnTo>
                  <a:lnTo>
                    <a:pt x="20902" y="296090"/>
                  </a:lnTo>
                  <a:lnTo>
                    <a:pt x="45179" y="334274"/>
                  </a:lnTo>
                  <a:lnTo>
                    <a:pt x="77027" y="366122"/>
                  </a:lnTo>
                  <a:lnTo>
                    <a:pt x="115211" y="390399"/>
                  </a:lnTo>
                  <a:lnTo>
                    <a:pt x="158497" y="405870"/>
                  </a:lnTo>
                  <a:lnTo>
                    <a:pt x="205651" y="411302"/>
                  </a:lnTo>
                  <a:lnTo>
                    <a:pt x="252804" y="405870"/>
                  </a:lnTo>
                  <a:lnTo>
                    <a:pt x="296090" y="390399"/>
                  </a:lnTo>
                  <a:lnTo>
                    <a:pt x="334274" y="366122"/>
                  </a:lnTo>
                  <a:lnTo>
                    <a:pt x="366122" y="334274"/>
                  </a:lnTo>
                  <a:lnTo>
                    <a:pt x="390399" y="296090"/>
                  </a:lnTo>
                  <a:lnTo>
                    <a:pt x="405870" y="252804"/>
                  </a:lnTo>
                  <a:lnTo>
                    <a:pt x="411302" y="205651"/>
                  </a:lnTo>
                  <a:lnTo>
                    <a:pt x="405870" y="158497"/>
                  </a:lnTo>
                  <a:lnTo>
                    <a:pt x="390399" y="115211"/>
                  </a:lnTo>
                  <a:lnTo>
                    <a:pt x="366122" y="77027"/>
                  </a:lnTo>
                  <a:lnTo>
                    <a:pt x="334274" y="45179"/>
                  </a:lnTo>
                  <a:lnTo>
                    <a:pt x="296090" y="20902"/>
                  </a:lnTo>
                  <a:lnTo>
                    <a:pt x="252804" y="5431"/>
                  </a:lnTo>
                  <a:lnTo>
                    <a:pt x="205651" y="0"/>
                  </a:lnTo>
                  <a:close/>
                </a:path>
              </a:pathLst>
            </a:custGeom>
            <a:solidFill>
              <a:srgbClr val="F7A707"/>
            </a:solidFill>
          </p:spPr>
          <p:txBody>
            <a:bodyPr wrap="square" lIns="0" tIns="0" rIns="0" bIns="0" rtlCol="0"/>
            <a:lstStyle/>
            <a:p>
              <a:endParaRPr/>
            </a:p>
          </p:txBody>
        </p:sp>
        <p:sp>
          <p:nvSpPr>
            <p:cNvPr id="7" name="object 7"/>
            <p:cNvSpPr/>
            <p:nvPr/>
          </p:nvSpPr>
          <p:spPr>
            <a:xfrm>
              <a:off x="4815878" y="4863985"/>
              <a:ext cx="552450" cy="552450"/>
            </a:xfrm>
            <a:custGeom>
              <a:avLst/>
              <a:gdLst/>
              <a:ahLst/>
              <a:cxnLst/>
              <a:rect l="l" t="t" r="r" b="b"/>
              <a:pathLst>
                <a:path w="552450" h="552450">
                  <a:moveTo>
                    <a:pt x="552450" y="0"/>
                  </a:moveTo>
                  <a:lnTo>
                    <a:pt x="0" y="0"/>
                  </a:lnTo>
                  <a:lnTo>
                    <a:pt x="0" y="552450"/>
                  </a:lnTo>
                  <a:lnTo>
                    <a:pt x="552450" y="552450"/>
                  </a:lnTo>
                  <a:lnTo>
                    <a:pt x="552450" y="0"/>
                  </a:lnTo>
                  <a:close/>
                </a:path>
              </a:pathLst>
            </a:custGeom>
            <a:solidFill>
              <a:srgbClr val="000000">
                <a:alpha val="25000"/>
              </a:srgbClr>
            </a:solidFill>
          </p:spPr>
          <p:txBody>
            <a:bodyPr wrap="square" lIns="0" tIns="0" rIns="0" bIns="0" rtlCol="0"/>
            <a:lstStyle/>
            <a:p>
              <a:endParaRPr/>
            </a:p>
          </p:txBody>
        </p:sp>
        <p:sp>
          <p:nvSpPr>
            <p:cNvPr id="8" name="object 8"/>
            <p:cNvSpPr/>
            <p:nvPr/>
          </p:nvSpPr>
          <p:spPr>
            <a:xfrm>
              <a:off x="4800636" y="4848748"/>
              <a:ext cx="411480" cy="411480"/>
            </a:xfrm>
            <a:custGeom>
              <a:avLst/>
              <a:gdLst/>
              <a:ahLst/>
              <a:cxnLst/>
              <a:rect l="l" t="t" r="r" b="b"/>
              <a:pathLst>
                <a:path w="411479" h="411479">
                  <a:moveTo>
                    <a:pt x="205651" y="0"/>
                  </a:moveTo>
                  <a:lnTo>
                    <a:pt x="158497" y="5431"/>
                  </a:lnTo>
                  <a:lnTo>
                    <a:pt x="115211" y="20902"/>
                  </a:lnTo>
                  <a:lnTo>
                    <a:pt x="77027" y="45179"/>
                  </a:lnTo>
                  <a:lnTo>
                    <a:pt x="45179" y="77027"/>
                  </a:lnTo>
                  <a:lnTo>
                    <a:pt x="20902" y="115211"/>
                  </a:lnTo>
                  <a:lnTo>
                    <a:pt x="5431" y="158497"/>
                  </a:lnTo>
                  <a:lnTo>
                    <a:pt x="0" y="205651"/>
                  </a:lnTo>
                  <a:lnTo>
                    <a:pt x="5431" y="252804"/>
                  </a:lnTo>
                  <a:lnTo>
                    <a:pt x="20902" y="296090"/>
                  </a:lnTo>
                  <a:lnTo>
                    <a:pt x="45179" y="334274"/>
                  </a:lnTo>
                  <a:lnTo>
                    <a:pt x="77027" y="366122"/>
                  </a:lnTo>
                  <a:lnTo>
                    <a:pt x="115211" y="390399"/>
                  </a:lnTo>
                  <a:lnTo>
                    <a:pt x="158497" y="405870"/>
                  </a:lnTo>
                  <a:lnTo>
                    <a:pt x="205651" y="411302"/>
                  </a:lnTo>
                  <a:lnTo>
                    <a:pt x="252804" y="405870"/>
                  </a:lnTo>
                  <a:lnTo>
                    <a:pt x="296090" y="390399"/>
                  </a:lnTo>
                  <a:lnTo>
                    <a:pt x="334274" y="366122"/>
                  </a:lnTo>
                  <a:lnTo>
                    <a:pt x="366122" y="334274"/>
                  </a:lnTo>
                  <a:lnTo>
                    <a:pt x="390399" y="296090"/>
                  </a:lnTo>
                  <a:lnTo>
                    <a:pt x="405870" y="252804"/>
                  </a:lnTo>
                  <a:lnTo>
                    <a:pt x="411302" y="205651"/>
                  </a:lnTo>
                  <a:lnTo>
                    <a:pt x="405870" y="158497"/>
                  </a:lnTo>
                  <a:lnTo>
                    <a:pt x="390399" y="115211"/>
                  </a:lnTo>
                  <a:lnTo>
                    <a:pt x="366122" y="77027"/>
                  </a:lnTo>
                  <a:lnTo>
                    <a:pt x="334274" y="45179"/>
                  </a:lnTo>
                  <a:lnTo>
                    <a:pt x="296090" y="20902"/>
                  </a:lnTo>
                  <a:lnTo>
                    <a:pt x="252804" y="5431"/>
                  </a:lnTo>
                  <a:lnTo>
                    <a:pt x="205651" y="0"/>
                  </a:lnTo>
                  <a:close/>
                </a:path>
              </a:pathLst>
            </a:custGeom>
            <a:solidFill>
              <a:srgbClr val="F7A707"/>
            </a:solidFill>
          </p:spPr>
          <p:txBody>
            <a:bodyPr wrap="square" lIns="0" tIns="0" rIns="0" bIns="0" rtlCol="0"/>
            <a:lstStyle/>
            <a:p>
              <a:endParaRPr/>
            </a:p>
          </p:txBody>
        </p:sp>
        <p:sp>
          <p:nvSpPr>
            <p:cNvPr id="9" name="object 9"/>
            <p:cNvSpPr/>
            <p:nvPr/>
          </p:nvSpPr>
          <p:spPr>
            <a:xfrm>
              <a:off x="4815878" y="5495785"/>
              <a:ext cx="552450" cy="552450"/>
            </a:xfrm>
            <a:custGeom>
              <a:avLst/>
              <a:gdLst/>
              <a:ahLst/>
              <a:cxnLst/>
              <a:rect l="l" t="t" r="r" b="b"/>
              <a:pathLst>
                <a:path w="552450" h="552450">
                  <a:moveTo>
                    <a:pt x="552450" y="0"/>
                  </a:moveTo>
                  <a:lnTo>
                    <a:pt x="0" y="0"/>
                  </a:lnTo>
                  <a:lnTo>
                    <a:pt x="0" y="552450"/>
                  </a:lnTo>
                  <a:lnTo>
                    <a:pt x="552450" y="552450"/>
                  </a:lnTo>
                  <a:lnTo>
                    <a:pt x="552450" y="0"/>
                  </a:lnTo>
                  <a:close/>
                </a:path>
              </a:pathLst>
            </a:custGeom>
            <a:solidFill>
              <a:srgbClr val="000000">
                <a:alpha val="25000"/>
              </a:srgbClr>
            </a:solidFill>
          </p:spPr>
          <p:txBody>
            <a:bodyPr wrap="square" lIns="0" tIns="0" rIns="0" bIns="0" rtlCol="0"/>
            <a:lstStyle/>
            <a:p>
              <a:endParaRPr/>
            </a:p>
          </p:txBody>
        </p:sp>
        <p:sp>
          <p:nvSpPr>
            <p:cNvPr id="10" name="object 10"/>
            <p:cNvSpPr/>
            <p:nvPr/>
          </p:nvSpPr>
          <p:spPr>
            <a:xfrm>
              <a:off x="4800636" y="5480547"/>
              <a:ext cx="411480" cy="411480"/>
            </a:xfrm>
            <a:custGeom>
              <a:avLst/>
              <a:gdLst/>
              <a:ahLst/>
              <a:cxnLst/>
              <a:rect l="l" t="t" r="r" b="b"/>
              <a:pathLst>
                <a:path w="411479" h="411479">
                  <a:moveTo>
                    <a:pt x="205651" y="0"/>
                  </a:moveTo>
                  <a:lnTo>
                    <a:pt x="158497" y="5431"/>
                  </a:lnTo>
                  <a:lnTo>
                    <a:pt x="115211" y="20902"/>
                  </a:lnTo>
                  <a:lnTo>
                    <a:pt x="77027" y="45179"/>
                  </a:lnTo>
                  <a:lnTo>
                    <a:pt x="45179" y="77027"/>
                  </a:lnTo>
                  <a:lnTo>
                    <a:pt x="20902" y="115211"/>
                  </a:lnTo>
                  <a:lnTo>
                    <a:pt x="5431" y="158497"/>
                  </a:lnTo>
                  <a:lnTo>
                    <a:pt x="0" y="205651"/>
                  </a:lnTo>
                  <a:lnTo>
                    <a:pt x="5431" y="252804"/>
                  </a:lnTo>
                  <a:lnTo>
                    <a:pt x="20902" y="296090"/>
                  </a:lnTo>
                  <a:lnTo>
                    <a:pt x="45179" y="334274"/>
                  </a:lnTo>
                  <a:lnTo>
                    <a:pt x="77027" y="366122"/>
                  </a:lnTo>
                  <a:lnTo>
                    <a:pt x="115211" y="390399"/>
                  </a:lnTo>
                  <a:lnTo>
                    <a:pt x="158497" y="405870"/>
                  </a:lnTo>
                  <a:lnTo>
                    <a:pt x="205651" y="411302"/>
                  </a:lnTo>
                  <a:lnTo>
                    <a:pt x="252804" y="405870"/>
                  </a:lnTo>
                  <a:lnTo>
                    <a:pt x="296090" y="390399"/>
                  </a:lnTo>
                  <a:lnTo>
                    <a:pt x="334274" y="366122"/>
                  </a:lnTo>
                  <a:lnTo>
                    <a:pt x="366122" y="334274"/>
                  </a:lnTo>
                  <a:lnTo>
                    <a:pt x="390399" y="296090"/>
                  </a:lnTo>
                  <a:lnTo>
                    <a:pt x="405870" y="252804"/>
                  </a:lnTo>
                  <a:lnTo>
                    <a:pt x="411302" y="205651"/>
                  </a:lnTo>
                  <a:lnTo>
                    <a:pt x="405870" y="158497"/>
                  </a:lnTo>
                  <a:lnTo>
                    <a:pt x="390399" y="115211"/>
                  </a:lnTo>
                  <a:lnTo>
                    <a:pt x="366122" y="77027"/>
                  </a:lnTo>
                  <a:lnTo>
                    <a:pt x="334274" y="45179"/>
                  </a:lnTo>
                  <a:lnTo>
                    <a:pt x="296090" y="20902"/>
                  </a:lnTo>
                  <a:lnTo>
                    <a:pt x="252804" y="5431"/>
                  </a:lnTo>
                  <a:lnTo>
                    <a:pt x="205651" y="0"/>
                  </a:lnTo>
                  <a:close/>
                </a:path>
              </a:pathLst>
            </a:custGeom>
            <a:solidFill>
              <a:srgbClr val="F7A707"/>
            </a:solidFill>
          </p:spPr>
          <p:txBody>
            <a:bodyPr wrap="square" lIns="0" tIns="0" rIns="0" bIns="0" rtlCol="0"/>
            <a:lstStyle/>
            <a:p>
              <a:endParaRPr/>
            </a:p>
          </p:txBody>
        </p:sp>
        <p:sp>
          <p:nvSpPr>
            <p:cNvPr id="11" name="object 11"/>
            <p:cNvSpPr/>
            <p:nvPr/>
          </p:nvSpPr>
          <p:spPr>
            <a:xfrm>
              <a:off x="4815878" y="6147384"/>
              <a:ext cx="552450" cy="552450"/>
            </a:xfrm>
            <a:custGeom>
              <a:avLst/>
              <a:gdLst/>
              <a:ahLst/>
              <a:cxnLst/>
              <a:rect l="l" t="t" r="r" b="b"/>
              <a:pathLst>
                <a:path w="552450" h="552450">
                  <a:moveTo>
                    <a:pt x="552450" y="0"/>
                  </a:moveTo>
                  <a:lnTo>
                    <a:pt x="0" y="0"/>
                  </a:lnTo>
                  <a:lnTo>
                    <a:pt x="0" y="552450"/>
                  </a:lnTo>
                  <a:lnTo>
                    <a:pt x="552450" y="552450"/>
                  </a:lnTo>
                  <a:lnTo>
                    <a:pt x="552450" y="0"/>
                  </a:lnTo>
                  <a:close/>
                </a:path>
              </a:pathLst>
            </a:custGeom>
            <a:solidFill>
              <a:srgbClr val="000000">
                <a:alpha val="25000"/>
              </a:srgbClr>
            </a:solidFill>
          </p:spPr>
          <p:txBody>
            <a:bodyPr wrap="square" lIns="0" tIns="0" rIns="0" bIns="0" rtlCol="0"/>
            <a:lstStyle/>
            <a:p>
              <a:endParaRPr/>
            </a:p>
          </p:txBody>
        </p:sp>
        <p:sp>
          <p:nvSpPr>
            <p:cNvPr id="12" name="object 12"/>
            <p:cNvSpPr/>
            <p:nvPr/>
          </p:nvSpPr>
          <p:spPr>
            <a:xfrm>
              <a:off x="4800636" y="6132146"/>
              <a:ext cx="411480" cy="411480"/>
            </a:xfrm>
            <a:custGeom>
              <a:avLst/>
              <a:gdLst/>
              <a:ahLst/>
              <a:cxnLst/>
              <a:rect l="l" t="t" r="r" b="b"/>
              <a:pathLst>
                <a:path w="411479" h="411479">
                  <a:moveTo>
                    <a:pt x="205651" y="0"/>
                  </a:moveTo>
                  <a:lnTo>
                    <a:pt x="158497" y="5431"/>
                  </a:lnTo>
                  <a:lnTo>
                    <a:pt x="115211" y="20902"/>
                  </a:lnTo>
                  <a:lnTo>
                    <a:pt x="77027" y="45179"/>
                  </a:lnTo>
                  <a:lnTo>
                    <a:pt x="45179" y="77027"/>
                  </a:lnTo>
                  <a:lnTo>
                    <a:pt x="20902" y="115211"/>
                  </a:lnTo>
                  <a:lnTo>
                    <a:pt x="5431" y="158497"/>
                  </a:lnTo>
                  <a:lnTo>
                    <a:pt x="0" y="205651"/>
                  </a:lnTo>
                  <a:lnTo>
                    <a:pt x="5431" y="252804"/>
                  </a:lnTo>
                  <a:lnTo>
                    <a:pt x="20902" y="296090"/>
                  </a:lnTo>
                  <a:lnTo>
                    <a:pt x="45179" y="334274"/>
                  </a:lnTo>
                  <a:lnTo>
                    <a:pt x="77027" y="366122"/>
                  </a:lnTo>
                  <a:lnTo>
                    <a:pt x="115211" y="390399"/>
                  </a:lnTo>
                  <a:lnTo>
                    <a:pt x="158497" y="405870"/>
                  </a:lnTo>
                  <a:lnTo>
                    <a:pt x="205651" y="411302"/>
                  </a:lnTo>
                  <a:lnTo>
                    <a:pt x="252804" y="405870"/>
                  </a:lnTo>
                  <a:lnTo>
                    <a:pt x="296090" y="390399"/>
                  </a:lnTo>
                  <a:lnTo>
                    <a:pt x="334274" y="366122"/>
                  </a:lnTo>
                  <a:lnTo>
                    <a:pt x="366122" y="334274"/>
                  </a:lnTo>
                  <a:lnTo>
                    <a:pt x="390399" y="296090"/>
                  </a:lnTo>
                  <a:lnTo>
                    <a:pt x="405870" y="252804"/>
                  </a:lnTo>
                  <a:lnTo>
                    <a:pt x="411302" y="205651"/>
                  </a:lnTo>
                  <a:lnTo>
                    <a:pt x="405870" y="158497"/>
                  </a:lnTo>
                  <a:lnTo>
                    <a:pt x="390399" y="115211"/>
                  </a:lnTo>
                  <a:lnTo>
                    <a:pt x="366122" y="77027"/>
                  </a:lnTo>
                  <a:lnTo>
                    <a:pt x="334274" y="45179"/>
                  </a:lnTo>
                  <a:lnTo>
                    <a:pt x="296090" y="20902"/>
                  </a:lnTo>
                  <a:lnTo>
                    <a:pt x="252804" y="5431"/>
                  </a:lnTo>
                  <a:lnTo>
                    <a:pt x="205651" y="0"/>
                  </a:lnTo>
                  <a:close/>
                </a:path>
              </a:pathLst>
            </a:custGeom>
            <a:solidFill>
              <a:srgbClr val="F7A707"/>
            </a:solidFill>
          </p:spPr>
          <p:txBody>
            <a:bodyPr wrap="square" lIns="0" tIns="0" rIns="0" bIns="0" rtlCol="0"/>
            <a:lstStyle/>
            <a:p>
              <a:endParaRPr/>
            </a:p>
          </p:txBody>
        </p:sp>
      </p:grpSp>
      <p:sp>
        <p:nvSpPr>
          <p:cNvPr id="13" name="object 13"/>
          <p:cNvSpPr txBox="1">
            <a:spLocks noGrp="1"/>
          </p:cNvSpPr>
          <p:nvPr>
            <p:ph type="body" idx="1"/>
          </p:nvPr>
        </p:nvSpPr>
        <p:spPr>
          <a:prstGeom prst="rect">
            <a:avLst/>
          </a:prstGeom>
        </p:spPr>
        <p:txBody>
          <a:bodyPr vert="horz" wrap="square" lIns="0" tIns="12700" rIns="0" bIns="0" rtlCol="0">
            <a:spAutoFit/>
          </a:bodyPr>
          <a:lstStyle/>
          <a:p>
            <a:pPr marL="444500" indent="-431800">
              <a:lnSpc>
                <a:spcPct val="100000"/>
              </a:lnSpc>
              <a:spcBef>
                <a:spcPts val="100"/>
              </a:spcBef>
              <a:buClr>
                <a:srgbClr val="FFFFFF"/>
              </a:buClr>
              <a:buFont typeface="Century Gothic"/>
              <a:buAutoNum type="arabicPlain"/>
              <a:tabLst>
                <a:tab pos="444500" algn="l"/>
              </a:tabLst>
            </a:pPr>
            <a:r>
              <a:rPr dirty="0"/>
              <a:t>Selección</a:t>
            </a:r>
            <a:r>
              <a:rPr spc="-25" dirty="0"/>
              <a:t> </a:t>
            </a:r>
            <a:r>
              <a:rPr dirty="0"/>
              <a:t>y</a:t>
            </a:r>
            <a:r>
              <a:rPr spc="-20" dirty="0"/>
              <a:t> </a:t>
            </a:r>
            <a:r>
              <a:rPr spc="-10" dirty="0"/>
              <a:t>nombramiento</a:t>
            </a:r>
            <a:r>
              <a:rPr spc="-20" dirty="0"/>
              <a:t> </a:t>
            </a:r>
            <a:r>
              <a:rPr dirty="0"/>
              <a:t>de</a:t>
            </a:r>
            <a:r>
              <a:rPr spc="-20" dirty="0"/>
              <a:t> </a:t>
            </a:r>
            <a:r>
              <a:rPr spc="-10" dirty="0"/>
              <a:t>personal.</a:t>
            </a:r>
          </a:p>
          <a:p>
            <a:pPr marL="444500" indent="-431800">
              <a:lnSpc>
                <a:spcPct val="100000"/>
              </a:lnSpc>
              <a:spcBef>
                <a:spcPts val="1980"/>
              </a:spcBef>
              <a:buAutoNum type="arabicPlain"/>
              <a:tabLst>
                <a:tab pos="444500" algn="l"/>
              </a:tabLst>
            </a:pPr>
            <a:r>
              <a:rPr dirty="0"/>
              <a:t>Fenómeno</a:t>
            </a:r>
            <a:r>
              <a:rPr spc="-35" dirty="0"/>
              <a:t> </a:t>
            </a:r>
            <a:r>
              <a:rPr dirty="0"/>
              <a:t>de</a:t>
            </a:r>
            <a:r>
              <a:rPr spc="-35" dirty="0"/>
              <a:t> </a:t>
            </a:r>
            <a:r>
              <a:rPr dirty="0"/>
              <a:t>la</a:t>
            </a:r>
            <a:r>
              <a:rPr spc="-35" dirty="0"/>
              <a:t> </a:t>
            </a:r>
            <a:r>
              <a:rPr dirty="0"/>
              <a:t>“Puerta</a:t>
            </a:r>
            <a:r>
              <a:rPr spc="-30" dirty="0"/>
              <a:t> </a:t>
            </a:r>
            <a:r>
              <a:rPr spc="-10" dirty="0"/>
              <a:t>giratoria”.</a:t>
            </a:r>
          </a:p>
          <a:p>
            <a:pPr marL="444500" indent="-431800">
              <a:lnSpc>
                <a:spcPct val="100000"/>
              </a:lnSpc>
              <a:spcBef>
                <a:spcPts val="1985"/>
              </a:spcBef>
              <a:buAutoNum type="arabicPlain"/>
              <a:tabLst>
                <a:tab pos="444500" algn="l"/>
              </a:tabLst>
            </a:pPr>
            <a:r>
              <a:rPr dirty="0"/>
              <a:t>Contratación</a:t>
            </a:r>
            <a:r>
              <a:rPr spc="-5" dirty="0"/>
              <a:t> </a:t>
            </a:r>
            <a:r>
              <a:rPr spc="-10" dirty="0"/>
              <a:t>pública.</a:t>
            </a:r>
          </a:p>
          <a:p>
            <a:pPr marL="444500" indent="-431800">
              <a:lnSpc>
                <a:spcPct val="100000"/>
              </a:lnSpc>
              <a:spcBef>
                <a:spcPts val="1985"/>
              </a:spcBef>
              <a:buAutoNum type="arabicPlain"/>
              <a:tabLst>
                <a:tab pos="444500" algn="l"/>
              </a:tabLst>
            </a:pPr>
            <a:r>
              <a:rPr dirty="0"/>
              <a:t>Riesgos</a:t>
            </a:r>
            <a:r>
              <a:rPr spc="-60" dirty="0"/>
              <a:t> </a:t>
            </a:r>
            <a:r>
              <a:rPr dirty="0"/>
              <a:t>en</a:t>
            </a:r>
            <a:r>
              <a:rPr spc="-50" dirty="0"/>
              <a:t> </a:t>
            </a:r>
            <a:r>
              <a:rPr dirty="0"/>
              <a:t>oficinas</a:t>
            </a:r>
            <a:r>
              <a:rPr spc="-55" dirty="0"/>
              <a:t> </a:t>
            </a:r>
            <a:r>
              <a:rPr dirty="0"/>
              <a:t>regionales</a:t>
            </a:r>
            <a:r>
              <a:rPr spc="-50" dirty="0"/>
              <a:t> </a:t>
            </a:r>
            <a:r>
              <a:rPr dirty="0"/>
              <a:t>o</a:t>
            </a:r>
            <a:r>
              <a:rPr spc="-55" dirty="0"/>
              <a:t> </a:t>
            </a:r>
            <a:r>
              <a:rPr dirty="0"/>
              <a:t>muy</a:t>
            </a:r>
            <a:r>
              <a:rPr spc="-50" dirty="0"/>
              <a:t> </a:t>
            </a:r>
            <a:r>
              <a:rPr spc="-10" dirty="0"/>
              <a:t>especializadas.</a:t>
            </a:r>
          </a:p>
        </p:txBody>
      </p:sp>
      <p:sp>
        <p:nvSpPr>
          <p:cNvPr id="14" name="object 14"/>
          <p:cNvSpPr/>
          <p:nvPr/>
        </p:nvSpPr>
        <p:spPr>
          <a:xfrm>
            <a:off x="1437170" y="4907279"/>
            <a:ext cx="1807845" cy="4008120"/>
          </a:xfrm>
          <a:custGeom>
            <a:avLst/>
            <a:gdLst/>
            <a:ahLst/>
            <a:cxnLst/>
            <a:rect l="l" t="t" r="r" b="b"/>
            <a:pathLst>
              <a:path w="1807845" h="4008120">
                <a:moveTo>
                  <a:pt x="1807464" y="3205480"/>
                </a:moveTo>
                <a:lnTo>
                  <a:pt x="1042390" y="3205480"/>
                </a:lnTo>
                <a:lnTo>
                  <a:pt x="1042390" y="2324100"/>
                </a:lnTo>
                <a:lnTo>
                  <a:pt x="1693570" y="2324100"/>
                </a:lnTo>
                <a:lnTo>
                  <a:pt x="1693570" y="1562100"/>
                </a:lnTo>
                <a:lnTo>
                  <a:pt x="1042390" y="1562100"/>
                </a:lnTo>
                <a:lnTo>
                  <a:pt x="1042390" y="801370"/>
                </a:lnTo>
                <a:lnTo>
                  <a:pt x="1738134" y="801370"/>
                </a:lnTo>
                <a:lnTo>
                  <a:pt x="1738134" y="0"/>
                </a:lnTo>
                <a:lnTo>
                  <a:pt x="0" y="0"/>
                </a:lnTo>
                <a:lnTo>
                  <a:pt x="0" y="801370"/>
                </a:lnTo>
                <a:lnTo>
                  <a:pt x="0" y="1562100"/>
                </a:lnTo>
                <a:lnTo>
                  <a:pt x="0" y="2324100"/>
                </a:lnTo>
                <a:lnTo>
                  <a:pt x="0" y="3205480"/>
                </a:lnTo>
                <a:lnTo>
                  <a:pt x="0" y="4008120"/>
                </a:lnTo>
                <a:lnTo>
                  <a:pt x="1807464" y="4008120"/>
                </a:lnTo>
                <a:lnTo>
                  <a:pt x="1807464" y="3205480"/>
                </a:lnTo>
                <a:close/>
              </a:path>
            </a:pathLst>
          </a:custGeom>
          <a:solidFill>
            <a:srgbClr val="FFFFFF"/>
          </a:solidFill>
        </p:spPr>
        <p:txBody>
          <a:bodyPr wrap="square" lIns="0" tIns="0" rIns="0" bIns="0" rtlCol="0"/>
          <a:lstStyle/>
          <a:p>
            <a:endParaRPr/>
          </a:p>
        </p:txBody>
      </p:sp>
      <p:sp>
        <p:nvSpPr>
          <p:cNvPr id="15" name="object 15"/>
          <p:cNvSpPr txBox="1">
            <a:spLocks noGrp="1"/>
          </p:cNvSpPr>
          <p:nvPr>
            <p:ph type="title"/>
          </p:nvPr>
        </p:nvSpPr>
        <p:spPr>
          <a:xfrm>
            <a:off x="4084586" y="242316"/>
            <a:ext cx="10655935" cy="1183640"/>
          </a:xfrm>
          <a:prstGeom prst="rect">
            <a:avLst/>
          </a:prstGeom>
        </p:spPr>
        <p:txBody>
          <a:bodyPr vert="horz" wrap="square" lIns="0" tIns="12700" rIns="0" bIns="0" rtlCol="0">
            <a:spAutoFit/>
          </a:bodyPr>
          <a:lstStyle/>
          <a:p>
            <a:pPr marL="12700">
              <a:lnSpc>
                <a:spcPct val="100000"/>
              </a:lnSpc>
              <a:spcBef>
                <a:spcPts val="100"/>
              </a:spcBef>
              <a:tabLst>
                <a:tab pos="8028305" algn="l"/>
              </a:tabLst>
            </a:pPr>
            <a:r>
              <a:rPr sz="7600" dirty="0">
                <a:solidFill>
                  <a:srgbClr val="FFFFFF"/>
                </a:solidFill>
                <a:latin typeface="Impact"/>
                <a:cs typeface="Impact"/>
              </a:rPr>
              <a:t>Algunas</a:t>
            </a:r>
            <a:r>
              <a:rPr sz="7600" spc="-85" dirty="0">
                <a:solidFill>
                  <a:srgbClr val="FFFFFF"/>
                </a:solidFill>
                <a:latin typeface="Impact"/>
                <a:cs typeface="Impact"/>
              </a:rPr>
              <a:t> </a:t>
            </a:r>
            <a:r>
              <a:rPr sz="7600" dirty="0">
                <a:solidFill>
                  <a:srgbClr val="FFFFFF"/>
                </a:solidFill>
                <a:latin typeface="Impact"/>
                <a:cs typeface="Impact"/>
              </a:rPr>
              <a:t>áreas</a:t>
            </a:r>
            <a:r>
              <a:rPr sz="7600" spc="-85" dirty="0">
                <a:solidFill>
                  <a:srgbClr val="FFFFFF"/>
                </a:solidFill>
                <a:latin typeface="Impact"/>
                <a:cs typeface="Impact"/>
              </a:rPr>
              <a:t> </a:t>
            </a:r>
            <a:r>
              <a:rPr sz="7600" dirty="0">
                <a:solidFill>
                  <a:srgbClr val="FFFFFF"/>
                </a:solidFill>
                <a:latin typeface="Impact"/>
                <a:cs typeface="Impact"/>
              </a:rPr>
              <a:t>a</a:t>
            </a:r>
            <a:r>
              <a:rPr sz="7600" spc="-90" dirty="0">
                <a:solidFill>
                  <a:srgbClr val="FFFFFF"/>
                </a:solidFill>
                <a:latin typeface="Impact"/>
                <a:cs typeface="Impact"/>
              </a:rPr>
              <a:t> </a:t>
            </a:r>
            <a:r>
              <a:rPr sz="7600" spc="-25" dirty="0">
                <a:solidFill>
                  <a:srgbClr val="FFFFFF"/>
                </a:solidFill>
                <a:latin typeface="Impact"/>
                <a:cs typeface="Impact"/>
              </a:rPr>
              <a:t>las</a:t>
            </a:r>
            <a:r>
              <a:rPr sz="7600" dirty="0">
                <a:solidFill>
                  <a:srgbClr val="FFFFFF"/>
                </a:solidFill>
                <a:latin typeface="Impact"/>
                <a:cs typeface="Impact"/>
              </a:rPr>
              <a:t>	que</a:t>
            </a:r>
            <a:r>
              <a:rPr sz="7600" spc="-135" dirty="0">
                <a:solidFill>
                  <a:srgbClr val="FFFFFF"/>
                </a:solidFill>
                <a:latin typeface="Impact"/>
                <a:cs typeface="Impact"/>
              </a:rPr>
              <a:t> </a:t>
            </a:r>
            <a:r>
              <a:rPr sz="7600" spc="-25" dirty="0">
                <a:solidFill>
                  <a:srgbClr val="FFFFFF"/>
                </a:solidFill>
                <a:latin typeface="Impact"/>
                <a:cs typeface="Impact"/>
              </a:rPr>
              <a:t>se</a:t>
            </a:r>
            <a:endParaRPr sz="7600">
              <a:latin typeface="Impact"/>
              <a:cs typeface="Impact"/>
            </a:endParaRPr>
          </a:p>
        </p:txBody>
      </p:sp>
      <p:sp>
        <p:nvSpPr>
          <p:cNvPr id="16" name="object 16"/>
          <p:cNvSpPr txBox="1"/>
          <p:nvPr/>
        </p:nvSpPr>
        <p:spPr>
          <a:xfrm>
            <a:off x="4084586" y="1400557"/>
            <a:ext cx="10262870" cy="2341880"/>
          </a:xfrm>
          <a:prstGeom prst="rect">
            <a:avLst/>
          </a:prstGeom>
        </p:spPr>
        <p:txBody>
          <a:bodyPr vert="horz" wrap="square" lIns="0" tIns="12700" rIns="0" bIns="0" rtlCol="0">
            <a:spAutoFit/>
          </a:bodyPr>
          <a:lstStyle/>
          <a:p>
            <a:pPr marL="12700" marR="5080">
              <a:lnSpc>
                <a:spcPct val="100000"/>
              </a:lnSpc>
              <a:spcBef>
                <a:spcPts val="100"/>
              </a:spcBef>
              <a:tabLst>
                <a:tab pos="6814184" algn="l"/>
              </a:tabLst>
            </a:pPr>
            <a:r>
              <a:rPr sz="7600" dirty="0">
                <a:solidFill>
                  <a:srgbClr val="FFFFFF"/>
                </a:solidFill>
                <a:latin typeface="Impact"/>
                <a:cs typeface="Impact"/>
              </a:rPr>
              <a:t>les</a:t>
            </a:r>
            <a:r>
              <a:rPr sz="7600" spc="-135" dirty="0">
                <a:solidFill>
                  <a:srgbClr val="FFFFFF"/>
                </a:solidFill>
                <a:latin typeface="Impact"/>
                <a:cs typeface="Impact"/>
              </a:rPr>
              <a:t> </a:t>
            </a:r>
            <a:r>
              <a:rPr sz="7600" dirty="0">
                <a:solidFill>
                  <a:srgbClr val="FFFFFF"/>
                </a:solidFill>
                <a:latin typeface="Impact"/>
                <a:cs typeface="Impact"/>
              </a:rPr>
              <a:t>debe</a:t>
            </a:r>
            <a:r>
              <a:rPr sz="7600" spc="-140" dirty="0">
                <a:solidFill>
                  <a:srgbClr val="FFFFFF"/>
                </a:solidFill>
                <a:latin typeface="Impact"/>
                <a:cs typeface="Impact"/>
              </a:rPr>
              <a:t> </a:t>
            </a:r>
            <a:r>
              <a:rPr sz="7600" spc="-10" dirty="0">
                <a:solidFill>
                  <a:srgbClr val="FFFFFF"/>
                </a:solidFill>
                <a:latin typeface="Impact"/>
                <a:cs typeface="Impact"/>
              </a:rPr>
              <a:t>prestar</a:t>
            </a:r>
            <a:r>
              <a:rPr sz="7600" dirty="0">
                <a:solidFill>
                  <a:srgbClr val="FFFFFF"/>
                </a:solidFill>
                <a:latin typeface="Impact"/>
                <a:cs typeface="Impact"/>
              </a:rPr>
              <a:t>	</a:t>
            </a:r>
            <a:r>
              <a:rPr sz="7600" spc="-10" dirty="0">
                <a:solidFill>
                  <a:srgbClr val="FFFFFF"/>
                </a:solidFill>
                <a:latin typeface="Impact"/>
                <a:cs typeface="Impact"/>
              </a:rPr>
              <a:t>especial atención</a:t>
            </a:r>
            <a:endParaRPr sz="7600">
              <a:latin typeface="Impact"/>
              <a:cs typeface="Impact"/>
            </a:endParaRPr>
          </a:p>
        </p:txBody>
      </p:sp>
    </p:spTree>
  </p:cSld>
  <p:clrMapOvr>
    <a:masterClrMapping/>
  </p:clrMapOvr>
  <p:transition>
    <p:pull dir="r"/>
  </p:transition>
</p:sld>
</file>

<file path=ppt/slides/slide4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 name="object 2"/>
          <p:cNvPicPr/>
          <p:nvPr/>
        </p:nvPicPr>
        <p:blipFill>
          <a:blip r:embed="rId2" cstate="print"/>
          <a:stretch>
            <a:fillRect/>
          </a:stretch>
        </p:blipFill>
        <p:spPr>
          <a:xfrm>
            <a:off x="2868295" y="8648700"/>
            <a:ext cx="12676505" cy="1409700"/>
          </a:xfrm>
          <a:prstGeom prst="rect">
            <a:avLst/>
          </a:prstGeom>
        </p:spPr>
      </p:pic>
      <p:grpSp>
        <p:nvGrpSpPr>
          <p:cNvPr id="3" name="object 3"/>
          <p:cNvGrpSpPr/>
          <p:nvPr/>
        </p:nvGrpSpPr>
        <p:grpSpPr>
          <a:xfrm>
            <a:off x="436088" y="3771897"/>
            <a:ext cx="4422140" cy="4422140"/>
            <a:chOff x="436088" y="3771897"/>
            <a:chExt cx="4422140" cy="4422140"/>
          </a:xfrm>
          <a:solidFill>
            <a:schemeClr val="bg1"/>
          </a:solidFill>
        </p:grpSpPr>
        <p:sp>
          <p:nvSpPr>
            <p:cNvPr id="4" name="object 4"/>
            <p:cNvSpPr/>
            <p:nvPr/>
          </p:nvSpPr>
          <p:spPr>
            <a:xfrm>
              <a:off x="451332" y="3787139"/>
              <a:ext cx="4406900" cy="4406900"/>
            </a:xfrm>
            <a:custGeom>
              <a:avLst/>
              <a:gdLst/>
              <a:ahLst/>
              <a:cxnLst/>
              <a:rect l="l" t="t" r="r" b="b"/>
              <a:pathLst>
                <a:path w="4406900" h="4406900">
                  <a:moveTo>
                    <a:pt x="4406900" y="0"/>
                  </a:moveTo>
                  <a:lnTo>
                    <a:pt x="0" y="0"/>
                  </a:lnTo>
                  <a:lnTo>
                    <a:pt x="0" y="4406900"/>
                  </a:lnTo>
                  <a:lnTo>
                    <a:pt x="4406900" y="4406900"/>
                  </a:lnTo>
                  <a:lnTo>
                    <a:pt x="4406900" y="0"/>
                  </a:lnTo>
                  <a:close/>
                </a:path>
              </a:pathLst>
            </a:custGeom>
            <a:grpFill/>
            <a:ln>
              <a:solidFill>
                <a:schemeClr val="accent6">
                  <a:lumMod val="75000"/>
                </a:schemeClr>
              </a:solidFill>
            </a:ln>
          </p:spPr>
          <p:txBody>
            <a:bodyPr wrap="square" lIns="0" tIns="0" rIns="0" bIns="0" rtlCol="0"/>
            <a:lstStyle/>
            <a:p>
              <a:endParaRPr/>
            </a:p>
          </p:txBody>
        </p:sp>
        <p:sp>
          <p:nvSpPr>
            <p:cNvPr id="5" name="object 5"/>
            <p:cNvSpPr/>
            <p:nvPr/>
          </p:nvSpPr>
          <p:spPr>
            <a:xfrm>
              <a:off x="486888" y="3822697"/>
              <a:ext cx="4163060" cy="4163060"/>
            </a:xfrm>
            <a:custGeom>
              <a:avLst/>
              <a:gdLst/>
              <a:ahLst/>
              <a:cxnLst/>
              <a:rect l="l" t="t" r="r" b="b"/>
              <a:pathLst>
                <a:path w="4163060" h="4163059">
                  <a:moveTo>
                    <a:pt x="2081530" y="4163047"/>
                  </a:moveTo>
                  <a:lnTo>
                    <a:pt x="2129972" y="4162494"/>
                  </a:lnTo>
                  <a:lnTo>
                    <a:pt x="2178144" y="4160844"/>
                  </a:lnTo>
                  <a:lnTo>
                    <a:pt x="2226033" y="4158109"/>
                  </a:lnTo>
                  <a:lnTo>
                    <a:pt x="2273626" y="4154301"/>
                  </a:lnTo>
                  <a:lnTo>
                    <a:pt x="2320913" y="4149431"/>
                  </a:lnTo>
                  <a:lnTo>
                    <a:pt x="2367881" y="4143512"/>
                  </a:lnTo>
                  <a:lnTo>
                    <a:pt x="2414518" y="4136556"/>
                  </a:lnTo>
                  <a:lnTo>
                    <a:pt x="2460812" y="4128574"/>
                  </a:lnTo>
                  <a:lnTo>
                    <a:pt x="2506751" y="4119578"/>
                  </a:lnTo>
                  <a:lnTo>
                    <a:pt x="2552324" y="4109582"/>
                  </a:lnTo>
                  <a:lnTo>
                    <a:pt x="2597517" y="4098595"/>
                  </a:lnTo>
                  <a:lnTo>
                    <a:pt x="2642320" y="4086632"/>
                  </a:lnTo>
                  <a:lnTo>
                    <a:pt x="2686720" y="4073702"/>
                  </a:lnTo>
                  <a:lnTo>
                    <a:pt x="2730705" y="4059820"/>
                  </a:lnTo>
                  <a:lnTo>
                    <a:pt x="2774264" y="4044995"/>
                  </a:lnTo>
                  <a:lnTo>
                    <a:pt x="2817384" y="4029241"/>
                  </a:lnTo>
                  <a:lnTo>
                    <a:pt x="2860053" y="4012570"/>
                  </a:lnTo>
                  <a:lnTo>
                    <a:pt x="2902260" y="3994992"/>
                  </a:lnTo>
                  <a:lnTo>
                    <a:pt x="2943992" y="3976521"/>
                  </a:lnTo>
                  <a:lnTo>
                    <a:pt x="2985238" y="3957169"/>
                  </a:lnTo>
                  <a:lnTo>
                    <a:pt x="3025985" y="3936946"/>
                  </a:lnTo>
                  <a:lnTo>
                    <a:pt x="3066221" y="3915866"/>
                  </a:lnTo>
                  <a:lnTo>
                    <a:pt x="3105935" y="3893940"/>
                  </a:lnTo>
                  <a:lnTo>
                    <a:pt x="3145115" y="3871180"/>
                  </a:lnTo>
                  <a:lnTo>
                    <a:pt x="3183748" y="3847599"/>
                  </a:lnTo>
                  <a:lnTo>
                    <a:pt x="3221822" y="3823207"/>
                  </a:lnTo>
                  <a:lnTo>
                    <a:pt x="3259327" y="3798018"/>
                  </a:lnTo>
                  <a:lnTo>
                    <a:pt x="3296248" y="3772043"/>
                  </a:lnTo>
                  <a:lnTo>
                    <a:pt x="3332576" y="3745293"/>
                  </a:lnTo>
                  <a:lnTo>
                    <a:pt x="3368297" y="3717782"/>
                  </a:lnTo>
                  <a:lnTo>
                    <a:pt x="3403400" y="3689521"/>
                  </a:lnTo>
                  <a:lnTo>
                    <a:pt x="3437873" y="3660521"/>
                  </a:lnTo>
                  <a:lnTo>
                    <a:pt x="3471703" y="3630796"/>
                  </a:lnTo>
                  <a:lnTo>
                    <a:pt x="3504880" y="3600357"/>
                  </a:lnTo>
                  <a:lnTo>
                    <a:pt x="3537390" y="3569215"/>
                  </a:lnTo>
                  <a:lnTo>
                    <a:pt x="3569222" y="3537384"/>
                  </a:lnTo>
                  <a:lnTo>
                    <a:pt x="3600363" y="3504874"/>
                  </a:lnTo>
                  <a:lnTo>
                    <a:pt x="3630803" y="3471698"/>
                  </a:lnTo>
                  <a:lnTo>
                    <a:pt x="3660529" y="3437868"/>
                  </a:lnTo>
                  <a:lnTo>
                    <a:pt x="3689528" y="3403395"/>
                  </a:lnTo>
                  <a:lnTo>
                    <a:pt x="3717790" y="3368292"/>
                  </a:lnTo>
                  <a:lnTo>
                    <a:pt x="3745301" y="3332571"/>
                  </a:lnTo>
                  <a:lnTo>
                    <a:pt x="3772051" y="3296244"/>
                  </a:lnTo>
                  <a:lnTo>
                    <a:pt x="3798026" y="3259322"/>
                  </a:lnTo>
                  <a:lnTo>
                    <a:pt x="3823216" y="3221818"/>
                  </a:lnTo>
                  <a:lnTo>
                    <a:pt x="3847608" y="3183744"/>
                  </a:lnTo>
                  <a:lnTo>
                    <a:pt x="3871190" y="3145111"/>
                  </a:lnTo>
                  <a:lnTo>
                    <a:pt x="3893950" y="3105932"/>
                  </a:lnTo>
                  <a:lnTo>
                    <a:pt x="3915876" y="3066218"/>
                  </a:lnTo>
                  <a:lnTo>
                    <a:pt x="3936956" y="3025982"/>
                  </a:lnTo>
                  <a:lnTo>
                    <a:pt x="3957179" y="2985235"/>
                  </a:lnTo>
                  <a:lnTo>
                    <a:pt x="3976532" y="2943990"/>
                  </a:lnTo>
                  <a:lnTo>
                    <a:pt x="3995003" y="2902258"/>
                  </a:lnTo>
                  <a:lnTo>
                    <a:pt x="4012581" y="2860052"/>
                  </a:lnTo>
                  <a:lnTo>
                    <a:pt x="4029252" y="2817382"/>
                  </a:lnTo>
                  <a:lnTo>
                    <a:pt x="4045007" y="2774263"/>
                  </a:lnTo>
                  <a:lnTo>
                    <a:pt x="4059831" y="2730704"/>
                  </a:lnTo>
                  <a:lnTo>
                    <a:pt x="4073714" y="2686719"/>
                  </a:lnTo>
                  <a:lnTo>
                    <a:pt x="4086643" y="2642319"/>
                  </a:lnTo>
                  <a:lnTo>
                    <a:pt x="4098607" y="2597516"/>
                  </a:lnTo>
                  <a:lnTo>
                    <a:pt x="4109594" y="2552323"/>
                  </a:lnTo>
                  <a:lnTo>
                    <a:pt x="4119591" y="2506751"/>
                  </a:lnTo>
                  <a:lnTo>
                    <a:pt x="4128586" y="2460812"/>
                  </a:lnTo>
                  <a:lnTo>
                    <a:pt x="4136568" y="2414518"/>
                  </a:lnTo>
                  <a:lnTo>
                    <a:pt x="4143524" y="2367881"/>
                  </a:lnTo>
                  <a:lnTo>
                    <a:pt x="4149444" y="2320913"/>
                  </a:lnTo>
                  <a:lnTo>
                    <a:pt x="4154313" y="2273626"/>
                  </a:lnTo>
                  <a:lnTo>
                    <a:pt x="4158122" y="2226033"/>
                  </a:lnTo>
                  <a:lnTo>
                    <a:pt x="4160857" y="2178144"/>
                  </a:lnTo>
                  <a:lnTo>
                    <a:pt x="4162507" y="2129972"/>
                  </a:lnTo>
                  <a:lnTo>
                    <a:pt x="4163060" y="2081529"/>
                  </a:lnTo>
                  <a:lnTo>
                    <a:pt x="4162507" y="2033086"/>
                  </a:lnTo>
                  <a:lnTo>
                    <a:pt x="4160857" y="1984914"/>
                  </a:lnTo>
                  <a:lnTo>
                    <a:pt x="4158122" y="1937025"/>
                  </a:lnTo>
                  <a:lnTo>
                    <a:pt x="4154313" y="1889431"/>
                  </a:lnTo>
                  <a:lnTo>
                    <a:pt x="4149444" y="1842143"/>
                  </a:lnTo>
                  <a:lnTo>
                    <a:pt x="4143524" y="1795175"/>
                  </a:lnTo>
                  <a:lnTo>
                    <a:pt x="4136568" y="1748538"/>
                  </a:lnTo>
                  <a:lnTo>
                    <a:pt x="4128586" y="1702244"/>
                  </a:lnTo>
                  <a:lnTo>
                    <a:pt x="4119591" y="1656304"/>
                  </a:lnTo>
                  <a:lnTo>
                    <a:pt x="4109594" y="1610731"/>
                  </a:lnTo>
                  <a:lnTo>
                    <a:pt x="4098607" y="1565538"/>
                  </a:lnTo>
                  <a:lnTo>
                    <a:pt x="4086643" y="1520735"/>
                  </a:lnTo>
                  <a:lnTo>
                    <a:pt x="4073714" y="1476334"/>
                  </a:lnTo>
                  <a:lnTo>
                    <a:pt x="4059831" y="1432349"/>
                  </a:lnTo>
                  <a:lnTo>
                    <a:pt x="4045007" y="1388790"/>
                  </a:lnTo>
                  <a:lnTo>
                    <a:pt x="4029252" y="1345670"/>
                  </a:lnTo>
                  <a:lnTo>
                    <a:pt x="4012581" y="1303000"/>
                  </a:lnTo>
                  <a:lnTo>
                    <a:pt x="3995003" y="1260794"/>
                  </a:lnTo>
                  <a:lnTo>
                    <a:pt x="3976532" y="1219061"/>
                  </a:lnTo>
                  <a:lnTo>
                    <a:pt x="3957179" y="1177816"/>
                  </a:lnTo>
                  <a:lnTo>
                    <a:pt x="3936956" y="1137069"/>
                  </a:lnTo>
                  <a:lnTo>
                    <a:pt x="3915876" y="1096832"/>
                  </a:lnTo>
                  <a:lnTo>
                    <a:pt x="3893950" y="1057118"/>
                  </a:lnTo>
                  <a:lnTo>
                    <a:pt x="3871190" y="1017939"/>
                  </a:lnTo>
                  <a:lnTo>
                    <a:pt x="3847608" y="979306"/>
                  </a:lnTo>
                  <a:lnTo>
                    <a:pt x="3823216" y="941231"/>
                  </a:lnTo>
                  <a:lnTo>
                    <a:pt x="3798026" y="903727"/>
                  </a:lnTo>
                  <a:lnTo>
                    <a:pt x="3772051" y="866805"/>
                  </a:lnTo>
                  <a:lnTo>
                    <a:pt x="3745301" y="830478"/>
                  </a:lnTo>
                  <a:lnTo>
                    <a:pt x="3717790" y="794756"/>
                  </a:lnTo>
                  <a:lnTo>
                    <a:pt x="3689528" y="759653"/>
                  </a:lnTo>
                  <a:lnTo>
                    <a:pt x="3660529" y="725181"/>
                  </a:lnTo>
                  <a:lnTo>
                    <a:pt x="3630803" y="691350"/>
                  </a:lnTo>
                  <a:lnTo>
                    <a:pt x="3600363" y="658174"/>
                  </a:lnTo>
                  <a:lnTo>
                    <a:pt x="3569222" y="625664"/>
                  </a:lnTo>
                  <a:lnTo>
                    <a:pt x="3537390" y="593833"/>
                  </a:lnTo>
                  <a:lnTo>
                    <a:pt x="3504880" y="562691"/>
                  </a:lnTo>
                  <a:lnTo>
                    <a:pt x="3471703" y="532251"/>
                  </a:lnTo>
                  <a:lnTo>
                    <a:pt x="3437873" y="502526"/>
                  </a:lnTo>
                  <a:lnTo>
                    <a:pt x="3403400" y="473527"/>
                  </a:lnTo>
                  <a:lnTo>
                    <a:pt x="3368297" y="445265"/>
                  </a:lnTo>
                  <a:lnTo>
                    <a:pt x="3332576" y="417754"/>
                  </a:lnTo>
                  <a:lnTo>
                    <a:pt x="3296248" y="391005"/>
                  </a:lnTo>
                  <a:lnTo>
                    <a:pt x="3259327" y="365029"/>
                  </a:lnTo>
                  <a:lnTo>
                    <a:pt x="3221822" y="339840"/>
                  </a:lnTo>
                  <a:lnTo>
                    <a:pt x="3183748" y="315448"/>
                  </a:lnTo>
                  <a:lnTo>
                    <a:pt x="3145115" y="291866"/>
                  </a:lnTo>
                  <a:lnTo>
                    <a:pt x="3105935" y="269107"/>
                  </a:lnTo>
                  <a:lnTo>
                    <a:pt x="3066221" y="247181"/>
                  </a:lnTo>
                  <a:lnTo>
                    <a:pt x="3025985" y="226100"/>
                  </a:lnTo>
                  <a:lnTo>
                    <a:pt x="2985238" y="205878"/>
                  </a:lnTo>
                  <a:lnTo>
                    <a:pt x="2943992" y="186525"/>
                  </a:lnTo>
                  <a:lnTo>
                    <a:pt x="2902260" y="168054"/>
                  </a:lnTo>
                  <a:lnTo>
                    <a:pt x="2860053" y="150477"/>
                  </a:lnTo>
                  <a:lnTo>
                    <a:pt x="2817384" y="133805"/>
                  </a:lnTo>
                  <a:lnTo>
                    <a:pt x="2774264" y="118051"/>
                  </a:lnTo>
                  <a:lnTo>
                    <a:pt x="2730705" y="103227"/>
                  </a:lnTo>
                  <a:lnTo>
                    <a:pt x="2686720" y="89344"/>
                  </a:lnTo>
                  <a:lnTo>
                    <a:pt x="2642320" y="76415"/>
                  </a:lnTo>
                  <a:lnTo>
                    <a:pt x="2597517" y="64451"/>
                  </a:lnTo>
                  <a:lnTo>
                    <a:pt x="2552324" y="53465"/>
                  </a:lnTo>
                  <a:lnTo>
                    <a:pt x="2506751" y="43468"/>
                  </a:lnTo>
                  <a:lnTo>
                    <a:pt x="2460812" y="34473"/>
                  </a:lnTo>
                  <a:lnTo>
                    <a:pt x="2414518" y="26491"/>
                  </a:lnTo>
                  <a:lnTo>
                    <a:pt x="2367881" y="19534"/>
                  </a:lnTo>
                  <a:lnTo>
                    <a:pt x="2320913" y="13615"/>
                  </a:lnTo>
                  <a:lnTo>
                    <a:pt x="2273626" y="8746"/>
                  </a:lnTo>
                  <a:lnTo>
                    <a:pt x="2226033" y="4937"/>
                  </a:lnTo>
                  <a:lnTo>
                    <a:pt x="2178144" y="2202"/>
                  </a:lnTo>
                  <a:lnTo>
                    <a:pt x="2129972" y="552"/>
                  </a:lnTo>
                  <a:lnTo>
                    <a:pt x="2081530" y="0"/>
                  </a:lnTo>
                  <a:lnTo>
                    <a:pt x="2033087" y="552"/>
                  </a:lnTo>
                  <a:lnTo>
                    <a:pt x="1984915" y="2202"/>
                  </a:lnTo>
                  <a:lnTo>
                    <a:pt x="1937026" y="4937"/>
                  </a:lnTo>
                  <a:lnTo>
                    <a:pt x="1889433" y="8746"/>
                  </a:lnTo>
                  <a:lnTo>
                    <a:pt x="1842146" y="13615"/>
                  </a:lnTo>
                  <a:lnTo>
                    <a:pt x="1795178" y="19534"/>
                  </a:lnTo>
                  <a:lnTo>
                    <a:pt x="1748541" y="26491"/>
                  </a:lnTo>
                  <a:lnTo>
                    <a:pt x="1702247" y="34473"/>
                  </a:lnTo>
                  <a:lnTo>
                    <a:pt x="1656308" y="43468"/>
                  </a:lnTo>
                  <a:lnTo>
                    <a:pt x="1610735" y="53465"/>
                  </a:lnTo>
                  <a:lnTo>
                    <a:pt x="1565542" y="64451"/>
                  </a:lnTo>
                  <a:lnTo>
                    <a:pt x="1520739" y="76415"/>
                  </a:lnTo>
                  <a:lnTo>
                    <a:pt x="1476339" y="89344"/>
                  </a:lnTo>
                  <a:lnTo>
                    <a:pt x="1432354" y="103227"/>
                  </a:lnTo>
                  <a:lnTo>
                    <a:pt x="1388795" y="118051"/>
                  </a:lnTo>
                  <a:lnTo>
                    <a:pt x="1345675" y="133805"/>
                  </a:lnTo>
                  <a:lnTo>
                    <a:pt x="1303006" y="150477"/>
                  </a:lnTo>
                  <a:lnTo>
                    <a:pt x="1260799" y="168054"/>
                  </a:lnTo>
                  <a:lnTo>
                    <a:pt x="1219067" y="186525"/>
                  </a:lnTo>
                  <a:lnTo>
                    <a:pt x="1177821" y="205878"/>
                  </a:lnTo>
                  <a:lnTo>
                    <a:pt x="1137074" y="226100"/>
                  </a:lnTo>
                  <a:lnTo>
                    <a:pt x="1096838" y="247181"/>
                  </a:lnTo>
                  <a:lnTo>
                    <a:pt x="1057124" y="269107"/>
                  </a:lnTo>
                  <a:lnTo>
                    <a:pt x="1017944" y="291866"/>
                  </a:lnTo>
                  <a:lnTo>
                    <a:pt x="979311" y="315448"/>
                  </a:lnTo>
                  <a:lnTo>
                    <a:pt x="941237" y="339840"/>
                  </a:lnTo>
                  <a:lnTo>
                    <a:pt x="903732" y="365029"/>
                  </a:lnTo>
                  <a:lnTo>
                    <a:pt x="866811" y="391005"/>
                  </a:lnTo>
                  <a:lnTo>
                    <a:pt x="830483" y="417754"/>
                  </a:lnTo>
                  <a:lnTo>
                    <a:pt x="794762" y="445265"/>
                  </a:lnTo>
                  <a:lnTo>
                    <a:pt x="759659" y="473527"/>
                  </a:lnTo>
                  <a:lnTo>
                    <a:pt x="725186" y="502526"/>
                  </a:lnTo>
                  <a:lnTo>
                    <a:pt x="691356" y="532251"/>
                  </a:lnTo>
                  <a:lnTo>
                    <a:pt x="658179" y="562691"/>
                  </a:lnTo>
                  <a:lnTo>
                    <a:pt x="625669" y="593833"/>
                  </a:lnTo>
                  <a:lnTo>
                    <a:pt x="593837" y="625664"/>
                  </a:lnTo>
                  <a:lnTo>
                    <a:pt x="562696" y="658174"/>
                  </a:lnTo>
                  <a:lnTo>
                    <a:pt x="532256" y="691350"/>
                  </a:lnTo>
                  <a:lnTo>
                    <a:pt x="502530" y="725181"/>
                  </a:lnTo>
                  <a:lnTo>
                    <a:pt x="473531" y="759653"/>
                  </a:lnTo>
                  <a:lnTo>
                    <a:pt x="445269" y="794756"/>
                  </a:lnTo>
                  <a:lnTo>
                    <a:pt x="417758" y="830478"/>
                  </a:lnTo>
                  <a:lnTo>
                    <a:pt x="391008" y="866805"/>
                  </a:lnTo>
                  <a:lnTo>
                    <a:pt x="365033" y="903727"/>
                  </a:lnTo>
                  <a:lnTo>
                    <a:pt x="339843" y="941231"/>
                  </a:lnTo>
                  <a:lnTo>
                    <a:pt x="315451" y="979306"/>
                  </a:lnTo>
                  <a:lnTo>
                    <a:pt x="291869" y="1017939"/>
                  </a:lnTo>
                  <a:lnTo>
                    <a:pt x="269109" y="1057118"/>
                  </a:lnTo>
                  <a:lnTo>
                    <a:pt x="247183" y="1096832"/>
                  </a:lnTo>
                  <a:lnTo>
                    <a:pt x="226103" y="1137069"/>
                  </a:lnTo>
                  <a:lnTo>
                    <a:pt x="205880" y="1177816"/>
                  </a:lnTo>
                  <a:lnTo>
                    <a:pt x="186527" y="1219061"/>
                  </a:lnTo>
                  <a:lnTo>
                    <a:pt x="168056" y="1260794"/>
                  </a:lnTo>
                  <a:lnTo>
                    <a:pt x="150478" y="1303000"/>
                  </a:lnTo>
                  <a:lnTo>
                    <a:pt x="133807" y="1345670"/>
                  </a:lnTo>
                  <a:lnTo>
                    <a:pt x="118052" y="1388790"/>
                  </a:lnTo>
                  <a:lnTo>
                    <a:pt x="103228" y="1432349"/>
                  </a:lnTo>
                  <a:lnTo>
                    <a:pt x="89345" y="1476334"/>
                  </a:lnTo>
                  <a:lnTo>
                    <a:pt x="76416" y="1520735"/>
                  </a:lnTo>
                  <a:lnTo>
                    <a:pt x="64452" y="1565538"/>
                  </a:lnTo>
                  <a:lnTo>
                    <a:pt x="53465" y="1610731"/>
                  </a:lnTo>
                  <a:lnTo>
                    <a:pt x="43468" y="1656304"/>
                  </a:lnTo>
                  <a:lnTo>
                    <a:pt x="34473" y="1702244"/>
                  </a:lnTo>
                  <a:lnTo>
                    <a:pt x="26491" y="1748538"/>
                  </a:lnTo>
                  <a:lnTo>
                    <a:pt x="19535" y="1795175"/>
                  </a:lnTo>
                  <a:lnTo>
                    <a:pt x="13615" y="1842143"/>
                  </a:lnTo>
                  <a:lnTo>
                    <a:pt x="8746" y="1889431"/>
                  </a:lnTo>
                  <a:lnTo>
                    <a:pt x="4937" y="1937025"/>
                  </a:lnTo>
                  <a:lnTo>
                    <a:pt x="2202" y="1984914"/>
                  </a:lnTo>
                  <a:lnTo>
                    <a:pt x="552" y="2033086"/>
                  </a:lnTo>
                  <a:lnTo>
                    <a:pt x="0" y="2081529"/>
                  </a:lnTo>
                  <a:lnTo>
                    <a:pt x="552" y="2129972"/>
                  </a:lnTo>
                  <a:lnTo>
                    <a:pt x="2202" y="2178144"/>
                  </a:lnTo>
                  <a:lnTo>
                    <a:pt x="4937" y="2226033"/>
                  </a:lnTo>
                  <a:lnTo>
                    <a:pt x="8746" y="2273626"/>
                  </a:lnTo>
                  <a:lnTo>
                    <a:pt x="13615" y="2320913"/>
                  </a:lnTo>
                  <a:lnTo>
                    <a:pt x="19535" y="2367881"/>
                  </a:lnTo>
                  <a:lnTo>
                    <a:pt x="26491" y="2414518"/>
                  </a:lnTo>
                  <a:lnTo>
                    <a:pt x="34473" y="2460812"/>
                  </a:lnTo>
                  <a:lnTo>
                    <a:pt x="43468" y="2506751"/>
                  </a:lnTo>
                  <a:lnTo>
                    <a:pt x="53465" y="2552323"/>
                  </a:lnTo>
                  <a:lnTo>
                    <a:pt x="64452" y="2597516"/>
                  </a:lnTo>
                  <a:lnTo>
                    <a:pt x="76416" y="2642319"/>
                  </a:lnTo>
                  <a:lnTo>
                    <a:pt x="89345" y="2686719"/>
                  </a:lnTo>
                  <a:lnTo>
                    <a:pt x="103228" y="2730704"/>
                  </a:lnTo>
                  <a:lnTo>
                    <a:pt x="118052" y="2774263"/>
                  </a:lnTo>
                  <a:lnTo>
                    <a:pt x="133807" y="2817382"/>
                  </a:lnTo>
                  <a:lnTo>
                    <a:pt x="150478" y="2860052"/>
                  </a:lnTo>
                  <a:lnTo>
                    <a:pt x="168056" y="2902258"/>
                  </a:lnTo>
                  <a:lnTo>
                    <a:pt x="186527" y="2943990"/>
                  </a:lnTo>
                  <a:lnTo>
                    <a:pt x="205880" y="2985235"/>
                  </a:lnTo>
                  <a:lnTo>
                    <a:pt x="226103" y="3025982"/>
                  </a:lnTo>
                  <a:lnTo>
                    <a:pt x="247183" y="3066218"/>
                  </a:lnTo>
                  <a:lnTo>
                    <a:pt x="269109" y="3105932"/>
                  </a:lnTo>
                  <a:lnTo>
                    <a:pt x="291869" y="3145111"/>
                  </a:lnTo>
                  <a:lnTo>
                    <a:pt x="315451" y="3183744"/>
                  </a:lnTo>
                  <a:lnTo>
                    <a:pt x="339843" y="3221818"/>
                  </a:lnTo>
                  <a:lnTo>
                    <a:pt x="365033" y="3259322"/>
                  </a:lnTo>
                  <a:lnTo>
                    <a:pt x="391008" y="3296244"/>
                  </a:lnTo>
                  <a:lnTo>
                    <a:pt x="417758" y="3332571"/>
                  </a:lnTo>
                  <a:lnTo>
                    <a:pt x="445269" y="3368292"/>
                  </a:lnTo>
                  <a:lnTo>
                    <a:pt x="473531" y="3403395"/>
                  </a:lnTo>
                  <a:lnTo>
                    <a:pt x="502530" y="3437868"/>
                  </a:lnTo>
                  <a:lnTo>
                    <a:pt x="532256" y="3471698"/>
                  </a:lnTo>
                  <a:lnTo>
                    <a:pt x="562696" y="3504874"/>
                  </a:lnTo>
                  <a:lnTo>
                    <a:pt x="593837" y="3537384"/>
                  </a:lnTo>
                  <a:lnTo>
                    <a:pt x="625669" y="3569215"/>
                  </a:lnTo>
                  <a:lnTo>
                    <a:pt x="658179" y="3600357"/>
                  </a:lnTo>
                  <a:lnTo>
                    <a:pt x="691356" y="3630796"/>
                  </a:lnTo>
                  <a:lnTo>
                    <a:pt x="725186" y="3660521"/>
                  </a:lnTo>
                  <a:lnTo>
                    <a:pt x="759659" y="3689521"/>
                  </a:lnTo>
                  <a:lnTo>
                    <a:pt x="794762" y="3717782"/>
                  </a:lnTo>
                  <a:lnTo>
                    <a:pt x="830483" y="3745293"/>
                  </a:lnTo>
                  <a:lnTo>
                    <a:pt x="866811" y="3772043"/>
                  </a:lnTo>
                  <a:lnTo>
                    <a:pt x="903732" y="3798018"/>
                  </a:lnTo>
                  <a:lnTo>
                    <a:pt x="941237" y="3823207"/>
                  </a:lnTo>
                  <a:lnTo>
                    <a:pt x="979311" y="3847599"/>
                  </a:lnTo>
                  <a:lnTo>
                    <a:pt x="1017944" y="3871180"/>
                  </a:lnTo>
                  <a:lnTo>
                    <a:pt x="1057124" y="3893940"/>
                  </a:lnTo>
                  <a:lnTo>
                    <a:pt x="1096838" y="3915866"/>
                  </a:lnTo>
                  <a:lnTo>
                    <a:pt x="1137074" y="3936946"/>
                  </a:lnTo>
                  <a:lnTo>
                    <a:pt x="1177821" y="3957169"/>
                  </a:lnTo>
                  <a:lnTo>
                    <a:pt x="1219067" y="3976521"/>
                  </a:lnTo>
                  <a:lnTo>
                    <a:pt x="1260799" y="3994992"/>
                  </a:lnTo>
                  <a:lnTo>
                    <a:pt x="1303006" y="4012570"/>
                  </a:lnTo>
                  <a:lnTo>
                    <a:pt x="1345675" y="4029241"/>
                  </a:lnTo>
                  <a:lnTo>
                    <a:pt x="1388795" y="4044995"/>
                  </a:lnTo>
                  <a:lnTo>
                    <a:pt x="1432354" y="4059820"/>
                  </a:lnTo>
                  <a:lnTo>
                    <a:pt x="1476339" y="4073702"/>
                  </a:lnTo>
                  <a:lnTo>
                    <a:pt x="1520739" y="4086632"/>
                  </a:lnTo>
                  <a:lnTo>
                    <a:pt x="1565542" y="4098595"/>
                  </a:lnTo>
                  <a:lnTo>
                    <a:pt x="1610735" y="4109582"/>
                  </a:lnTo>
                  <a:lnTo>
                    <a:pt x="1656308" y="4119578"/>
                  </a:lnTo>
                  <a:lnTo>
                    <a:pt x="1702247" y="4128574"/>
                  </a:lnTo>
                  <a:lnTo>
                    <a:pt x="1748541" y="4136556"/>
                  </a:lnTo>
                  <a:lnTo>
                    <a:pt x="1795178" y="4143512"/>
                  </a:lnTo>
                  <a:lnTo>
                    <a:pt x="1842146" y="4149431"/>
                  </a:lnTo>
                  <a:lnTo>
                    <a:pt x="1889433" y="4154301"/>
                  </a:lnTo>
                  <a:lnTo>
                    <a:pt x="1937026" y="4158109"/>
                  </a:lnTo>
                  <a:lnTo>
                    <a:pt x="1984915" y="4160844"/>
                  </a:lnTo>
                  <a:lnTo>
                    <a:pt x="2033087" y="4162494"/>
                  </a:lnTo>
                  <a:lnTo>
                    <a:pt x="2081530" y="4163047"/>
                  </a:lnTo>
                  <a:close/>
                </a:path>
              </a:pathLst>
            </a:custGeom>
            <a:grpFill/>
            <a:ln w="101600">
              <a:solidFill>
                <a:schemeClr val="accent6">
                  <a:lumMod val="75000"/>
                </a:schemeClr>
              </a:solidFill>
            </a:ln>
          </p:spPr>
          <p:txBody>
            <a:bodyPr wrap="square" lIns="0" tIns="0" rIns="0" bIns="0" rtlCol="0"/>
            <a:lstStyle/>
            <a:p>
              <a:endParaRPr/>
            </a:p>
          </p:txBody>
        </p:sp>
      </p:grpSp>
      <p:sp>
        <p:nvSpPr>
          <p:cNvPr id="6" name="object 6"/>
          <p:cNvSpPr txBox="1"/>
          <p:nvPr/>
        </p:nvSpPr>
        <p:spPr>
          <a:xfrm>
            <a:off x="412218" y="3764479"/>
            <a:ext cx="4406900" cy="4406900"/>
          </a:xfrm>
          <a:prstGeom prst="rect">
            <a:avLst/>
          </a:prstGeom>
          <a:ln>
            <a:solidFill>
              <a:schemeClr val="bg1"/>
            </a:solidFill>
          </a:ln>
        </p:spPr>
        <p:txBody>
          <a:bodyPr vert="horz" wrap="square" lIns="0" tIns="254635" rIns="0" bIns="0" rtlCol="0">
            <a:spAutoFit/>
          </a:bodyPr>
          <a:lstStyle/>
          <a:p>
            <a:pPr>
              <a:lnSpc>
                <a:spcPct val="100000"/>
              </a:lnSpc>
              <a:spcBef>
                <a:spcPts val="2005"/>
              </a:spcBef>
            </a:pPr>
            <a:endParaRPr sz="2400" dirty="0">
              <a:latin typeface="Times New Roman"/>
              <a:cs typeface="Times New Roman"/>
            </a:endParaRPr>
          </a:p>
          <a:p>
            <a:pPr marL="847725" marR="981075">
              <a:lnSpc>
                <a:spcPct val="100000"/>
              </a:lnSpc>
            </a:pPr>
            <a:r>
              <a:rPr sz="2400" b="1" spc="110" dirty="0">
                <a:latin typeface="Century Gothic"/>
                <a:cs typeface="Century Gothic"/>
              </a:rPr>
              <a:t>Las</a:t>
            </a:r>
            <a:r>
              <a:rPr sz="2400" b="1" spc="70" dirty="0">
                <a:latin typeface="Century Gothic"/>
                <a:cs typeface="Century Gothic"/>
              </a:rPr>
              <a:t> </a:t>
            </a:r>
            <a:r>
              <a:rPr sz="2400" b="1" spc="75" dirty="0">
                <a:latin typeface="Century Gothic"/>
                <a:cs typeface="Century Gothic"/>
              </a:rPr>
              <a:t>autoridades </a:t>
            </a:r>
            <a:r>
              <a:rPr sz="2400" b="1" spc="95" dirty="0">
                <a:latin typeface="Century Gothic"/>
                <a:cs typeface="Century Gothic"/>
              </a:rPr>
              <a:t>a</a:t>
            </a:r>
            <a:r>
              <a:rPr sz="2400" b="1" spc="100" dirty="0">
                <a:latin typeface="Century Gothic"/>
                <a:cs typeface="Century Gothic"/>
              </a:rPr>
              <a:t> </a:t>
            </a:r>
            <a:r>
              <a:rPr sz="2400" b="1" spc="70" dirty="0">
                <a:latin typeface="Century Gothic"/>
                <a:cs typeface="Century Gothic"/>
              </a:rPr>
              <a:t>cargo</a:t>
            </a:r>
            <a:r>
              <a:rPr sz="2400" b="1" spc="100" dirty="0">
                <a:latin typeface="Century Gothic"/>
                <a:cs typeface="Century Gothic"/>
              </a:rPr>
              <a:t> </a:t>
            </a:r>
            <a:r>
              <a:rPr sz="2400" b="1" dirty="0">
                <a:latin typeface="Century Gothic"/>
                <a:cs typeface="Century Gothic"/>
              </a:rPr>
              <a:t>de</a:t>
            </a:r>
            <a:r>
              <a:rPr sz="2400" b="1" spc="100" dirty="0">
                <a:latin typeface="Century Gothic"/>
                <a:cs typeface="Century Gothic"/>
              </a:rPr>
              <a:t> </a:t>
            </a:r>
            <a:r>
              <a:rPr sz="2400" b="1" spc="80" dirty="0">
                <a:latin typeface="Century Gothic"/>
                <a:cs typeface="Century Gothic"/>
              </a:rPr>
              <a:t>los </a:t>
            </a:r>
            <a:r>
              <a:rPr sz="2400" b="1" spc="70" dirty="0">
                <a:latin typeface="Century Gothic"/>
                <a:cs typeface="Century Gothic"/>
              </a:rPr>
              <a:t>nombramientos </a:t>
            </a:r>
            <a:r>
              <a:rPr sz="2400" b="1" spc="80" dirty="0">
                <a:latin typeface="Century Gothic"/>
                <a:cs typeface="Century Gothic"/>
              </a:rPr>
              <a:t>públicos,</a:t>
            </a:r>
            <a:r>
              <a:rPr sz="2400" b="1" spc="85" dirty="0">
                <a:latin typeface="Century Gothic"/>
                <a:cs typeface="Century Gothic"/>
              </a:rPr>
              <a:t> </a:t>
            </a:r>
            <a:r>
              <a:rPr sz="2400" b="1" spc="80" dirty="0">
                <a:latin typeface="Century Gothic"/>
                <a:cs typeface="Century Gothic"/>
              </a:rPr>
              <a:t>los </a:t>
            </a:r>
            <a:r>
              <a:rPr sz="2400" b="1" spc="75" dirty="0">
                <a:latin typeface="Century Gothic"/>
                <a:cs typeface="Century Gothic"/>
              </a:rPr>
              <a:t>procesos</a:t>
            </a:r>
            <a:r>
              <a:rPr sz="2400" b="1" spc="105" dirty="0">
                <a:latin typeface="Century Gothic"/>
                <a:cs typeface="Century Gothic"/>
              </a:rPr>
              <a:t> </a:t>
            </a:r>
            <a:r>
              <a:rPr sz="2400" b="1" spc="-25" dirty="0">
                <a:latin typeface="Century Gothic"/>
                <a:cs typeface="Century Gothic"/>
              </a:rPr>
              <a:t>de </a:t>
            </a:r>
            <a:r>
              <a:rPr sz="2400" b="1" spc="60" dirty="0">
                <a:latin typeface="Century Gothic"/>
                <a:cs typeface="Century Gothic"/>
              </a:rPr>
              <a:t>selección</a:t>
            </a:r>
            <a:r>
              <a:rPr sz="2400" b="1" spc="95" dirty="0">
                <a:latin typeface="Century Gothic"/>
                <a:cs typeface="Century Gothic"/>
              </a:rPr>
              <a:t> </a:t>
            </a:r>
            <a:r>
              <a:rPr sz="2400" b="1" spc="-50" dirty="0">
                <a:latin typeface="Century Gothic"/>
                <a:cs typeface="Century Gothic"/>
              </a:rPr>
              <a:t>y </a:t>
            </a:r>
            <a:r>
              <a:rPr sz="2400" b="1" spc="80" dirty="0">
                <a:latin typeface="Century Gothic"/>
                <a:cs typeface="Century Gothic"/>
              </a:rPr>
              <a:t>movimientos</a:t>
            </a:r>
            <a:r>
              <a:rPr sz="2400" b="1" spc="75" dirty="0">
                <a:latin typeface="Century Gothic"/>
                <a:cs typeface="Century Gothic"/>
              </a:rPr>
              <a:t> </a:t>
            </a:r>
            <a:r>
              <a:rPr sz="2400" b="1" spc="-25" dirty="0">
                <a:latin typeface="Century Gothic"/>
                <a:cs typeface="Century Gothic"/>
              </a:rPr>
              <a:t>de </a:t>
            </a:r>
            <a:r>
              <a:rPr sz="2400" b="1" spc="85" dirty="0">
                <a:latin typeface="Century Gothic"/>
                <a:cs typeface="Century Gothic"/>
              </a:rPr>
              <a:t>personal</a:t>
            </a:r>
            <a:r>
              <a:rPr sz="2400" b="1" spc="95" dirty="0">
                <a:latin typeface="Century Gothic"/>
                <a:cs typeface="Century Gothic"/>
              </a:rPr>
              <a:t> </a:t>
            </a:r>
            <a:r>
              <a:rPr sz="2400" b="1" spc="45" dirty="0">
                <a:latin typeface="Century Gothic"/>
                <a:cs typeface="Century Gothic"/>
              </a:rPr>
              <a:t>deben:</a:t>
            </a:r>
            <a:endParaRPr sz="2400" dirty="0">
              <a:latin typeface="Century Gothic"/>
              <a:cs typeface="Century Gothic"/>
            </a:endParaRPr>
          </a:p>
        </p:txBody>
      </p:sp>
      <p:sp>
        <p:nvSpPr>
          <p:cNvPr id="7" name="object 7"/>
          <p:cNvSpPr txBox="1"/>
          <p:nvPr/>
        </p:nvSpPr>
        <p:spPr>
          <a:xfrm>
            <a:off x="6144776" y="3766719"/>
            <a:ext cx="8783955" cy="695960"/>
          </a:xfrm>
          <a:prstGeom prst="rect">
            <a:avLst/>
          </a:prstGeom>
        </p:spPr>
        <p:txBody>
          <a:bodyPr vert="horz" wrap="square" lIns="0" tIns="12700" rIns="0" bIns="0" rtlCol="0">
            <a:spAutoFit/>
          </a:bodyPr>
          <a:lstStyle/>
          <a:p>
            <a:pPr marL="12700" marR="5080">
              <a:lnSpc>
                <a:spcPct val="100000"/>
              </a:lnSpc>
              <a:spcBef>
                <a:spcPts val="100"/>
              </a:spcBef>
            </a:pPr>
            <a:r>
              <a:rPr sz="2200" dirty="0">
                <a:latin typeface="Tahoma"/>
                <a:cs typeface="Tahoma"/>
              </a:rPr>
              <a:t>Estar</a:t>
            </a:r>
            <a:r>
              <a:rPr sz="2200" spc="40" dirty="0">
                <a:latin typeface="Tahoma"/>
                <a:cs typeface="Tahoma"/>
              </a:rPr>
              <a:t> </a:t>
            </a:r>
            <a:r>
              <a:rPr sz="2200" dirty="0">
                <a:latin typeface="Tahoma"/>
                <a:cs typeface="Tahoma"/>
              </a:rPr>
              <a:t>atentas</a:t>
            </a:r>
            <a:r>
              <a:rPr sz="2200" spc="45" dirty="0">
                <a:latin typeface="Tahoma"/>
                <a:cs typeface="Tahoma"/>
              </a:rPr>
              <a:t> </a:t>
            </a:r>
            <a:r>
              <a:rPr sz="2200" spc="50" dirty="0">
                <a:latin typeface="Tahoma"/>
                <a:cs typeface="Tahoma"/>
              </a:rPr>
              <a:t>para</a:t>
            </a:r>
            <a:r>
              <a:rPr sz="2200" spc="45" dirty="0">
                <a:latin typeface="Tahoma"/>
                <a:cs typeface="Tahoma"/>
              </a:rPr>
              <a:t> </a:t>
            </a:r>
            <a:r>
              <a:rPr sz="2200" dirty="0">
                <a:latin typeface="Tahoma"/>
                <a:cs typeface="Tahoma"/>
              </a:rPr>
              <a:t>identificar</a:t>
            </a:r>
            <a:r>
              <a:rPr sz="2200" spc="45" dirty="0">
                <a:latin typeface="Tahoma"/>
                <a:cs typeface="Tahoma"/>
              </a:rPr>
              <a:t> </a:t>
            </a:r>
            <a:r>
              <a:rPr sz="2200" dirty="0">
                <a:latin typeface="Tahoma"/>
                <a:cs typeface="Tahoma"/>
              </a:rPr>
              <a:t>eventuales</a:t>
            </a:r>
            <a:r>
              <a:rPr sz="2200" spc="45" dirty="0">
                <a:latin typeface="Tahoma"/>
                <a:cs typeface="Tahoma"/>
              </a:rPr>
              <a:t> </a:t>
            </a:r>
            <a:r>
              <a:rPr sz="2200" dirty="0">
                <a:latin typeface="Tahoma"/>
                <a:cs typeface="Tahoma"/>
              </a:rPr>
              <a:t>situaciones</a:t>
            </a:r>
            <a:r>
              <a:rPr sz="2200" spc="45" dirty="0">
                <a:latin typeface="Tahoma"/>
                <a:cs typeface="Tahoma"/>
              </a:rPr>
              <a:t> </a:t>
            </a:r>
            <a:r>
              <a:rPr sz="2200" spc="95" dirty="0">
                <a:latin typeface="Tahoma"/>
                <a:cs typeface="Tahoma"/>
              </a:rPr>
              <a:t>de</a:t>
            </a:r>
            <a:r>
              <a:rPr sz="2200" spc="40" dirty="0">
                <a:latin typeface="Tahoma"/>
                <a:cs typeface="Tahoma"/>
              </a:rPr>
              <a:t> </a:t>
            </a:r>
            <a:r>
              <a:rPr sz="2200" dirty="0">
                <a:latin typeface="Tahoma"/>
                <a:cs typeface="Tahoma"/>
              </a:rPr>
              <a:t>conflicto</a:t>
            </a:r>
            <a:r>
              <a:rPr sz="2200" spc="45" dirty="0">
                <a:latin typeface="Tahoma"/>
                <a:cs typeface="Tahoma"/>
              </a:rPr>
              <a:t> </a:t>
            </a:r>
            <a:r>
              <a:rPr sz="2200" spc="70" dirty="0">
                <a:latin typeface="Tahoma"/>
                <a:cs typeface="Tahoma"/>
              </a:rPr>
              <a:t>de </a:t>
            </a:r>
            <a:r>
              <a:rPr sz="2200" dirty="0">
                <a:latin typeface="Arial"/>
                <a:cs typeface="Arial"/>
              </a:rPr>
              <a:t>intereses</a:t>
            </a:r>
            <a:r>
              <a:rPr sz="2200" spc="70" dirty="0">
                <a:latin typeface="Arial"/>
                <a:cs typeface="Arial"/>
              </a:rPr>
              <a:t> </a:t>
            </a:r>
            <a:r>
              <a:rPr sz="2200" dirty="0">
                <a:latin typeface="Arial"/>
                <a:cs typeface="Arial"/>
              </a:rPr>
              <a:t>que</a:t>
            </a:r>
            <a:r>
              <a:rPr sz="2200" spc="75" dirty="0">
                <a:latin typeface="Arial"/>
                <a:cs typeface="Arial"/>
              </a:rPr>
              <a:t> </a:t>
            </a:r>
            <a:r>
              <a:rPr sz="2200" dirty="0">
                <a:latin typeface="Arial"/>
                <a:cs typeface="Arial"/>
              </a:rPr>
              <a:t>puedan</a:t>
            </a:r>
            <a:r>
              <a:rPr sz="2200" spc="75" dirty="0">
                <a:latin typeface="Arial"/>
                <a:cs typeface="Arial"/>
              </a:rPr>
              <a:t> </a:t>
            </a:r>
            <a:r>
              <a:rPr sz="2200" dirty="0">
                <a:latin typeface="Arial"/>
                <a:cs typeface="Arial"/>
              </a:rPr>
              <a:t>afectar</a:t>
            </a:r>
            <a:r>
              <a:rPr sz="2200" spc="75" dirty="0">
                <a:latin typeface="Arial"/>
                <a:cs typeface="Arial"/>
              </a:rPr>
              <a:t> </a:t>
            </a:r>
            <a:r>
              <a:rPr sz="2200" dirty="0">
                <a:latin typeface="Arial"/>
                <a:cs typeface="Arial"/>
              </a:rPr>
              <a:t>a</a:t>
            </a:r>
            <a:r>
              <a:rPr sz="2200" spc="75" dirty="0">
                <a:latin typeface="Arial"/>
                <a:cs typeface="Arial"/>
              </a:rPr>
              <a:t> </a:t>
            </a:r>
            <a:r>
              <a:rPr sz="2200" dirty="0">
                <a:latin typeface="Arial"/>
                <a:cs typeface="Arial"/>
              </a:rPr>
              <a:t>las</a:t>
            </a:r>
            <a:r>
              <a:rPr sz="2200" spc="70" dirty="0">
                <a:latin typeface="Arial"/>
                <a:cs typeface="Arial"/>
              </a:rPr>
              <a:t> </a:t>
            </a:r>
            <a:r>
              <a:rPr sz="2200" dirty="0">
                <a:latin typeface="Arial"/>
                <a:cs typeface="Arial"/>
              </a:rPr>
              <a:t>personas</a:t>
            </a:r>
            <a:r>
              <a:rPr sz="2200" spc="75" dirty="0">
                <a:latin typeface="Arial"/>
                <a:cs typeface="Arial"/>
              </a:rPr>
              <a:t> </a:t>
            </a:r>
            <a:r>
              <a:rPr sz="2200" dirty="0">
                <a:latin typeface="Arial"/>
                <a:cs typeface="Arial"/>
              </a:rPr>
              <a:t>candidatas</a:t>
            </a:r>
            <a:r>
              <a:rPr sz="2200" spc="75" dirty="0">
                <a:latin typeface="Arial"/>
                <a:cs typeface="Arial"/>
              </a:rPr>
              <a:t> </a:t>
            </a:r>
            <a:r>
              <a:rPr sz="2200" dirty="0">
                <a:latin typeface="Arial"/>
                <a:cs typeface="Arial"/>
              </a:rPr>
              <a:t>o</a:t>
            </a:r>
            <a:r>
              <a:rPr sz="2200" spc="75" dirty="0">
                <a:latin typeface="Arial"/>
                <a:cs typeface="Arial"/>
              </a:rPr>
              <a:t> </a:t>
            </a:r>
            <a:r>
              <a:rPr sz="2200" spc="-10" dirty="0">
                <a:latin typeface="Arial"/>
                <a:cs typeface="Arial"/>
              </a:rPr>
              <a:t>aspirantes.</a:t>
            </a:r>
            <a:endParaRPr sz="2200" dirty="0">
              <a:latin typeface="Arial"/>
              <a:cs typeface="Arial"/>
            </a:endParaRPr>
          </a:p>
        </p:txBody>
      </p:sp>
      <p:sp>
        <p:nvSpPr>
          <p:cNvPr id="8" name="object 8"/>
          <p:cNvSpPr txBox="1"/>
          <p:nvPr/>
        </p:nvSpPr>
        <p:spPr>
          <a:xfrm>
            <a:off x="6144776" y="4797146"/>
            <a:ext cx="7306945" cy="1031240"/>
          </a:xfrm>
          <a:prstGeom prst="rect">
            <a:avLst/>
          </a:prstGeom>
        </p:spPr>
        <p:txBody>
          <a:bodyPr vert="horz" wrap="square" lIns="0" tIns="12700" rIns="0" bIns="0" rtlCol="0">
            <a:spAutoFit/>
          </a:bodyPr>
          <a:lstStyle/>
          <a:p>
            <a:pPr marL="12700" marR="5080">
              <a:lnSpc>
                <a:spcPct val="100000"/>
              </a:lnSpc>
              <a:spcBef>
                <a:spcPts val="100"/>
              </a:spcBef>
            </a:pPr>
            <a:r>
              <a:rPr sz="2200" dirty="0">
                <a:latin typeface="Tahoma"/>
                <a:cs typeface="Tahoma"/>
              </a:rPr>
              <a:t>Verificar</a:t>
            </a:r>
            <a:r>
              <a:rPr sz="2200" spc="50" dirty="0">
                <a:latin typeface="Tahoma"/>
                <a:cs typeface="Tahoma"/>
              </a:rPr>
              <a:t> </a:t>
            </a:r>
            <a:r>
              <a:rPr sz="2200" dirty="0">
                <a:latin typeface="Tahoma"/>
                <a:cs typeface="Tahoma"/>
              </a:rPr>
              <a:t>y</a:t>
            </a:r>
            <a:r>
              <a:rPr sz="2200" spc="55" dirty="0">
                <a:latin typeface="Tahoma"/>
                <a:cs typeface="Tahoma"/>
              </a:rPr>
              <a:t> </a:t>
            </a:r>
            <a:r>
              <a:rPr sz="2200" dirty="0">
                <a:latin typeface="Tahoma"/>
                <a:cs typeface="Tahoma"/>
              </a:rPr>
              <a:t>asegurar</a:t>
            </a:r>
            <a:r>
              <a:rPr sz="2200" spc="55" dirty="0">
                <a:latin typeface="Tahoma"/>
                <a:cs typeface="Tahoma"/>
              </a:rPr>
              <a:t> </a:t>
            </a:r>
            <a:r>
              <a:rPr sz="2200" dirty="0">
                <a:latin typeface="Tahoma"/>
                <a:cs typeface="Tahoma"/>
              </a:rPr>
              <a:t>el</a:t>
            </a:r>
            <a:r>
              <a:rPr sz="2200" spc="55" dirty="0">
                <a:latin typeface="Tahoma"/>
                <a:cs typeface="Tahoma"/>
              </a:rPr>
              <a:t> </a:t>
            </a:r>
            <a:r>
              <a:rPr sz="2200" dirty="0">
                <a:latin typeface="Tahoma"/>
                <a:cs typeface="Tahoma"/>
              </a:rPr>
              <a:t>cumplimiento</a:t>
            </a:r>
            <a:r>
              <a:rPr sz="2200" spc="55" dirty="0">
                <a:latin typeface="Tahoma"/>
                <a:cs typeface="Tahoma"/>
              </a:rPr>
              <a:t> </a:t>
            </a:r>
            <a:r>
              <a:rPr sz="2200" spc="95" dirty="0">
                <a:latin typeface="Tahoma"/>
                <a:cs typeface="Tahoma"/>
              </a:rPr>
              <a:t>de</a:t>
            </a:r>
            <a:r>
              <a:rPr sz="2200" spc="55" dirty="0">
                <a:latin typeface="Tahoma"/>
                <a:cs typeface="Tahoma"/>
              </a:rPr>
              <a:t> </a:t>
            </a:r>
            <a:r>
              <a:rPr sz="2200" dirty="0">
                <a:latin typeface="Tahoma"/>
                <a:cs typeface="Tahoma"/>
              </a:rPr>
              <a:t>los</a:t>
            </a:r>
            <a:r>
              <a:rPr sz="2200" spc="55" dirty="0">
                <a:latin typeface="Tahoma"/>
                <a:cs typeface="Tahoma"/>
              </a:rPr>
              <a:t> </a:t>
            </a:r>
            <a:r>
              <a:rPr sz="2200" dirty="0">
                <a:latin typeface="Tahoma"/>
                <a:cs typeface="Tahoma"/>
              </a:rPr>
              <a:t>supuestos</a:t>
            </a:r>
            <a:r>
              <a:rPr sz="2200" spc="55" dirty="0">
                <a:latin typeface="Tahoma"/>
                <a:cs typeface="Tahoma"/>
              </a:rPr>
              <a:t> </a:t>
            </a:r>
            <a:r>
              <a:rPr sz="2200" spc="70" dirty="0">
                <a:latin typeface="Tahoma"/>
                <a:cs typeface="Tahoma"/>
              </a:rPr>
              <a:t>de </a:t>
            </a:r>
            <a:r>
              <a:rPr sz="2200" spc="10" dirty="0">
                <a:latin typeface="Tahoma"/>
                <a:cs typeface="Tahoma"/>
              </a:rPr>
              <a:t>incompatibilidad</a:t>
            </a:r>
            <a:r>
              <a:rPr sz="2200" dirty="0">
                <a:latin typeface="Tahoma"/>
                <a:cs typeface="Tahoma"/>
              </a:rPr>
              <a:t> </a:t>
            </a:r>
            <a:r>
              <a:rPr sz="2200" spc="10" dirty="0">
                <a:latin typeface="Tahoma"/>
                <a:cs typeface="Tahoma"/>
              </a:rPr>
              <a:t>previstos</a:t>
            </a:r>
            <a:r>
              <a:rPr sz="2200" spc="5" dirty="0">
                <a:latin typeface="Tahoma"/>
                <a:cs typeface="Tahoma"/>
              </a:rPr>
              <a:t> </a:t>
            </a:r>
            <a:r>
              <a:rPr sz="2200" spc="10" dirty="0">
                <a:latin typeface="Tahoma"/>
                <a:cs typeface="Tahoma"/>
              </a:rPr>
              <a:t>por</a:t>
            </a:r>
            <a:r>
              <a:rPr sz="2200" spc="5" dirty="0">
                <a:latin typeface="Tahoma"/>
                <a:cs typeface="Tahoma"/>
              </a:rPr>
              <a:t> </a:t>
            </a:r>
            <a:r>
              <a:rPr sz="2200" spc="10" dirty="0">
                <a:latin typeface="Tahoma"/>
                <a:cs typeface="Tahoma"/>
              </a:rPr>
              <a:t>la</a:t>
            </a:r>
            <a:r>
              <a:rPr sz="2200" spc="5" dirty="0">
                <a:latin typeface="Tahoma"/>
                <a:cs typeface="Tahoma"/>
              </a:rPr>
              <a:t> </a:t>
            </a:r>
            <a:r>
              <a:rPr sz="2200" spc="10" dirty="0">
                <a:latin typeface="Tahoma"/>
                <a:cs typeface="Tahoma"/>
              </a:rPr>
              <a:t>ley</a:t>
            </a:r>
            <a:r>
              <a:rPr sz="2200" spc="5" dirty="0">
                <a:latin typeface="Tahoma"/>
                <a:cs typeface="Tahoma"/>
              </a:rPr>
              <a:t> </a:t>
            </a:r>
            <a:r>
              <a:rPr sz="2200" spc="50" dirty="0">
                <a:latin typeface="Tahoma"/>
                <a:cs typeface="Tahoma"/>
              </a:rPr>
              <a:t>para</a:t>
            </a:r>
            <a:r>
              <a:rPr sz="2200" dirty="0">
                <a:latin typeface="Tahoma"/>
                <a:cs typeface="Tahoma"/>
              </a:rPr>
              <a:t> </a:t>
            </a:r>
            <a:r>
              <a:rPr sz="2200" spc="10" dirty="0">
                <a:latin typeface="Tahoma"/>
                <a:cs typeface="Tahoma"/>
              </a:rPr>
              <a:t>el</a:t>
            </a:r>
            <a:r>
              <a:rPr sz="2200" spc="5" dirty="0">
                <a:latin typeface="Tahoma"/>
                <a:cs typeface="Tahoma"/>
              </a:rPr>
              <a:t> </a:t>
            </a:r>
            <a:r>
              <a:rPr sz="2200" spc="75" dirty="0">
                <a:latin typeface="Tahoma"/>
                <a:cs typeface="Tahoma"/>
              </a:rPr>
              <a:t>cargo</a:t>
            </a:r>
            <a:r>
              <a:rPr sz="2200" spc="5" dirty="0">
                <a:latin typeface="Tahoma"/>
                <a:cs typeface="Tahoma"/>
              </a:rPr>
              <a:t> </a:t>
            </a:r>
            <a:r>
              <a:rPr sz="2200" spc="45" dirty="0">
                <a:latin typeface="Tahoma"/>
                <a:cs typeface="Tahoma"/>
              </a:rPr>
              <a:t>público </a:t>
            </a:r>
            <a:r>
              <a:rPr sz="2200" spc="-10" dirty="0">
                <a:latin typeface="Arial"/>
                <a:cs typeface="Arial"/>
              </a:rPr>
              <a:t>correspondiente.</a:t>
            </a:r>
            <a:endParaRPr sz="2200" dirty="0">
              <a:latin typeface="Arial"/>
              <a:cs typeface="Arial"/>
            </a:endParaRPr>
          </a:p>
        </p:txBody>
      </p:sp>
      <p:grpSp>
        <p:nvGrpSpPr>
          <p:cNvPr id="9" name="object 9"/>
          <p:cNvGrpSpPr/>
          <p:nvPr/>
        </p:nvGrpSpPr>
        <p:grpSpPr>
          <a:xfrm>
            <a:off x="5128778" y="3649501"/>
            <a:ext cx="847090" cy="5257800"/>
            <a:chOff x="5128778" y="3649501"/>
            <a:chExt cx="847090" cy="5257800"/>
          </a:xfrm>
        </p:grpSpPr>
        <p:sp>
          <p:nvSpPr>
            <p:cNvPr id="10" name="object 10"/>
            <p:cNvSpPr/>
            <p:nvPr/>
          </p:nvSpPr>
          <p:spPr>
            <a:xfrm>
              <a:off x="5156486" y="3649501"/>
              <a:ext cx="0" cy="5257800"/>
            </a:xfrm>
            <a:custGeom>
              <a:avLst/>
              <a:gdLst/>
              <a:ahLst/>
              <a:cxnLst/>
              <a:rect l="l" t="t" r="r" b="b"/>
              <a:pathLst>
                <a:path h="5257800">
                  <a:moveTo>
                    <a:pt x="0" y="0"/>
                  </a:moveTo>
                  <a:lnTo>
                    <a:pt x="0" y="5257800"/>
                  </a:lnTo>
                </a:path>
              </a:pathLst>
            </a:custGeom>
            <a:ln w="50800">
              <a:solidFill>
                <a:srgbClr val="2E296E"/>
              </a:solidFill>
            </a:ln>
          </p:spPr>
          <p:txBody>
            <a:bodyPr wrap="square" lIns="0" tIns="0" rIns="0" bIns="0" rtlCol="0"/>
            <a:lstStyle/>
            <a:p>
              <a:endParaRPr/>
            </a:p>
          </p:txBody>
        </p:sp>
        <p:sp>
          <p:nvSpPr>
            <p:cNvPr id="11" name="object 11"/>
            <p:cNvSpPr/>
            <p:nvPr/>
          </p:nvSpPr>
          <p:spPr>
            <a:xfrm>
              <a:off x="5128778" y="4254300"/>
              <a:ext cx="709930" cy="0"/>
            </a:xfrm>
            <a:custGeom>
              <a:avLst/>
              <a:gdLst/>
              <a:ahLst/>
              <a:cxnLst/>
              <a:rect l="l" t="t" r="r" b="b"/>
              <a:pathLst>
                <a:path w="709929">
                  <a:moveTo>
                    <a:pt x="0" y="0"/>
                  </a:moveTo>
                  <a:lnTo>
                    <a:pt x="709714" y="0"/>
                  </a:lnTo>
                </a:path>
              </a:pathLst>
            </a:custGeom>
            <a:ln w="50800">
              <a:solidFill>
                <a:srgbClr val="2E296E"/>
              </a:solidFill>
            </a:ln>
          </p:spPr>
          <p:txBody>
            <a:bodyPr wrap="square" lIns="0" tIns="0" rIns="0" bIns="0" rtlCol="0"/>
            <a:lstStyle/>
            <a:p>
              <a:endParaRPr/>
            </a:p>
          </p:txBody>
        </p:sp>
        <p:sp>
          <p:nvSpPr>
            <p:cNvPr id="12" name="object 12"/>
            <p:cNvSpPr/>
            <p:nvPr/>
          </p:nvSpPr>
          <p:spPr>
            <a:xfrm>
              <a:off x="5128778" y="5372100"/>
              <a:ext cx="709930" cy="0"/>
            </a:xfrm>
            <a:custGeom>
              <a:avLst/>
              <a:gdLst/>
              <a:ahLst/>
              <a:cxnLst/>
              <a:rect l="l" t="t" r="r" b="b"/>
              <a:pathLst>
                <a:path w="709929">
                  <a:moveTo>
                    <a:pt x="0" y="0"/>
                  </a:moveTo>
                  <a:lnTo>
                    <a:pt x="709714" y="0"/>
                  </a:lnTo>
                </a:path>
              </a:pathLst>
            </a:custGeom>
            <a:ln w="50800">
              <a:solidFill>
                <a:srgbClr val="2E296E"/>
              </a:solidFill>
            </a:ln>
          </p:spPr>
          <p:txBody>
            <a:bodyPr wrap="square" lIns="0" tIns="0" rIns="0" bIns="0" rtlCol="0"/>
            <a:lstStyle/>
            <a:p>
              <a:endParaRPr/>
            </a:p>
          </p:txBody>
        </p:sp>
        <p:sp>
          <p:nvSpPr>
            <p:cNvPr id="13" name="object 13"/>
            <p:cNvSpPr/>
            <p:nvPr/>
          </p:nvSpPr>
          <p:spPr>
            <a:xfrm>
              <a:off x="5775807" y="4106697"/>
              <a:ext cx="200025" cy="1413510"/>
            </a:xfrm>
            <a:custGeom>
              <a:avLst/>
              <a:gdLst/>
              <a:ahLst/>
              <a:cxnLst/>
              <a:rect l="l" t="t" r="r" b="b"/>
              <a:pathLst>
                <a:path w="200025" h="1413510">
                  <a:moveTo>
                    <a:pt x="199478" y="1117815"/>
                  </a:moveTo>
                  <a:lnTo>
                    <a:pt x="0" y="1117815"/>
                  </a:lnTo>
                  <a:lnTo>
                    <a:pt x="0" y="1413002"/>
                  </a:lnTo>
                  <a:lnTo>
                    <a:pt x="199478" y="1413002"/>
                  </a:lnTo>
                  <a:lnTo>
                    <a:pt x="199478" y="1117815"/>
                  </a:lnTo>
                  <a:close/>
                </a:path>
                <a:path w="200025" h="1413510">
                  <a:moveTo>
                    <a:pt x="199478" y="0"/>
                  </a:moveTo>
                  <a:lnTo>
                    <a:pt x="0" y="0"/>
                  </a:lnTo>
                  <a:lnTo>
                    <a:pt x="0" y="295198"/>
                  </a:lnTo>
                  <a:lnTo>
                    <a:pt x="199478" y="295198"/>
                  </a:lnTo>
                  <a:lnTo>
                    <a:pt x="199478" y="0"/>
                  </a:lnTo>
                  <a:close/>
                </a:path>
              </a:pathLst>
            </a:custGeom>
            <a:solidFill>
              <a:srgbClr val="2E296E"/>
            </a:solidFill>
          </p:spPr>
          <p:txBody>
            <a:bodyPr wrap="square" lIns="0" tIns="0" rIns="0" bIns="0" rtlCol="0"/>
            <a:lstStyle/>
            <a:p>
              <a:endParaRPr/>
            </a:p>
          </p:txBody>
        </p:sp>
      </p:grpSp>
      <p:sp>
        <p:nvSpPr>
          <p:cNvPr id="14" name="object 14"/>
          <p:cNvSpPr txBox="1"/>
          <p:nvPr/>
        </p:nvSpPr>
        <p:spPr>
          <a:xfrm>
            <a:off x="444500" y="2078253"/>
            <a:ext cx="13401675" cy="1031240"/>
          </a:xfrm>
          <a:prstGeom prst="rect">
            <a:avLst/>
          </a:prstGeom>
        </p:spPr>
        <p:txBody>
          <a:bodyPr vert="horz" wrap="square" lIns="0" tIns="12700" rIns="0" bIns="0" rtlCol="0">
            <a:spAutoFit/>
          </a:bodyPr>
          <a:lstStyle/>
          <a:p>
            <a:pPr marL="12700" marR="5080" algn="just">
              <a:lnSpc>
                <a:spcPct val="100000"/>
              </a:lnSpc>
              <a:spcBef>
                <a:spcPts val="100"/>
              </a:spcBef>
            </a:pPr>
            <a:r>
              <a:rPr sz="2200" b="1" spc="95" dirty="0">
                <a:latin typeface="Century Gothic"/>
                <a:cs typeface="Century Gothic"/>
              </a:rPr>
              <a:t>La</a:t>
            </a:r>
            <a:r>
              <a:rPr sz="2200" b="1" spc="110" dirty="0">
                <a:latin typeface="Century Gothic"/>
                <a:cs typeface="Century Gothic"/>
              </a:rPr>
              <a:t> </a:t>
            </a:r>
            <a:r>
              <a:rPr sz="2200" b="1" dirty="0">
                <a:latin typeface="Century Gothic"/>
                <a:cs typeface="Century Gothic"/>
              </a:rPr>
              <a:t>Ley</a:t>
            </a:r>
            <a:r>
              <a:rPr sz="2200" b="1" spc="114" dirty="0">
                <a:latin typeface="Century Gothic"/>
                <a:cs typeface="Century Gothic"/>
              </a:rPr>
              <a:t> </a:t>
            </a:r>
            <a:r>
              <a:rPr sz="2200" b="1" spc="55" dirty="0">
                <a:latin typeface="Century Gothic"/>
                <a:cs typeface="Century Gothic"/>
              </a:rPr>
              <a:t>Marco</a:t>
            </a:r>
            <a:r>
              <a:rPr sz="2200" b="1" spc="114" dirty="0">
                <a:latin typeface="Century Gothic"/>
                <a:cs typeface="Century Gothic"/>
              </a:rPr>
              <a:t> </a:t>
            </a:r>
            <a:r>
              <a:rPr sz="2200" b="1" dirty="0">
                <a:latin typeface="Century Gothic"/>
                <a:cs typeface="Century Gothic"/>
              </a:rPr>
              <a:t>de</a:t>
            </a:r>
            <a:r>
              <a:rPr sz="2200" b="1" spc="114" dirty="0">
                <a:latin typeface="Century Gothic"/>
                <a:cs typeface="Century Gothic"/>
              </a:rPr>
              <a:t> </a:t>
            </a:r>
            <a:r>
              <a:rPr sz="2200" b="1" spc="50" dirty="0">
                <a:latin typeface="Century Gothic"/>
                <a:cs typeface="Century Gothic"/>
              </a:rPr>
              <a:t>Empleo</a:t>
            </a:r>
            <a:r>
              <a:rPr sz="2200" b="1" spc="114" dirty="0">
                <a:latin typeface="Century Gothic"/>
                <a:cs typeface="Century Gothic"/>
              </a:rPr>
              <a:t> </a:t>
            </a:r>
            <a:r>
              <a:rPr sz="2200" b="1" spc="75" dirty="0">
                <a:latin typeface="Century Gothic"/>
                <a:cs typeface="Century Gothic"/>
              </a:rPr>
              <a:t>Público</a:t>
            </a:r>
            <a:r>
              <a:rPr sz="2200" b="1" spc="35" dirty="0">
                <a:latin typeface="Century Gothic"/>
                <a:cs typeface="Century Gothic"/>
              </a:rPr>
              <a:t> </a:t>
            </a:r>
            <a:r>
              <a:rPr sz="2200" dirty="0">
                <a:latin typeface="Century Gothic"/>
                <a:cs typeface="Century Gothic"/>
              </a:rPr>
              <a:t>remarca</a:t>
            </a:r>
            <a:r>
              <a:rPr sz="2200" spc="50" dirty="0">
                <a:latin typeface="Century Gothic"/>
                <a:cs typeface="Century Gothic"/>
              </a:rPr>
              <a:t> </a:t>
            </a:r>
            <a:r>
              <a:rPr sz="2200" dirty="0">
                <a:latin typeface="Century Gothic"/>
                <a:cs typeface="Century Gothic"/>
              </a:rPr>
              <a:t>la</a:t>
            </a:r>
            <a:r>
              <a:rPr sz="2200" spc="50" dirty="0">
                <a:latin typeface="Century Gothic"/>
                <a:cs typeface="Century Gothic"/>
              </a:rPr>
              <a:t> </a:t>
            </a:r>
            <a:r>
              <a:rPr sz="2200" dirty="0">
                <a:latin typeface="Century Gothic"/>
                <a:cs typeface="Century Gothic"/>
              </a:rPr>
              <a:t>importancia</a:t>
            </a:r>
            <a:r>
              <a:rPr sz="2200" spc="50" dirty="0">
                <a:latin typeface="Century Gothic"/>
                <a:cs typeface="Century Gothic"/>
              </a:rPr>
              <a:t> </a:t>
            </a:r>
            <a:r>
              <a:rPr sz="2200" dirty="0">
                <a:latin typeface="Century Gothic"/>
                <a:cs typeface="Century Gothic"/>
              </a:rPr>
              <a:t>de</a:t>
            </a:r>
            <a:r>
              <a:rPr sz="2200" spc="50" dirty="0">
                <a:latin typeface="Century Gothic"/>
                <a:cs typeface="Century Gothic"/>
              </a:rPr>
              <a:t> </a:t>
            </a:r>
            <a:r>
              <a:rPr sz="2200" dirty="0">
                <a:latin typeface="Century Gothic"/>
                <a:cs typeface="Century Gothic"/>
              </a:rPr>
              <a:t>dotar</a:t>
            </a:r>
            <a:r>
              <a:rPr sz="2200" spc="50" dirty="0">
                <a:latin typeface="Century Gothic"/>
                <a:cs typeface="Century Gothic"/>
              </a:rPr>
              <a:t> </a:t>
            </a:r>
            <a:r>
              <a:rPr sz="2200" dirty="0">
                <a:latin typeface="Century Gothic"/>
                <a:cs typeface="Century Gothic"/>
              </a:rPr>
              <a:t>a</a:t>
            </a:r>
            <a:r>
              <a:rPr sz="2200" spc="50" dirty="0">
                <a:latin typeface="Century Gothic"/>
                <a:cs typeface="Century Gothic"/>
              </a:rPr>
              <a:t> </a:t>
            </a:r>
            <a:r>
              <a:rPr sz="2200" dirty="0">
                <a:latin typeface="Century Gothic"/>
                <a:cs typeface="Century Gothic"/>
              </a:rPr>
              <a:t>la</a:t>
            </a:r>
            <a:r>
              <a:rPr sz="2200" spc="45" dirty="0">
                <a:latin typeface="Century Gothic"/>
                <a:cs typeface="Century Gothic"/>
              </a:rPr>
              <a:t> </a:t>
            </a:r>
            <a:r>
              <a:rPr sz="2200" dirty="0">
                <a:latin typeface="Century Gothic"/>
                <a:cs typeface="Century Gothic"/>
              </a:rPr>
              <a:t>Administración</a:t>
            </a:r>
            <a:r>
              <a:rPr sz="2200" spc="50" dirty="0">
                <a:latin typeface="Century Gothic"/>
                <a:cs typeface="Century Gothic"/>
              </a:rPr>
              <a:t> </a:t>
            </a:r>
            <a:r>
              <a:rPr sz="2200" spc="-25" dirty="0">
                <a:latin typeface="Century Gothic"/>
                <a:cs typeface="Century Gothic"/>
              </a:rPr>
              <a:t>de </a:t>
            </a:r>
            <a:r>
              <a:rPr sz="2200" dirty="0">
                <a:latin typeface="Century Gothic"/>
                <a:cs typeface="Century Gothic"/>
              </a:rPr>
              <a:t>personas</a:t>
            </a:r>
            <a:r>
              <a:rPr sz="2200" spc="100" dirty="0">
                <a:latin typeface="Century Gothic"/>
                <a:cs typeface="Century Gothic"/>
              </a:rPr>
              <a:t> </a:t>
            </a:r>
            <a:r>
              <a:rPr sz="2200" dirty="0">
                <a:latin typeface="Century Gothic"/>
                <a:cs typeface="Century Gothic"/>
              </a:rPr>
              <a:t>idóneas</a:t>
            </a:r>
            <a:r>
              <a:rPr sz="2200" spc="100" dirty="0">
                <a:latin typeface="Century Gothic"/>
                <a:cs typeface="Century Gothic"/>
              </a:rPr>
              <a:t> </a:t>
            </a:r>
            <a:r>
              <a:rPr sz="2200" spc="-25" dirty="0">
                <a:latin typeface="Century Gothic"/>
                <a:cs typeface="Century Gothic"/>
              </a:rPr>
              <a:t>tanto</a:t>
            </a:r>
            <a:r>
              <a:rPr sz="2200" spc="105" dirty="0">
                <a:latin typeface="Century Gothic"/>
                <a:cs typeface="Century Gothic"/>
              </a:rPr>
              <a:t> </a:t>
            </a:r>
            <a:r>
              <a:rPr sz="2200" dirty="0">
                <a:latin typeface="Century Gothic"/>
                <a:cs typeface="Century Gothic"/>
              </a:rPr>
              <a:t>en</a:t>
            </a:r>
            <a:r>
              <a:rPr sz="2200" spc="100" dirty="0">
                <a:latin typeface="Century Gothic"/>
                <a:cs typeface="Century Gothic"/>
              </a:rPr>
              <a:t> </a:t>
            </a:r>
            <a:r>
              <a:rPr sz="2200" spc="65" dirty="0">
                <a:latin typeface="Century Gothic"/>
                <a:cs typeface="Century Gothic"/>
              </a:rPr>
              <a:t>lo</a:t>
            </a:r>
            <a:r>
              <a:rPr sz="2200" spc="105" dirty="0">
                <a:latin typeface="Century Gothic"/>
                <a:cs typeface="Century Gothic"/>
              </a:rPr>
              <a:t> </a:t>
            </a:r>
            <a:r>
              <a:rPr sz="2200" dirty="0">
                <a:latin typeface="Century Gothic"/>
                <a:cs typeface="Century Gothic"/>
              </a:rPr>
              <a:t>técnico</a:t>
            </a:r>
            <a:r>
              <a:rPr sz="2200" spc="100" dirty="0">
                <a:latin typeface="Century Gothic"/>
                <a:cs typeface="Century Gothic"/>
              </a:rPr>
              <a:t> </a:t>
            </a:r>
            <a:r>
              <a:rPr sz="2200" dirty="0">
                <a:latin typeface="Century Gothic"/>
                <a:cs typeface="Century Gothic"/>
              </a:rPr>
              <a:t>como</a:t>
            </a:r>
            <a:r>
              <a:rPr sz="2200" spc="105" dirty="0">
                <a:latin typeface="Century Gothic"/>
                <a:cs typeface="Century Gothic"/>
              </a:rPr>
              <a:t> </a:t>
            </a:r>
            <a:r>
              <a:rPr sz="2200" dirty="0">
                <a:latin typeface="Century Gothic"/>
                <a:cs typeface="Century Gothic"/>
              </a:rPr>
              <a:t>en</a:t>
            </a:r>
            <a:r>
              <a:rPr sz="2200" spc="100" dirty="0">
                <a:latin typeface="Century Gothic"/>
                <a:cs typeface="Century Gothic"/>
              </a:rPr>
              <a:t> </a:t>
            </a:r>
            <a:r>
              <a:rPr sz="2200" spc="65" dirty="0">
                <a:latin typeface="Century Gothic"/>
                <a:cs typeface="Century Gothic"/>
              </a:rPr>
              <a:t>lo</a:t>
            </a:r>
            <a:r>
              <a:rPr sz="2200" spc="105" dirty="0">
                <a:latin typeface="Century Gothic"/>
                <a:cs typeface="Century Gothic"/>
              </a:rPr>
              <a:t> </a:t>
            </a:r>
            <a:r>
              <a:rPr sz="2200" dirty="0">
                <a:latin typeface="Century Gothic"/>
                <a:cs typeface="Century Gothic"/>
              </a:rPr>
              <a:t>moral,</a:t>
            </a:r>
            <a:r>
              <a:rPr sz="2200" spc="100" dirty="0">
                <a:latin typeface="Century Gothic"/>
                <a:cs typeface="Century Gothic"/>
              </a:rPr>
              <a:t> </a:t>
            </a:r>
            <a:r>
              <a:rPr sz="2200" dirty="0">
                <a:latin typeface="Century Gothic"/>
                <a:cs typeface="Century Gothic"/>
              </a:rPr>
              <a:t>objetivas,</a:t>
            </a:r>
            <a:r>
              <a:rPr sz="2200" spc="105" dirty="0">
                <a:latin typeface="Century Gothic"/>
                <a:cs typeface="Century Gothic"/>
              </a:rPr>
              <a:t> </a:t>
            </a:r>
            <a:r>
              <a:rPr sz="2200" dirty="0">
                <a:latin typeface="Century Gothic"/>
                <a:cs typeface="Century Gothic"/>
              </a:rPr>
              <a:t>independientes,</a:t>
            </a:r>
            <a:r>
              <a:rPr sz="2200" spc="100" dirty="0">
                <a:latin typeface="Century Gothic"/>
                <a:cs typeface="Century Gothic"/>
              </a:rPr>
              <a:t> </a:t>
            </a:r>
            <a:r>
              <a:rPr sz="2200" dirty="0">
                <a:latin typeface="Century Gothic"/>
                <a:cs typeface="Century Gothic"/>
              </a:rPr>
              <a:t>imparciales</a:t>
            </a:r>
            <a:r>
              <a:rPr sz="2200" spc="105" dirty="0">
                <a:latin typeface="Century Gothic"/>
                <a:cs typeface="Century Gothic"/>
              </a:rPr>
              <a:t> </a:t>
            </a:r>
            <a:r>
              <a:rPr sz="2200" spc="-50" dirty="0">
                <a:latin typeface="Century Gothic"/>
                <a:cs typeface="Century Gothic"/>
              </a:rPr>
              <a:t>e </a:t>
            </a:r>
            <a:r>
              <a:rPr sz="2200" dirty="0">
                <a:latin typeface="Century Gothic"/>
                <a:cs typeface="Century Gothic"/>
              </a:rPr>
              <a:t>íntegras,</a:t>
            </a:r>
            <a:r>
              <a:rPr sz="2200" spc="70" dirty="0">
                <a:latin typeface="Century Gothic"/>
                <a:cs typeface="Century Gothic"/>
              </a:rPr>
              <a:t> </a:t>
            </a:r>
            <a:r>
              <a:rPr sz="2200" dirty="0">
                <a:latin typeface="Century Gothic"/>
                <a:cs typeface="Century Gothic"/>
              </a:rPr>
              <a:t>como</a:t>
            </a:r>
            <a:r>
              <a:rPr sz="2200" spc="75" dirty="0">
                <a:latin typeface="Century Gothic"/>
                <a:cs typeface="Century Gothic"/>
              </a:rPr>
              <a:t> </a:t>
            </a:r>
            <a:r>
              <a:rPr sz="2200" dirty="0">
                <a:latin typeface="Century Gothic"/>
                <a:cs typeface="Century Gothic"/>
              </a:rPr>
              <a:t>garantía</a:t>
            </a:r>
            <a:r>
              <a:rPr sz="2200" spc="75" dirty="0">
                <a:latin typeface="Century Gothic"/>
                <a:cs typeface="Century Gothic"/>
              </a:rPr>
              <a:t> </a:t>
            </a:r>
            <a:r>
              <a:rPr sz="2200" dirty="0">
                <a:latin typeface="Century Gothic"/>
                <a:cs typeface="Century Gothic"/>
              </a:rPr>
              <a:t>para</a:t>
            </a:r>
            <a:r>
              <a:rPr sz="2200" spc="75" dirty="0">
                <a:latin typeface="Century Gothic"/>
                <a:cs typeface="Century Gothic"/>
              </a:rPr>
              <a:t> </a:t>
            </a:r>
            <a:r>
              <a:rPr sz="2200" dirty="0">
                <a:latin typeface="Century Gothic"/>
                <a:cs typeface="Century Gothic"/>
              </a:rPr>
              <a:t>la</a:t>
            </a:r>
            <a:r>
              <a:rPr sz="2200" spc="75" dirty="0">
                <a:latin typeface="Century Gothic"/>
                <a:cs typeface="Century Gothic"/>
              </a:rPr>
              <a:t> </a:t>
            </a:r>
            <a:r>
              <a:rPr sz="2200" dirty="0">
                <a:latin typeface="Century Gothic"/>
                <a:cs typeface="Century Gothic"/>
              </a:rPr>
              <a:t>prevalencia</a:t>
            </a:r>
            <a:r>
              <a:rPr sz="2200" spc="75" dirty="0">
                <a:latin typeface="Century Gothic"/>
                <a:cs typeface="Century Gothic"/>
              </a:rPr>
              <a:t> </a:t>
            </a:r>
            <a:r>
              <a:rPr sz="2200" dirty="0">
                <a:latin typeface="Century Gothic"/>
                <a:cs typeface="Century Gothic"/>
              </a:rPr>
              <a:t>del</a:t>
            </a:r>
            <a:r>
              <a:rPr sz="2200" spc="75" dirty="0">
                <a:latin typeface="Century Gothic"/>
                <a:cs typeface="Century Gothic"/>
              </a:rPr>
              <a:t> </a:t>
            </a:r>
            <a:r>
              <a:rPr sz="2200" dirty="0">
                <a:latin typeface="Century Gothic"/>
                <a:cs typeface="Century Gothic"/>
              </a:rPr>
              <a:t>interés</a:t>
            </a:r>
            <a:r>
              <a:rPr sz="2200" spc="75" dirty="0">
                <a:latin typeface="Century Gothic"/>
                <a:cs typeface="Century Gothic"/>
              </a:rPr>
              <a:t> </a:t>
            </a:r>
            <a:r>
              <a:rPr sz="2200" dirty="0">
                <a:latin typeface="Century Gothic"/>
                <a:cs typeface="Century Gothic"/>
              </a:rPr>
              <a:t>general.</a:t>
            </a:r>
            <a:r>
              <a:rPr sz="2200" spc="70" dirty="0">
                <a:latin typeface="Century Gothic"/>
                <a:cs typeface="Century Gothic"/>
              </a:rPr>
              <a:t> </a:t>
            </a:r>
            <a:r>
              <a:rPr sz="2200" dirty="0">
                <a:latin typeface="Century Gothic"/>
                <a:cs typeface="Century Gothic"/>
              </a:rPr>
              <a:t>(art.</a:t>
            </a:r>
            <a:r>
              <a:rPr sz="2200" spc="75" dirty="0">
                <a:latin typeface="Century Gothic"/>
                <a:cs typeface="Century Gothic"/>
              </a:rPr>
              <a:t> </a:t>
            </a:r>
            <a:r>
              <a:rPr sz="2200" dirty="0">
                <a:latin typeface="Century Gothic"/>
                <a:cs typeface="Century Gothic"/>
              </a:rPr>
              <a:t>4,</a:t>
            </a:r>
            <a:r>
              <a:rPr sz="2200" spc="75" dirty="0">
                <a:latin typeface="Century Gothic"/>
                <a:cs typeface="Century Gothic"/>
              </a:rPr>
              <a:t> </a:t>
            </a:r>
            <a:r>
              <a:rPr sz="2200" spc="-25" dirty="0">
                <a:latin typeface="Century Gothic"/>
                <a:cs typeface="Century Gothic"/>
              </a:rPr>
              <a:t>h).</a:t>
            </a:r>
            <a:endParaRPr sz="2200" dirty="0">
              <a:latin typeface="Century Gothic"/>
              <a:cs typeface="Century Gothic"/>
            </a:endParaRPr>
          </a:p>
        </p:txBody>
      </p:sp>
      <p:sp>
        <p:nvSpPr>
          <p:cNvPr id="15" name="object 15"/>
          <p:cNvSpPr/>
          <p:nvPr/>
        </p:nvSpPr>
        <p:spPr>
          <a:xfrm>
            <a:off x="6227099" y="6012920"/>
            <a:ext cx="8054340" cy="2667635"/>
          </a:xfrm>
          <a:custGeom>
            <a:avLst/>
            <a:gdLst/>
            <a:ahLst/>
            <a:cxnLst/>
            <a:rect l="l" t="t" r="r" b="b"/>
            <a:pathLst>
              <a:path w="8054340" h="2667634">
                <a:moveTo>
                  <a:pt x="57150" y="0"/>
                </a:moveTo>
                <a:lnTo>
                  <a:pt x="34906" y="4491"/>
                </a:lnTo>
                <a:lnTo>
                  <a:pt x="16740" y="16740"/>
                </a:lnTo>
                <a:lnTo>
                  <a:pt x="4491" y="34906"/>
                </a:lnTo>
                <a:lnTo>
                  <a:pt x="0" y="57150"/>
                </a:lnTo>
                <a:lnTo>
                  <a:pt x="0" y="2610383"/>
                </a:lnTo>
                <a:lnTo>
                  <a:pt x="4491" y="2632627"/>
                </a:lnTo>
                <a:lnTo>
                  <a:pt x="16740" y="2650793"/>
                </a:lnTo>
                <a:lnTo>
                  <a:pt x="34906" y="2663041"/>
                </a:lnTo>
                <a:lnTo>
                  <a:pt x="57150" y="2667533"/>
                </a:lnTo>
                <a:lnTo>
                  <a:pt x="7996897" y="2667533"/>
                </a:lnTo>
                <a:lnTo>
                  <a:pt x="8019141" y="2663041"/>
                </a:lnTo>
                <a:lnTo>
                  <a:pt x="8037307" y="2650793"/>
                </a:lnTo>
                <a:lnTo>
                  <a:pt x="8049556" y="2632627"/>
                </a:lnTo>
                <a:lnTo>
                  <a:pt x="8054047" y="2610383"/>
                </a:lnTo>
                <a:lnTo>
                  <a:pt x="8054047" y="57150"/>
                </a:lnTo>
                <a:lnTo>
                  <a:pt x="8049556" y="34906"/>
                </a:lnTo>
                <a:lnTo>
                  <a:pt x="8037307" y="16740"/>
                </a:lnTo>
                <a:lnTo>
                  <a:pt x="8019141" y="4491"/>
                </a:lnTo>
                <a:lnTo>
                  <a:pt x="7996897" y="0"/>
                </a:lnTo>
                <a:lnTo>
                  <a:pt x="57150" y="0"/>
                </a:lnTo>
                <a:close/>
              </a:path>
            </a:pathLst>
          </a:custGeom>
          <a:ln w="12700">
            <a:solidFill>
              <a:srgbClr val="FABC5A"/>
            </a:solidFill>
          </a:ln>
        </p:spPr>
        <p:txBody>
          <a:bodyPr wrap="square" lIns="0" tIns="0" rIns="0" bIns="0" rtlCol="0"/>
          <a:lstStyle/>
          <a:p>
            <a:endParaRPr/>
          </a:p>
        </p:txBody>
      </p:sp>
      <p:sp>
        <p:nvSpPr>
          <p:cNvPr id="16" name="object 16"/>
          <p:cNvSpPr txBox="1"/>
          <p:nvPr/>
        </p:nvSpPr>
        <p:spPr>
          <a:xfrm>
            <a:off x="6235695" y="6084289"/>
            <a:ext cx="8037195" cy="2484755"/>
          </a:xfrm>
          <a:prstGeom prst="rect">
            <a:avLst/>
          </a:prstGeom>
        </p:spPr>
        <p:txBody>
          <a:bodyPr vert="horz" wrap="square" lIns="0" tIns="12700" rIns="0" bIns="0" rtlCol="0">
            <a:spAutoFit/>
          </a:bodyPr>
          <a:lstStyle/>
          <a:p>
            <a:pPr marL="219710">
              <a:lnSpc>
                <a:spcPct val="100000"/>
              </a:lnSpc>
              <a:spcBef>
                <a:spcPts val="100"/>
              </a:spcBef>
            </a:pPr>
            <a:r>
              <a:rPr sz="1900" dirty="0">
                <a:latin typeface="Century Gothic"/>
                <a:cs typeface="Century Gothic"/>
              </a:rPr>
              <a:t>Algunos</a:t>
            </a:r>
            <a:r>
              <a:rPr sz="1900" spc="145" dirty="0">
                <a:latin typeface="Century Gothic"/>
                <a:cs typeface="Century Gothic"/>
              </a:rPr>
              <a:t> </a:t>
            </a:r>
            <a:r>
              <a:rPr sz="1900" spc="-10" dirty="0">
                <a:latin typeface="Century Gothic"/>
                <a:cs typeface="Century Gothic"/>
              </a:rPr>
              <a:t>ejemplos:</a:t>
            </a:r>
            <a:endParaRPr sz="1900">
              <a:latin typeface="Century Gothic"/>
              <a:cs typeface="Century Gothic"/>
            </a:endParaRPr>
          </a:p>
          <a:p>
            <a:pPr marL="219710" marR="453390" indent="457200">
              <a:lnSpc>
                <a:spcPct val="124800"/>
              </a:lnSpc>
              <a:buClr>
                <a:srgbClr val="95A6B0"/>
              </a:buClr>
              <a:buSzPct val="126315"/>
              <a:buFont typeface="Century Gothic"/>
              <a:buChar char="•"/>
              <a:tabLst>
                <a:tab pos="676910" algn="l"/>
              </a:tabLst>
            </a:pPr>
            <a:r>
              <a:rPr sz="1900" dirty="0">
                <a:latin typeface="Century Gothic"/>
                <a:cs typeface="Century Gothic"/>
              </a:rPr>
              <a:t>Parentesco</a:t>
            </a:r>
            <a:r>
              <a:rPr sz="1900" spc="55" dirty="0">
                <a:latin typeface="Century Gothic"/>
                <a:cs typeface="Century Gothic"/>
              </a:rPr>
              <a:t> </a:t>
            </a:r>
            <a:r>
              <a:rPr sz="1900" dirty="0">
                <a:latin typeface="Century Gothic"/>
                <a:cs typeface="Century Gothic"/>
              </a:rPr>
              <a:t>con</a:t>
            </a:r>
            <a:r>
              <a:rPr sz="1900" spc="55" dirty="0">
                <a:latin typeface="Century Gothic"/>
                <a:cs typeface="Century Gothic"/>
              </a:rPr>
              <a:t> </a:t>
            </a:r>
            <a:r>
              <a:rPr sz="1900" dirty="0">
                <a:latin typeface="Century Gothic"/>
                <a:cs typeface="Century Gothic"/>
              </a:rPr>
              <a:t>otras</a:t>
            </a:r>
            <a:r>
              <a:rPr sz="1900" spc="55" dirty="0">
                <a:latin typeface="Century Gothic"/>
                <a:cs typeface="Century Gothic"/>
              </a:rPr>
              <a:t> </a:t>
            </a:r>
            <a:r>
              <a:rPr sz="1900" dirty="0">
                <a:latin typeface="Century Gothic"/>
                <a:cs typeface="Century Gothic"/>
              </a:rPr>
              <a:t>personas</a:t>
            </a:r>
            <a:r>
              <a:rPr sz="1900" spc="55" dirty="0">
                <a:latin typeface="Century Gothic"/>
                <a:cs typeface="Century Gothic"/>
              </a:rPr>
              <a:t> </a:t>
            </a:r>
            <a:r>
              <a:rPr sz="1900" dirty="0">
                <a:latin typeface="Century Gothic"/>
                <a:cs typeface="Century Gothic"/>
              </a:rPr>
              <a:t>servidoras</a:t>
            </a:r>
            <a:r>
              <a:rPr sz="1900" spc="60" dirty="0">
                <a:latin typeface="Century Gothic"/>
                <a:cs typeface="Century Gothic"/>
              </a:rPr>
              <a:t> </a:t>
            </a:r>
            <a:r>
              <a:rPr sz="1900" dirty="0">
                <a:latin typeface="Century Gothic"/>
                <a:cs typeface="Century Gothic"/>
              </a:rPr>
              <a:t>de</a:t>
            </a:r>
            <a:r>
              <a:rPr sz="1900" spc="55" dirty="0">
                <a:latin typeface="Century Gothic"/>
                <a:cs typeface="Century Gothic"/>
              </a:rPr>
              <a:t> </a:t>
            </a:r>
            <a:r>
              <a:rPr sz="1900" dirty="0">
                <a:latin typeface="Century Gothic"/>
                <a:cs typeface="Century Gothic"/>
              </a:rPr>
              <a:t>la</a:t>
            </a:r>
            <a:r>
              <a:rPr sz="1900" spc="55" dirty="0">
                <a:latin typeface="Century Gothic"/>
                <a:cs typeface="Century Gothic"/>
              </a:rPr>
              <a:t> </a:t>
            </a:r>
            <a:r>
              <a:rPr sz="1900" spc="-10" dirty="0">
                <a:latin typeface="Century Gothic"/>
                <a:cs typeface="Century Gothic"/>
              </a:rPr>
              <a:t>institución. </a:t>
            </a:r>
            <a:r>
              <a:rPr sz="1900" dirty="0">
                <a:latin typeface="Century Gothic"/>
                <a:cs typeface="Century Gothic"/>
              </a:rPr>
              <a:t>Ej.:</a:t>
            </a:r>
            <a:r>
              <a:rPr sz="1900" spc="45" dirty="0">
                <a:latin typeface="Century Gothic"/>
                <a:cs typeface="Century Gothic"/>
              </a:rPr>
              <a:t> </a:t>
            </a:r>
            <a:r>
              <a:rPr sz="1900" dirty="0">
                <a:latin typeface="Century Gothic"/>
                <a:cs typeface="Century Gothic"/>
              </a:rPr>
              <a:t>Artículo</a:t>
            </a:r>
            <a:r>
              <a:rPr sz="1900" spc="45" dirty="0">
                <a:latin typeface="Century Gothic"/>
                <a:cs typeface="Century Gothic"/>
              </a:rPr>
              <a:t> </a:t>
            </a:r>
            <a:r>
              <a:rPr sz="1900" dirty="0">
                <a:latin typeface="Century Gothic"/>
                <a:cs typeface="Century Gothic"/>
              </a:rPr>
              <a:t>14,</a:t>
            </a:r>
            <a:r>
              <a:rPr sz="1900" spc="45" dirty="0">
                <a:latin typeface="Century Gothic"/>
                <a:cs typeface="Century Gothic"/>
              </a:rPr>
              <a:t> </a:t>
            </a:r>
            <a:r>
              <a:rPr sz="1900" dirty="0">
                <a:latin typeface="Century Gothic"/>
                <a:cs typeface="Century Gothic"/>
              </a:rPr>
              <a:t>inciso</a:t>
            </a:r>
            <a:r>
              <a:rPr sz="1900" spc="45" dirty="0">
                <a:latin typeface="Century Gothic"/>
                <a:cs typeface="Century Gothic"/>
              </a:rPr>
              <a:t> </a:t>
            </a:r>
            <a:r>
              <a:rPr sz="1900" dirty="0">
                <a:latin typeface="Century Gothic"/>
                <a:cs typeface="Century Gothic"/>
              </a:rPr>
              <a:t>a)</a:t>
            </a:r>
            <a:r>
              <a:rPr sz="1900" spc="50" dirty="0">
                <a:latin typeface="Century Gothic"/>
                <a:cs typeface="Century Gothic"/>
              </a:rPr>
              <a:t> </a:t>
            </a:r>
            <a:r>
              <a:rPr sz="1900" dirty="0">
                <a:latin typeface="Century Gothic"/>
                <a:cs typeface="Century Gothic"/>
              </a:rPr>
              <a:t>de</a:t>
            </a:r>
            <a:r>
              <a:rPr sz="1900" spc="45" dirty="0">
                <a:latin typeface="Century Gothic"/>
                <a:cs typeface="Century Gothic"/>
              </a:rPr>
              <a:t> </a:t>
            </a:r>
            <a:r>
              <a:rPr sz="1900" dirty="0">
                <a:latin typeface="Century Gothic"/>
                <a:cs typeface="Century Gothic"/>
              </a:rPr>
              <a:t>la</a:t>
            </a:r>
            <a:r>
              <a:rPr sz="1900" spc="45" dirty="0">
                <a:latin typeface="Century Gothic"/>
                <a:cs typeface="Century Gothic"/>
              </a:rPr>
              <a:t> </a:t>
            </a:r>
            <a:r>
              <a:rPr sz="1900" spc="-10" dirty="0">
                <a:latin typeface="Century Gothic"/>
                <a:cs typeface="Century Gothic"/>
              </a:rPr>
              <a:t>LMEP.</a:t>
            </a:r>
            <a:endParaRPr sz="1900">
              <a:latin typeface="Century Gothic"/>
              <a:cs typeface="Century Gothic"/>
            </a:endParaRPr>
          </a:p>
          <a:p>
            <a:pPr marL="219710" marR="1967864" indent="457200">
              <a:lnSpc>
                <a:spcPct val="124800"/>
              </a:lnSpc>
              <a:buClr>
                <a:srgbClr val="95A6B0"/>
              </a:buClr>
              <a:buSzPct val="126315"/>
              <a:buFont typeface="Century Gothic"/>
              <a:buChar char="•"/>
              <a:tabLst>
                <a:tab pos="676910" algn="l"/>
              </a:tabLst>
            </a:pPr>
            <a:r>
              <a:rPr sz="1900" dirty="0">
                <a:latin typeface="Century Gothic"/>
                <a:cs typeface="Century Gothic"/>
              </a:rPr>
              <a:t>Vínculos</a:t>
            </a:r>
            <a:r>
              <a:rPr sz="1900" spc="120" dirty="0">
                <a:latin typeface="Century Gothic"/>
                <a:cs typeface="Century Gothic"/>
              </a:rPr>
              <a:t> </a:t>
            </a:r>
            <a:r>
              <a:rPr sz="1900" dirty="0">
                <a:latin typeface="Century Gothic"/>
                <a:cs typeface="Century Gothic"/>
              </a:rPr>
              <a:t>o</a:t>
            </a:r>
            <a:r>
              <a:rPr sz="1900" spc="114" dirty="0">
                <a:latin typeface="Century Gothic"/>
                <a:cs typeface="Century Gothic"/>
              </a:rPr>
              <a:t> </a:t>
            </a:r>
            <a:r>
              <a:rPr sz="1900" dirty="0">
                <a:latin typeface="Century Gothic"/>
                <a:cs typeface="Century Gothic"/>
              </a:rPr>
              <a:t>actividades</a:t>
            </a:r>
            <a:r>
              <a:rPr sz="1900" spc="120" dirty="0">
                <a:latin typeface="Century Gothic"/>
                <a:cs typeface="Century Gothic"/>
              </a:rPr>
              <a:t> </a:t>
            </a:r>
            <a:r>
              <a:rPr sz="1900" dirty="0">
                <a:latin typeface="Century Gothic"/>
                <a:cs typeface="Century Gothic"/>
              </a:rPr>
              <a:t>comerciales</a:t>
            </a:r>
            <a:r>
              <a:rPr sz="1900" spc="120" dirty="0">
                <a:latin typeface="Century Gothic"/>
                <a:cs typeface="Century Gothic"/>
              </a:rPr>
              <a:t> </a:t>
            </a:r>
            <a:r>
              <a:rPr sz="1900" spc="-10" dirty="0">
                <a:latin typeface="Century Gothic"/>
                <a:cs typeface="Century Gothic"/>
              </a:rPr>
              <a:t>privadas. </a:t>
            </a:r>
            <a:r>
              <a:rPr sz="1900" dirty="0">
                <a:latin typeface="Century Gothic"/>
                <a:cs typeface="Century Gothic"/>
              </a:rPr>
              <a:t>Ej.:</a:t>
            </a:r>
            <a:r>
              <a:rPr sz="1900" spc="5" dirty="0">
                <a:latin typeface="Century Gothic"/>
                <a:cs typeface="Century Gothic"/>
              </a:rPr>
              <a:t> </a:t>
            </a:r>
            <a:r>
              <a:rPr sz="1900" dirty="0">
                <a:latin typeface="Century Gothic"/>
                <a:cs typeface="Century Gothic"/>
              </a:rPr>
              <a:t>Artículo</a:t>
            </a:r>
            <a:r>
              <a:rPr sz="1900" spc="10" dirty="0">
                <a:latin typeface="Century Gothic"/>
                <a:cs typeface="Century Gothic"/>
              </a:rPr>
              <a:t> </a:t>
            </a:r>
            <a:r>
              <a:rPr sz="1900" dirty="0">
                <a:latin typeface="Century Gothic"/>
                <a:cs typeface="Century Gothic"/>
              </a:rPr>
              <a:t>18</a:t>
            </a:r>
            <a:r>
              <a:rPr sz="1900" spc="5" dirty="0">
                <a:latin typeface="Century Gothic"/>
                <a:cs typeface="Century Gothic"/>
              </a:rPr>
              <a:t> </a:t>
            </a:r>
            <a:r>
              <a:rPr sz="1900" dirty="0">
                <a:latin typeface="Century Gothic"/>
                <a:cs typeface="Century Gothic"/>
              </a:rPr>
              <a:t>de</a:t>
            </a:r>
            <a:r>
              <a:rPr sz="1900" spc="5" dirty="0">
                <a:latin typeface="Century Gothic"/>
                <a:cs typeface="Century Gothic"/>
              </a:rPr>
              <a:t> </a:t>
            </a:r>
            <a:r>
              <a:rPr sz="1900" dirty="0">
                <a:latin typeface="Century Gothic"/>
                <a:cs typeface="Century Gothic"/>
              </a:rPr>
              <a:t>la</a:t>
            </a:r>
            <a:r>
              <a:rPr sz="1900" spc="10" dirty="0">
                <a:latin typeface="Century Gothic"/>
                <a:cs typeface="Century Gothic"/>
              </a:rPr>
              <a:t> </a:t>
            </a:r>
            <a:r>
              <a:rPr sz="1900" spc="-10" dirty="0">
                <a:latin typeface="Century Gothic"/>
                <a:cs typeface="Century Gothic"/>
              </a:rPr>
              <a:t>LCCEIFP</a:t>
            </a:r>
            <a:endParaRPr sz="1900">
              <a:latin typeface="Century Gothic"/>
              <a:cs typeface="Century Gothic"/>
            </a:endParaRPr>
          </a:p>
          <a:p>
            <a:pPr marL="219710" marR="515620" indent="457200">
              <a:lnSpc>
                <a:spcPct val="124800"/>
              </a:lnSpc>
              <a:spcBef>
                <a:spcPts val="5"/>
              </a:spcBef>
              <a:buClr>
                <a:srgbClr val="95A6B0"/>
              </a:buClr>
              <a:buSzPct val="126315"/>
              <a:buFont typeface="Century Gothic"/>
              <a:buChar char="•"/>
              <a:tabLst>
                <a:tab pos="676910" algn="l"/>
              </a:tabLst>
            </a:pPr>
            <a:r>
              <a:rPr sz="1900" spc="-10" dirty="0">
                <a:latin typeface="Century Gothic"/>
                <a:cs typeface="Century Gothic"/>
              </a:rPr>
              <a:t>Actividad</a:t>
            </a:r>
            <a:r>
              <a:rPr sz="1900" spc="60" dirty="0">
                <a:latin typeface="Century Gothic"/>
                <a:cs typeface="Century Gothic"/>
              </a:rPr>
              <a:t> </a:t>
            </a:r>
            <a:r>
              <a:rPr sz="1900" dirty="0">
                <a:latin typeface="Century Gothic"/>
                <a:cs typeface="Century Gothic"/>
              </a:rPr>
              <a:t>laboral</a:t>
            </a:r>
            <a:r>
              <a:rPr sz="1900" spc="60" dirty="0">
                <a:latin typeface="Century Gothic"/>
                <a:cs typeface="Century Gothic"/>
              </a:rPr>
              <a:t> </a:t>
            </a:r>
            <a:r>
              <a:rPr sz="1900" dirty="0">
                <a:latin typeface="Century Gothic"/>
                <a:cs typeface="Century Gothic"/>
              </a:rPr>
              <a:t>o</a:t>
            </a:r>
            <a:r>
              <a:rPr sz="1900" spc="60" dirty="0">
                <a:latin typeface="Century Gothic"/>
                <a:cs typeface="Century Gothic"/>
              </a:rPr>
              <a:t> </a:t>
            </a:r>
            <a:r>
              <a:rPr sz="1900" dirty="0">
                <a:latin typeface="Century Gothic"/>
                <a:cs typeface="Century Gothic"/>
              </a:rPr>
              <a:t>económica</a:t>
            </a:r>
            <a:r>
              <a:rPr sz="1900" spc="60" dirty="0">
                <a:latin typeface="Century Gothic"/>
                <a:cs typeface="Century Gothic"/>
              </a:rPr>
              <a:t> </a:t>
            </a:r>
            <a:r>
              <a:rPr sz="1900" dirty="0">
                <a:latin typeface="Century Gothic"/>
                <a:cs typeface="Century Gothic"/>
              </a:rPr>
              <a:t>inmediatamente</a:t>
            </a:r>
            <a:r>
              <a:rPr sz="1900" spc="60" dirty="0">
                <a:latin typeface="Century Gothic"/>
                <a:cs typeface="Century Gothic"/>
              </a:rPr>
              <a:t> </a:t>
            </a:r>
            <a:r>
              <a:rPr sz="1900" spc="-10" dirty="0">
                <a:latin typeface="Century Gothic"/>
                <a:cs typeface="Century Gothic"/>
              </a:rPr>
              <a:t>anterior. </a:t>
            </a:r>
            <a:r>
              <a:rPr sz="1900" dirty="0">
                <a:latin typeface="Century Gothic"/>
                <a:cs typeface="Century Gothic"/>
              </a:rPr>
              <a:t>Ej.:</a:t>
            </a:r>
            <a:r>
              <a:rPr sz="1900" spc="35" dirty="0">
                <a:latin typeface="Century Gothic"/>
                <a:cs typeface="Century Gothic"/>
              </a:rPr>
              <a:t> </a:t>
            </a:r>
            <a:r>
              <a:rPr sz="1900" dirty="0">
                <a:latin typeface="Century Gothic"/>
                <a:cs typeface="Century Gothic"/>
              </a:rPr>
              <a:t>Artículo</a:t>
            </a:r>
            <a:r>
              <a:rPr sz="1900" spc="40" dirty="0">
                <a:latin typeface="Century Gothic"/>
                <a:cs typeface="Century Gothic"/>
              </a:rPr>
              <a:t> </a:t>
            </a:r>
            <a:r>
              <a:rPr sz="1900" dirty="0">
                <a:latin typeface="Century Gothic"/>
                <a:cs typeface="Century Gothic"/>
              </a:rPr>
              <a:t>23</a:t>
            </a:r>
            <a:r>
              <a:rPr sz="1900" spc="35" dirty="0">
                <a:latin typeface="Century Gothic"/>
                <a:cs typeface="Century Gothic"/>
              </a:rPr>
              <a:t> </a:t>
            </a:r>
            <a:r>
              <a:rPr sz="1900" dirty="0">
                <a:latin typeface="Century Gothic"/>
                <a:cs typeface="Century Gothic"/>
              </a:rPr>
              <a:t>inciso</a:t>
            </a:r>
            <a:r>
              <a:rPr sz="1900" spc="40" dirty="0">
                <a:latin typeface="Century Gothic"/>
                <a:cs typeface="Century Gothic"/>
              </a:rPr>
              <a:t> </a:t>
            </a:r>
            <a:r>
              <a:rPr sz="1900" dirty="0">
                <a:latin typeface="Century Gothic"/>
                <a:cs typeface="Century Gothic"/>
              </a:rPr>
              <a:t>4)</a:t>
            </a:r>
            <a:r>
              <a:rPr sz="1900" spc="40" dirty="0">
                <a:latin typeface="Century Gothic"/>
                <a:cs typeface="Century Gothic"/>
              </a:rPr>
              <a:t> </a:t>
            </a:r>
            <a:r>
              <a:rPr sz="1900" dirty="0">
                <a:latin typeface="Century Gothic"/>
                <a:cs typeface="Century Gothic"/>
              </a:rPr>
              <a:t>de</a:t>
            </a:r>
            <a:r>
              <a:rPr sz="1900" spc="35" dirty="0">
                <a:latin typeface="Century Gothic"/>
                <a:cs typeface="Century Gothic"/>
              </a:rPr>
              <a:t> </a:t>
            </a:r>
            <a:r>
              <a:rPr sz="1900" dirty="0">
                <a:latin typeface="Century Gothic"/>
                <a:cs typeface="Century Gothic"/>
              </a:rPr>
              <a:t>la</a:t>
            </a:r>
            <a:r>
              <a:rPr sz="1900" spc="40" dirty="0">
                <a:latin typeface="Century Gothic"/>
                <a:cs typeface="Century Gothic"/>
              </a:rPr>
              <a:t> </a:t>
            </a:r>
            <a:r>
              <a:rPr sz="1900" dirty="0">
                <a:latin typeface="Century Gothic"/>
                <a:cs typeface="Century Gothic"/>
              </a:rPr>
              <a:t>Ley</a:t>
            </a:r>
            <a:r>
              <a:rPr sz="1900" spc="40" dirty="0">
                <a:latin typeface="Century Gothic"/>
                <a:cs typeface="Century Gothic"/>
              </a:rPr>
              <a:t> </a:t>
            </a:r>
            <a:r>
              <a:rPr sz="1900" dirty="0">
                <a:latin typeface="Century Gothic"/>
                <a:cs typeface="Century Gothic"/>
              </a:rPr>
              <a:t>No.</a:t>
            </a:r>
            <a:r>
              <a:rPr sz="1900" spc="35" dirty="0">
                <a:latin typeface="Century Gothic"/>
                <a:cs typeface="Century Gothic"/>
              </a:rPr>
              <a:t> </a:t>
            </a:r>
            <a:r>
              <a:rPr sz="1900" spc="-20" dirty="0">
                <a:latin typeface="Century Gothic"/>
                <a:cs typeface="Century Gothic"/>
              </a:rPr>
              <a:t>1644</a:t>
            </a:r>
            <a:endParaRPr sz="1900">
              <a:latin typeface="Century Gothic"/>
              <a:cs typeface="Century Gothic"/>
            </a:endParaRPr>
          </a:p>
        </p:txBody>
      </p:sp>
      <p:grpSp>
        <p:nvGrpSpPr>
          <p:cNvPr id="17" name="object 17"/>
          <p:cNvGrpSpPr/>
          <p:nvPr/>
        </p:nvGrpSpPr>
        <p:grpSpPr>
          <a:xfrm>
            <a:off x="0" y="0"/>
            <a:ext cx="15544800" cy="10058400"/>
            <a:chOff x="0" y="0"/>
            <a:chExt cx="15544800" cy="10058400"/>
          </a:xfrm>
        </p:grpSpPr>
        <p:sp>
          <p:nvSpPr>
            <p:cNvPr id="18" name="object 18"/>
            <p:cNvSpPr/>
            <p:nvPr/>
          </p:nvSpPr>
          <p:spPr>
            <a:xfrm>
              <a:off x="0" y="0"/>
              <a:ext cx="15544800" cy="10058400"/>
            </a:xfrm>
            <a:custGeom>
              <a:avLst/>
              <a:gdLst/>
              <a:ahLst/>
              <a:cxnLst/>
              <a:rect l="l" t="t" r="r" b="b"/>
              <a:pathLst>
                <a:path w="15544800" h="10058400">
                  <a:moveTo>
                    <a:pt x="15544800" y="0"/>
                  </a:moveTo>
                  <a:lnTo>
                    <a:pt x="54902" y="0"/>
                  </a:lnTo>
                  <a:lnTo>
                    <a:pt x="4508" y="0"/>
                  </a:lnTo>
                  <a:lnTo>
                    <a:pt x="0" y="0"/>
                  </a:lnTo>
                  <a:lnTo>
                    <a:pt x="0" y="10058400"/>
                  </a:lnTo>
                  <a:lnTo>
                    <a:pt x="54902" y="10058400"/>
                  </a:lnTo>
                  <a:lnTo>
                    <a:pt x="54902" y="1581912"/>
                  </a:lnTo>
                  <a:lnTo>
                    <a:pt x="15544800" y="1581912"/>
                  </a:lnTo>
                  <a:lnTo>
                    <a:pt x="15544800" y="0"/>
                  </a:lnTo>
                  <a:close/>
                </a:path>
              </a:pathLst>
            </a:custGeom>
            <a:solidFill>
              <a:srgbClr val="3970B2"/>
            </a:solidFill>
          </p:spPr>
          <p:txBody>
            <a:bodyPr wrap="square" lIns="0" tIns="0" rIns="0" bIns="0" rtlCol="0"/>
            <a:lstStyle/>
            <a:p>
              <a:endParaRPr/>
            </a:p>
          </p:txBody>
        </p:sp>
        <p:sp>
          <p:nvSpPr>
            <p:cNvPr id="19" name="object 19"/>
            <p:cNvSpPr/>
            <p:nvPr/>
          </p:nvSpPr>
          <p:spPr>
            <a:xfrm>
              <a:off x="457200" y="0"/>
              <a:ext cx="1003300" cy="1573530"/>
            </a:xfrm>
            <a:custGeom>
              <a:avLst/>
              <a:gdLst/>
              <a:ahLst/>
              <a:cxnLst/>
              <a:rect l="l" t="t" r="r" b="b"/>
              <a:pathLst>
                <a:path w="1003300" h="1573530">
                  <a:moveTo>
                    <a:pt x="0" y="1573199"/>
                  </a:moveTo>
                  <a:lnTo>
                    <a:pt x="1003300" y="1573199"/>
                  </a:lnTo>
                  <a:lnTo>
                    <a:pt x="1003300" y="0"/>
                  </a:lnTo>
                  <a:lnTo>
                    <a:pt x="0" y="0"/>
                  </a:lnTo>
                  <a:lnTo>
                    <a:pt x="0" y="1573199"/>
                  </a:lnTo>
                  <a:close/>
                </a:path>
              </a:pathLst>
            </a:custGeom>
            <a:solidFill>
              <a:srgbClr val="005FAB">
                <a:alpha val="19999"/>
              </a:srgbClr>
            </a:solidFill>
          </p:spPr>
          <p:txBody>
            <a:bodyPr wrap="square" lIns="0" tIns="0" rIns="0" bIns="0" rtlCol="0"/>
            <a:lstStyle/>
            <a:p>
              <a:endParaRPr/>
            </a:p>
          </p:txBody>
        </p:sp>
      </p:grpSp>
      <p:sp>
        <p:nvSpPr>
          <p:cNvPr id="20" name="object 20"/>
          <p:cNvSpPr txBox="1">
            <a:spLocks noGrp="1"/>
          </p:cNvSpPr>
          <p:nvPr>
            <p:ph type="title"/>
          </p:nvPr>
        </p:nvSpPr>
        <p:spPr>
          <a:xfrm>
            <a:off x="703510" y="678788"/>
            <a:ext cx="9727565" cy="574040"/>
          </a:xfrm>
          <a:prstGeom prst="rect">
            <a:avLst/>
          </a:prstGeom>
        </p:spPr>
        <p:txBody>
          <a:bodyPr vert="horz" wrap="square" lIns="0" tIns="0" rIns="0" bIns="0" rtlCol="0">
            <a:spAutoFit/>
          </a:bodyPr>
          <a:lstStyle/>
          <a:p>
            <a:pPr marL="12700">
              <a:lnSpc>
                <a:spcPts val="4520"/>
              </a:lnSpc>
              <a:tabLst>
                <a:tab pos="817244" algn="l"/>
              </a:tabLst>
            </a:pPr>
            <a:r>
              <a:rPr sz="10800" spc="-37" baseline="-18518" dirty="0">
                <a:solidFill>
                  <a:srgbClr val="F7A707"/>
                </a:solidFill>
                <a:latin typeface="Impact"/>
                <a:cs typeface="Impact"/>
              </a:rPr>
              <a:t>1.</a:t>
            </a:r>
            <a:r>
              <a:rPr sz="10800" baseline="-18518" dirty="0">
                <a:solidFill>
                  <a:srgbClr val="F7A707"/>
                </a:solidFill>
                <a:latin typeface="Impact"/>
                <a:cs typeface="Impact"/>
              </a:rPr>
              <a:t>	</a:t>
            </a:r>
            <a:r>
              <a:rPr sz="3600" b="1" dirty="0">
                <a:solidFill>
                  <a:srgbClr val="FFFFFF"/>
                </a:solidFill>
                <a:latin typeface="Century Gothic"/>
                <a:cs typeface="Century Gothic"/>
              </a:rPr>
              <a:t>Selección y nombramiento de </a:t>
            </a:r>
            <a:r>
              <a:rPr sz="3600" b="1" spc="-10" dirty="0">
                <a:solidFill>
                  <a:srgbClr val="FFFFFF"/>
                </a:solidFill>
                <a:latin typeface="Century Gothic"/>
                <a:cs typeface="Century Gothic"/>
              </a:rPr>
              <a:t>personal.</a:t>
            </a:r>
            <a:endParaRPr sz="3600">
              <a:latin typeface="Century Gothic"/>
              <a:cs typeface="Century Gothic"/>
            </a:endParaRPr>
          </a:p>
        </p:txBody>
      </p:sp>
    </p:spTree>
  </p:cSld>
  <p:clrMapOvr>
    <a:masterClrMapping/>
  </p:clrMapOvr>
  <p:transition>
    <p:pull dir="r"/>
  </p:transition>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object 2"/>
          <p:cNvPicPr/>
          <p:nvPr/>
        </p:nvPicPr>
        <p:blipFill>
          <a:blip r:embed="rId2" cstate="print"/>
          <a:stretch>
            <a:fillRect/>
          </a:stretch>
        </p:blipFill>
        <p:spPr>
          <a:xfrm>
            <a:off x="4795723" y="687595"/>
            <a:ext cx="10749076" cy="292837"/>
          </a:xfrm>
          <a:prstGeom prst="rect">
            <a:avLst/>
          </a:prstGeom>
        </p:spPr>
      </p:pic>
      <p:sp>
        <p:nvSpPr>
          <p:cNvPr id="11" name="object 11"/>
          <p:cNvSpPr txBox="1"/>
          <p:nvPr/>
        </p:nvSpPr>
        <p:spPr>
          <a:xfrm>
            <a:off x="304800" y="763051"/>
            <a:ext cx="12801600" cy="298159"/>
          </a:xfrm>
          <a:prstGeom prst="rect">
            <a:avLst/>
          </a:prstGeom>
        </p:spPr>
        <p:txBody>
          <a:bodyPr vert="horz" wrap="square" lIns="0" tIns="13335" rIns="0" bIns="0" rtlCol="0">
            <a:spAutoFit/>
          </a:bodyPr>
          <a:lstStyle/>
          <a:p>
            <a:pPr marL="730250">
              <a:lnSpc>
                <a:spcPct val="100000"/>
              </a:lnSpc>
              <a:spcBef>
                <a:spcPts val="105"/>
              </a:spcBef>
            </a:pPr>
            <a:r>
              <a:rPr sz="1850" spc="-155" dirty="0">
                <a:solidFill>
                  <a:srgbClr val="5B5B5D"/>
                </a:solidFill>
                <a:latin typeface="Arial"/>
                <a:cs typeface="Arial"/>
              </a:rPr>
              <a:t>Selección</a:t>
            </a:r>
            <a:r>
              <a:rPr sz="1850" spc="25" dirty="0">
                <a:solidFill>
                  <a:srgbClr val="5B5B5D"/>
                </a:solidFill>
                <a:latin typeface="Arial"/>
                <a:cs typeface="Arial"/>
              </a:rPr>
              <a:t> </a:t>
            </a:r>
            <a:r>
              <a:rPr sz="1850" spc="-110" dirty="0">
                <a:solidFill>
                  <a:srgbClr val="5B5B5D"/>
                </a:solidFill>
                <a:latin typeface="Arial"/>
                <a:cs typeface="Arial"/>
              </a:rPr>
              <a:t>y</a:t>
            </a:r>
            <a:r>
              <a:rPr sz="1850" spc="-80" dirty="0">
                <a:solidFill>
                  <a:srgbClr val="5B5B5D"/>
                </a:solidFill>
                <a:latin typeface="Arial"/>
                <a:cs typeface="Arial"/>
              </a:rPr>
              <a:t> </a:t>
            </a:r>
            <a:r>
              <a:rPr sz="1850" spc="-130" dirty="0">
                <a:solidFill>
                  <a:srgbClr val="5B5B5D"/>
                </a:solidFill>
                <a:latin typeface="Arial"/>
                <a:cs typeface="Arial"/>
              </a:rPr>
              <a:t>nombramiento</a:t>
            </a:r>
            <a:r>
              <a:rPr sz="1850" spc="110" dirty="0">
                <a:solidFill>
                  <a:srgbClr val="5B5B5D"/>
                </a:solidFill>
                <a:latin typeface="Arial"/>
                <a:cs typeface="Arial"/>
              </a:rPr>
              <a:t> </a:t>
            </a:r>
            <a:r>
              <a:rPr sz="1850" spc="-175" dirty="0">
                <a:solidFill>
                  <a:srgbClr val="5B5B5D"/>
                </a:solidFill>
                <a:latin typeface="Arial"/>
                <a:cs typeface="Arial"/>
              </a:rPr>
              <a:t>de</a:t>
            </a:r>
            <a:r>
              <a:rPr sz="1850" spc="-55" dirty="0">
                <a:solidFill>
                  <a:srgbClr val="5B5B5D"/>
                </a:solidFill>
                <a:latin typeface="Arial"/>
                <a:cs typeface="Arial"/>
              </a:rPr>
              <a:t> </a:t>
            </a:r>
            <a:r>
              <a:rPr sz="1850" spc="-20" dirty="0">
                <a:solidFill>
                  <a:srgbClr val="5B5B5D"/>
                </a:solidFill>
                <a:latin typeface="Arial"/>
                <a:cs typeface="Arial"/>
              </a:rPr>
              <a:t>personal.</a:t>
            </a:r>
            <a:endParaRPr sz="2350" dirty="0">
              <a:latin typeface="Arial"/>
              <a:cs typeface="Arial"/>
            </a:endParaRPr>
          </a:p>
        </p:txBody>
      </p:sp>
      <p:sp>
        <p:nvSpPr>
          <p:cNvPr id="19" name="object 15">
            <a:extLst>
              <a:ext uri="{FF2B5EF4-FFF2-40B4-BE49-F238E27FC236}">
                <a16:creationId xmlns:a16="http://schemas.microsoft.com/office/drawing/2014/main" id="{17057DC4-91DC-4543-9BAF-07B23344BA37}"/>
              </a:ext>
            </a:extLst>
          </p:cNvPr>
          <p:cNvSpPr txBox="1">
            <a:spLocks/>
          </p:cNvSpPr>
          <p:nvPr/>
        </p:nvSpPr>
        <p:spPr>
          <a:xfrm>
            <a:off x="566320" y="419061"/>
            <a:ext cx="805280" cy="1122742"/>
          </a:xfrm>
          <a:prstGeom prst="rect">
            <a:avLst/>
          </a:prstGeom>
        </p:spPr>
        <p:txBody>
          <a:bodyPr vert="horz" wrap="square" lIns="0" tIns="14604" rIns="0" bIns="0" rtlCol="0">
            <a:spAutoFit/>
          </a:bodyPr>
          <a:lstStyle>
            <a:lvl1pPr>
              <a:defRPr>
                <a:latin typeface="+mj-lt"/>
                <a:ea typeface="+mj-ea"/>
                <a:cs typeface="+mj-cs"/>
              </a:defRPr>
            </a:lvl1pPr>
          </a:lstStyle>
          <a:p>
            <a:pPr marL="12700">
              <a:spcBef>
                <a:spcPts val="114"/>
              </a:spcBef>
            </a:pPr>
            <a:r>
              <a:rPr lang="es-CR" sz="7200" b="1" spc="-690" dirty="0">
                <a:solidFill>
                  <a:srgbClr val="F6A705"/>
                </a:solidFill>
                <a:latin typeface="Arial"/>
                <a:cs typeface="Arial"/>
              </a:rPr>
              <a:t>1</a:t>
            </a:r>
            <a:endParaRPr lang="es-CR" sz="7200" dirty="0">
              <a:latin typeface="Arial"/>
              <a:cs typeface="Arial"/>
            </a:endParaRPr>
          </a:p>
        </p:txBody>
      </p:sp>
      <p:sp>
        <p:nvSpPr>
          <p:cNvPr id="21" name="CuadroTexto 20">
            <a:extLst>
              <a:ext uri="{FF2B5EF4-FFF2-40B4-BE49-F238E27FC236}">
                <a16:creationId xmlns:a16="http://schemas.microsoft.com/office/drawing/2014/main" id="{96FCAE7C-3954-4C05-BF7B-B6E6F5FAAD28}"/>
              </a:ext>
            </a:extLst>
          </p:cNvPr>
          <p:cNvSpPr txBox="1"/>
          <p:nvPr/>
        </p:nvSpPr>
        <p:spPr>
          <a:xfrm>
            <a:off x="1371600" y="1459986"/>
            <a:ext cx="11658600" cy="738664"/>
          </a:xfrm>
          <a:prstGeom prst="rect">
            <a:avLst/>
          </a:prstGeom>
          <a:noFill/>
        </p:spPr>
        <p:txBody>
          <a:bodyPr wrap="square" rtlCol="0">
            <a:spAutoFit/>
          </a:bodyPr>
          <a:lstStyle/>
          <a:p>
            <a:r>
              <a:rPr lang="es-MX" sz="2400" b="1" dirty="0">
                <a:solidFill>
                  <a:srgbClr val="030103"/>
                </a:solidFill>
                <a:latin typeface="Arial"/>
                <a:cs typeface="Arial"/>
              </a:rPr>
              <a:t>Conflictos</a:t>
            </a:r>
            <a:r>
              <a:rPr lang="es-MX" sz="2400" b="1" spc="60" dirty="0">
                <a:solidFill>
                  <a:srgbClr val="030103"/>
                </a:solidFill>
                <a:latin typeface="Arial"/>
                <a:cs typeface="Arial"/>
              </a:rPr>
              <a:t> </a:t>
            </a:r>
            <a:r>
              <a:rPr lang="es-MX" sz="2400" b="1" dirty="0">
                <a:solidFill>
                  <a:srgbClr val="030103"/>
                </a:solidFill>
                <a:latin typeface="Arial"/>
                <a:cs typeface="Arial"/>
              </a:rPr>
              <a:t>de</a:t>
            </a:r>
            <a:r>
              <a:rPr lang="es-MX" sz="2400" b="1" spc="235" dirty="0">
                <a:solidFill>
                  <a:srgbClr val="030103"/>
                </a:solidFill>
                <a:latin typeface="Arial"/>
                <a:cs typeface="Arial"/>
              </a:rPr>
              <a:t> </a:t>
            </a:r>
            <a:r>
              <a:rPr lang="es-MX" sz="2400" b="1" dirty="0">
                <a:solidFill>
                  <a:srgbClr val="030103"/>
                </a:solidFill>
                <a:latin typeface="Arial"/>
                <a:cs typeface="Arial"/>
              </a:rPr>
              <a:t>intereses</a:t>
            </a:r>
            <a:r>
              <a:rPr lang="es-MX" sz="2400" b="1" spc="65" dirty="0">
                <a:solidFill>
                  <a:srgbClr val="030103"/>
                </a:solidFill>
                <a:latin typeface="Arial"/>
                <a:cs typeface="Arial"/>
              </a:rPr>
              <a:t> </a:t>
            </a:r>
            <a:r>
              <a:rPr lang="es-MX" sz="2400" b="1" spc="105" dirty="0">
                <a:solidFill>
                  <a:srgbClr val="030103"/>
                </a:solidFill>
                <a:latin typeface="Arial"/>
                <a:cs typeface="Arial"/>
              </a:rPr>
              <a:t>en</a:t>
            </a:r>
            <a:r>
              <a:rPr lang="es-MX" sz="2400" b="1" spc="-85" dirty="0">
                <a:solidFill>
                  <a:srgbClr val="030103"/>
                </a:solidFill>
                <a:latin typeface="Arial"/>
                <a:cs typeface="Arial"/>
              </a:rPr>
              <a:t> </a:t>
            </a:r>
            <a:r>
              <a:rPr lang="es-MX" sz="2400" b="1" dirty="0">
                <a:solidFill>
                  <a:srgbClr val="030103"/>
                </a:solidFill>
                <a:latin typeface="Arial"/>
                <a:cs typeface="Arial"/>
              </a:rPr>
              <a:t>personal</a:t>
            </a:r>
            <a:r>
              <a:rPr lang="es-MX" sz="2400" b="1" spc="65" dirty="0">
                <a:solidFill>
                  <a:srgbClr val="030103"/>
                </a:solidFill>
                <a:latin typeface="Arial"/>
                <a:cs typeface="Arial"/>
              </a:rPr>
              <a:t> </a:t>
            </a:r>
            <a:r>
              <a:rPr lang="es-MX" sz="2400" b="1" spc="-25" dirty="0">
                <a:solidFill>
                  <a:srgbClr val="030103"/>
                </a:solidFill>
                <a:latin typeface="Arial"/>
                <a:cs typeface="Arial"/>
              </a:rPr>
              <a:t>ad  </a:t>
            </a:r>
            <a:r>
              <a:rPr lang="es-MX" sz="2400" b="1" spc="-10" dirty="0">
                <a:solidFill>
                  <a:srgbClr val="030103"/>
                </a:solidFill>
                <a:latin typeface="Arial"/>
                <a:cs typeface="Arial"/>
              </a:rPr>
              <a:t>honorem</a:t>
            </a:r>
            <a:r>
              <a:rPr lang="es-MX" sz="1800" b="1" spc="-10" dirty="0">
                <a:solidFill>
                  <a:srgbClr val="030103"/>
                </a:solidFill>
                <a:latin typeface="Arial"/>
                <a:cs typeface="Arial"/>
              </a:rPr>
              <a:t>.</a:t>
            </a:r>
            <a:endParaRPr lang="es-MX" sz="1800" dirty="0">
              <a:latin typeface="Arial"/>
              <a:cs typeface="Arial"/>
            </a:endParaRPr>
          </a:p>
          <a:p>
            <a:endParaRPr lang="es-CR" dirty="0"/>
          </a:p>
        </p:txBody>
      </p:sp>
      <p:sp>
        <p:nvSpPr>
          <p:cNvPr id="22" name="CuadroTexto 21">
            <a:extLst>
              <a:ext uri="{FF2B5EF4-FFF2-40B4-BE49-F238E27FC236}">
                <a16:creationId xmlns:a16="http://schemas.microsoft.com/office/drawing/2014/main" id="{3B83B47B-BF6D-4CE4-B455-368C2F4D60F0}"/>
              </a:ext>
            </a:extLst>
          </p:cNvPr>
          <p:cNvSpPr txBox="1"/>
          <p:nvPr/>
        </p:nvSpPr>
        <p:spPr>
          <a:xfrm>
            <a:off x="1371600" y="2320974"/>
            <a:ext cx="13335000" cy="830997"/>
          </a:xfrm>
          <a:prstGeom prst="rect">
            <a:avLst/>
          </a:prstGeom>
          <a:solidFill>
            <a:schemeClr val="accent6">
              <a:lumMod val="60000"/>
              <a:lumOff val="40000"/>
            </a:schemeClr>
          </a:solidFill>
        </p:spPr>
        <p:txBody>
          <a:bodyPr wrap="square" rtlCol="0">
            <a:spAutoFit/>
          </a:bodyPr>
          <a:lstStyle/>
          <a:p>
            <a:r>
              <a:rPr lang="es-MX" sz="2400" dirty="0">
                <a:latin typeface="Arial Black" panose="020B0A04020102020204" pitchFamily="34" charset="0"/>
              </a:rPr>
              <a:t>La Administración y las personas encargadas de Recursos Humanos, deben:</a:t>
            </a:r>
          </a:p>
          <a:p>
            <a:endParaRPr lang="es-CR" sz="2400" dirty="0">
              <a:latin typeface="Arial Black" panose="020B0A04020102020204" pitchFamily="34" charset="0"/>
            </a:endParaRPr>
          </a:p>
        </p:txBody>
      </p:sp>
      <p:sp>
        <p:nvSpPr>
          <p:cNvPr id="23" name="CuadroTexto 22">
            <a:extLst>
              <a:ext uri="{FF2B5EF4-FFF2-40B4-BE49-F238E27FC236}">
                <a16:creationId xmlns:a16="http://schemas.microsoft.com/office/drawing/2014/main" id="{FFDF9A4F-6AD0-4E50-97F5-C0FAC56F22A6}"/>
              </a:ext>
            </a:extLst>
          </p:cNvPr>
          <p:cNvSpPr txBox="1"/>
          <p:nvPr/>
        </p:nvSpPr>
        <p:spPr>
          <a:xfrm>
            <a:off x="1371600" y="3151971"/>
            <a:ext cx="13335000" cy="3892732"/>
          </a:xfrm>
          <a:prstGeom prst="rect">
            <a:avLst/>
          </a:prstGeom>
          <a:solidFill>
            <a:schemeClr val="accent6">
              <a:lumMod val="40000"/>
              <a:lumOff val="60000"/>
            </a:schemeClr>
          </a:solidFill>
          <a:effectLst>
            <a:outerShdw blurRad="50800" dist="38100" dir="2700000" algn="tl" rotWithShape="0">
              <a:prstClr val="black">
                <a:alpha val="40000"/>
              </a:prstClr>
            </a:outerShdw>
          </a:effectLst>
        </p:spPr>
        <p:txBody>
          <a:bodyPr wrap="square" rtlCol="0">
            <a:spAutoFit/>
          </a:bodyPr>
          <a:lstStyle/>
          <a:p>
            <a:pPr marL="740410" marR="5080" indent="-415925">
              <a:lnSpc>
                <a:spcPts val="2660"/>
              </a:lnSpc>
              <a:buChar char="•"/>
              <a:tabLst>
                <a:tab pos="740410" algn="l"/>
                <a:tab pos="746125" algn="l"/>
              </a:tabLst>
            </a:pPr>
            <a:r>
              <a:rPr lang="es-MX" sz="1800" dirty="0">
                <a:solidFill>
                  <a:srgbClr val="030103"/>
                </a:solidFill>
                <a:latin typeface="Arial"/>
                <a:cs typeface="Arial"/>
              </a:rPr>
              <a:t>Vigilar</a:t>
            </a:r>
            <a:r>
              <a:rPr lang="es-MX" sz="1800" spc="180" dirty="0">
                <a:solidFill>
                  <a:srgbClr val="030103"/>
                </a:solidFill>
                <a:latin typeface="Arial"/>
                <a:cs typeface="Arial"/>
              </a:rPr>
              <a:t> </a:t>
            </a:r>
            <a:r>
              <a:rPr lang="es-MX" sz="1800" dirty="0">
                <a:solidFill>
                  <a:srgbClr val="030103"/>
                </a:solidFill>
                <a:latin typeface="Arial"/>
                <a:cs typeface="Arial"/>
              </a:rPr>
              <a:t>los</a:t>
            </a:r>
            <a:r>
              <a:rPr lang="es-MX" sz="1800" spc="-5" dirty="0">
                <a:solidFill>
                  <a:srgbClr val="030103"/>
                </a:solidFill>
                <a:latin typeface="Arial"/>
                <a:cs typeface="Arial"/>
              </a:rPr>
              <a:t> </a:t>
            </a:r>
            <a:r>
              <a:rPr lang="es-MX" sz="1800" dirty="0">
                <a:solidFill>
                  <a:srgbClr val="030103"/>
                </a:solidFill>
                <a:latin typeface="Arial"/>
                <a:cs typeface="Arial"/>
              </a:rPr>
              <a:t>conflictos</a:t>
            </a:r>
            <a:r>
              <a:rPr lang="es-MX" sz="1800" spc="125" dirty="0">
                <a:solidFill>
                  <a:srgbClr val="030103"/>
                </a:solidFill>
                <a:latin typeface="Arial"/>
                <a:cs typeface="Arial"/>
              </a:rPr>
              <a:t> </a:t>
            </a:r>
            <a:r>
              <a:rPr lang="es-MX" sz="1800" spc="50" dirty="0">
                <a:solidFill>
                  <a:srgbClr val="030103"/>
                </a:solidFill>
                <a:latin typeface="Arial"/>
                <a:cs typeface="Arial"/>
              </a:rPr>
              <a:t>de</a:t>
            </a:r>
            <a:r>
              <a:rPr lang="es-MX" sz="1800" spc="310" dirty="0">
                <a:solidFill>
                  <a:srgbClr val="030103"/>
                </a:solidFill>
                <a:latin typeface="Arial"/>
                <a:cs typeface="Arial"/>
              </a:rPr>
              <a:t> </a:t>
            </a:r>
            <a:r>
              <a:rPr lang="es-MX" sz="1800" spc="-30" dirty="0">
                <a:solidFill>
                  <a:srgbClr val="030103"/>
                </a:solidFill>
                <a:latin typeface="Arial"/>
                <a:cs typeface="Arial"/>
              </a:rPr>
              <a:t>intereses</a:t>
            </a:r>
            <a:r>
              <a:rPr lang="es-MX" sz="1800" spc="35" dirty="0">
                <a:solidFill>
                  <a:srgbClr val="030103"/>
                </a:solidFill>
                <a:latin typeface="Arial"/>
                <a:cs typeface="Arial"/>
              </a:rPr>
              <a:t> </a:t>
            </a:r>
            <a:r>
              <a:rPr lang="es-MX" sz="1800" dirty="0">
                <a:solidFill>
                  <a:srgbClr val="030103"/>
                </a:solidFill>
                <a:latin typeface="Arial"/>
                <a:cs typeface="Arial"/>
              </a:rPr>
              <a:t>respecto</a:t>
            </a:r>
            <a:r>
              <a:rPr lang="es-MX" sz="1800" spc="95" dirty="0">
                <a:solidFill>
                  <a:srgbClr val="030103"/>
                </a:solidFill>
                <a:latin typeface="Arial"/>
                <a:cs typeface="Arial"/>
              </a:rPr>
              <a:t> </a:t>
            </a:r>
            <a:r>
              <a:rPr lang="es-MX" sz="1800" dirty="0">
                <a:solidFill>
                  <a:srgbClr val="030103"/>
                </a:solidFill>
                <a:latin typeface="Arial"/>
                <a:cs typeface="Arial"/>
              </a:rPr>
              <a:t>al</a:t>
            </a:r>
            <a:r>
              <a:rPr lang="es-MX" sz="1800" spc="285" dirty="0">
                <a:solidFill>
                  <a:srgbClr val="030103"/>
                </a:solidFill>
                <a:latin typeface="Arial"/>
                <a:cs typeface="Arial"/>
              </a:rPr>
              <a:t> </a:t>
            </a:r>
            <a:r>
              <a:rPr lang="es-MX" sz="1800" dirty="0">
                <a:solidFill>
                  <a:srgbClr val="030103"/>
                </a:solidFill>
                <a:latin typeface="Arial"/>
                <a:cs typeface="Arial"/>
              </a:rPr>
              <a:t>personal</a:t>
            </a:r>
            <a:r>
              <a:rPr lang="es-MX" sz="1800" spc="210" dirty="0">
                <a:solidFill>
                  <a:srgbClr val="030103"/>
                </a:solidFill>
                <a:latin typeface="Arial"/>
                <a:cs typeface="Arial"/>
              </a:rPr>
              <a:t> </a:t>
            </a:r>
            <a:r>
              <a:rPr lang="es-MX" sz="1800" dirty="0">
                <a:solidFill>
                  <a:srgbClr val="030103"/>
                </a:solidFill>
                <a:latin typeface="Arial"/>
                <a:cs typeface="Arial"/>
              </a:rPr>
              <a:t>ad</a:t>
            </a:r>
            <a:r>
              <a:rPr lang="es-MX" sz="1800" spc="480" dirty="0">
                <a:solidFill>
                  <a:srgbClr val="030103"/>
                </a:solidFill>
                <a:latin typeface="Arial"/>
                <a:cs typeface="Arial"/>
              </a:rPr>
              <a:t> </a:t>
            </a:r>
            <a:r>
              <a:rPr lang="es-MX" sz="1800" spc="55" dirty="0">
                <a:solidFill>
                  <a:srgbClr val="030103"/>
                </a:solidFill>
                <a:latin typeface="Arial"/>
                <a:cs typeface="Arial"/>
              </a:rPr>
              <a:t>honorem,</a:t>
            </a:r>
            <a:r>
              <a:rPr lang="es-MX" sz="1800" spc="195" dirty="0">
                <a:solidFill>
                  <a:srgbClr val="030103"/>
                </a:solidFill>
                <a:latin typeface="Arial"/>
                <a:cs typeface="Arial"/>
              </a:rPr>
              <a:t> </a:t>
            </a:r>
            <a:r>
              <a:rPr lang="es-MX" sz="1800" dirty="0">
                <a:solidFill>
                  <a:srgbClr val="030103"/>
                </a:solidFill>
                <a:latin typeface="Arial"/>
                <a:cs typeface="Arial"/>
              </a:rPr>
              <a:t>incluidos</a:t>
            </a:r>
            <a:r>
              <a:rPr lang="es-MX" sz="1800" spc="95" dirty="0">
                <a:solidFill>
                  <a:srgbClr val="030103"/>
                </a:solidFill>
                <a:latin typeface="Arial"/>
                <a:cs typeface="Arial"/>
              </a:rPr>
              <a:t> </a:t>
            </a:r>
            <a:r>
              <a:rPr lang="es-MX" sz="1800" dirty="0">
                <a:solidFill>
                  <a:srgbClr val="030103"/>
                </a:solidFill>
                <a:latin typeface="Arial"/>
                <a:cs typeface="Arial"/>
              </a:rPr>
              <a:t>los</a:t>
            </a:r>
            <a:r>
              <a:rPr lang="es-MX" sz="1800" spc="25" dirty="0">
                <a:solidFill>
                  <a:srgbClr val="030103"/>
                </a:solidFill>
                <a:latin typeface="Arial"/>
                <a:cs typeface="Arial"/>
              </a:rPr>
              <a:t> </a:t>
            </a:r>
            <a:r>
              <a:rPr lang="es-MX" sz="1800" dirty="0">
                <a:solidFill>
                  <a:srgbClr val="030103"/>
                </a:solidFill>
                <a:latin typeface="Arial"/>
                <a:cs typeface="Arial"/>
              </a:rPr>
              <a:t>"funcionarios</a:t>
            </a:r>
            <a:r>
              <a:rPr lang="es-MX" sz="1800" spc="254" dirty="0">
                <a:solidFill>
                  <a:srgbClr val="030103"/>
                </a:solidFill>
                <a:latin typeface="Arial"/>
                <a:cs typeface="Arial"/>
              </a:rPr>
              <a:t> </a:t>
            </a:r>
            <a:r>
              <a:rPr lang="es-MX" sz="1800" spc="-25" dirty="0">
                <a:solidFill>
                  <a:srgbClr val="030103"/>
                </a:solidFill>
                <a:latin typeface="Arial"/>
                <a:cs typeface="Arial"/>
              </a:rPr>
              <a:t>de </a:t>
            </a:r>
            <a:r>
              <a:rPr lang="es-MX" sz="1800" spc="85" dirty="0">
                <a:solidFill>
                  <a:srgbClr val="030103"/>
                </a:solidFill>
                <a:latin typeface="Arial"/>
                <a:cs typeface="Arial"/>
              </a:rPr>
              <a:t>hecho",</a:t>
            </a:r>
            <a:r>
              <a:rPr lang="es-MX" sz="1800" spc="-50" dirty="0">
                <a:solidFill>
                  <a:srgbClr val="030103"/>
                </a:solidFill>
                <a:latin typeface="Arial"/>
                <a:cs typeface="Arial"/>
              </a:rPr>
              <a:t> </a:t>
            </a:r>
            <a:r>
              <a:rPr lang="es-MX" sz="1800" dirty="0">
                <a:solidFill>
                  <a:srgbClr val="030103"/>
                </a:solidFill>
                <a:latin typeface="Arial"/>
                <a:cs typeface="Arial"/>
              </a:rPr>
              <a:t>voluntarios,</a:t>
            </a:r>
            <a:r>
              <a:rPr lang="es-MX" sz="1800" spc="60" dirty="0">
                <a:solidFill>
                  <a:srgbClr val="030103"/>
                </a:solidFill>
                <a:latin typeface="Arial"/>
                <a:cs typeface="Arial"/>
              </a:rPr>
              <a:t> </a:t>
            </a:r>
            <a:r>
              <a:rPr lang="es-MX" sz="1800" dirty="0">
                <a:solidFill>
                  <a:srgbClr val="030103"/>
                </a:solidFill>
                <a:latin typeface="Arial"/>
                <a:cs typeface="Arial"/>
              </a:rPr>
              <a:t>meritorios,</a:t>
            </a:r>
            <a:r>
              <a:rPr lang="es-MX" sz="1800" spc="60" dirty="0">
                <a:solidFill>
                  <a:srgbClr val="030103"/>
                </a:solidFill>
                <a:latin typeface="Arial"/>
                <a:cs typeface="Arial"/>
              </a:rPr>
              <a:t> </a:t>
            </a:r>
            <a:r>
              <a:rPr lang="es-MX" sz="1800" dirty="0">
                <a:solidFill>
                  <a:srgbClr val="030103"/>
                </a:solidFill>
                <a:latin typeface="Arial"/>
                <a:cs typeface="Arial"/>
              </a:rPr>
              <a:t>pasantes,</a:t>
            </a:r>
            <a:r>
              <a:rPr lang="es-MX" sz="1800" spc="55" dirty="0">
                <a:solidFill>
                  <a:srgbClr val="030103"/>
                </a:solidFill>
                <a:latin typeface="Arial"/>
                <a:cs typeface="Arial"/>
              </a:rPr>
              <a:t> </a:t>
            </a:r>
            <a:r>
              <a:rPr lang="es-MX" sz="1800" spc="50" dirty="0">
                <a:solidFill>
                  <a:srgbClr val="030103"/>
                </a:solidFill>
                <a:latin typeface="Arial"/>
                <a:cs typeface="Arial"/>
              </a:rPr>
              <a:t>etc.</a:t>
            </a:r>
            <a:endParaRPr lang="es-MX" sz="1800" dirty="0">
              <a:latin typeface="Arial"/>
              <a:cs typeface="Arial"/>
            </a:endParaRPr>
          </a:p>
          <a:p>
            <a:pPr marL="1484630" marR="513715" indent="-285750">
              <a:lnSpc>
                <a:spcPts val="2660"/>
              </a:lnSpc>
              <a:spcBef>
                <a:spcPts val="1395"/>
              </a:spcBef>
              <a:buClr>
                <a:srgbClr val="0070C0"/>
              </a:buClr>
              <a:buFont typeface="Wingdings" panose="05000000000000000000" pitchFamily="2" charset="2"/>
              <a:buChar char="ü"/>
            </a:pPr>
            <a:r>
              <a:rPr lang="es-MX" sz="1800" dirty="0">
                <a:solidFill>
                  <a:srgbClr val="030103"/>
                </a:solidFill>
                <a:latin typeface="Arial"/>
                <a:cs typeface="Arial"/>
              </a:rPr>
              <a:t>Al</a:t>
            </a:r>
            <a:r>
              <a:rPr lang="es-MX" sz="1800" spc="-80" dirty="0">
                <a:solidFill>
                  <a:srgbClr val="030103"/>
                </a:solidFill>
                <a:latin typeface="Arial"/>
                <a:cs typeface="Arial"/>
              </a:rPr>
              <a:t> </a:t>
            </a:r>
            <a:r>
              <a:rPr lang="es-MX" sz="1800" spc="90" dirty="0">
                <a:solidFill>
                  <a:srgbClr val="030103"/>
                </a:solidFill>
                <a:latin typeface="Arial"/>
                <a:cs typeface="Arial"/>
              </a:rPr>
              <a:t>momento</a:t>
            </a:r>
            <a:r>
              <a:rPr lang="es-MX" sz="1800" spc="114" dirty="0">
                <a:solidFill>
                  <a:srgbClr val="030103"/>
                </a:solidFill>
                <a:latin typeface="Arial"/>
                <a:cs typeface="Arial"/>
              </a:rPr>
              <a:t> </a:t>
            </a:r>
            <a:r>
              <a:rPr lang="es-MX" sz="1800" spc="85" dirty="0">
                <a:solidFill>
                  <a:srgbClr val="030103"/>
                </a:solidFill>
                <a:latin typeface="Arial"/>
                <a:cs typeface="Arial"/>
              </a:rPr>
              <a:t>de</a:t>
            </a:r>
            <a:r>
              <a:rPr lang="es-MX" sz="1800" spc="80" dirty="0">
                <a:solidFill>
                  <a:srgbClr val="030103"/>
                </a:solidFill>
                <a:latin typeface="Arial"/>
                <a:cs typeface="Arial"/>
              </a:rPr>
              <a:t> </a:t>
            </a:r>
            <a:r>
              <a:rPr lang="es-MX" sz="1800" dirty="0">
                <a:solidFill>
                  <a:srgbClr val="030103"/>
                </a:solidFill>
                <a:latin typeface="Arial"/>
                <a:cs typeface="Arial"/>
              </a:rPr>
              <a:t>valorar</a:t>
            </a:r>
            <a:r>
              <a:rPr lang="es-MX" sz="1800" spc="170" dirty="0">
                <a:solidFill>
                  <a:srgbClr val="030103"/>
                </a:solidFill>
                <a:latin typeface="Arial"/>
                <a:cs typeface="Arial"/>
              </a:rPr>
              <a:t> </a:t>
            </a:r>
            <a:r>
              <a:rPr lang="es-MX" sz="1800" spc="55" dirty="0">
                <a:solidFill>
                  <a:srgbClr val="030103"/>
                </a:solidFill>
                <a:latin typeface="Arial"/>
                <a:cs typeface="Arial"/>
              </a:rPr>
              <a:t>y</a:t>
            </a:r>
            <a:r>
              <a:rPr lang="es-MX" sz="1800" spc="150" dirty="0">
                <a:solidFill>
                  <a:srgbClr val="030103"/>
                </a:solidFill>
                <a:latin typeface="Arial"/>
                <a:cs typeface="Arial"/>
              </a:rPr>
              <a:t> </a:t>
            </a:r>
            <a:r>
              <a:rPr lang="es-MX" sz="1800" dirty="0">
                <a:solidFill>
                  <a:srgbClr val="030103"/>
                </a:solidFill>
                <a:latin typeface="Arial"/>
                <a:cs typeface="Arial"/>
              </a:rPr>
              <a:t>autorizar</a:t>
            </a:r>
            <a:r>
              <a:rPr lang="es-MX" sz="1800" spc="130" dirty="0">
                <a:solidFill>
                  <a:srgbClr val="030103"/>
                </a:solidFill>
                <a:latin typeface="Arial"/>
                <a:cs typeface="Arial"/>
              </a:rPr>
              <a:t> </a:t>
            </a:r>
            <a:r>
              <a:rPr lang="es-MX" sz="1800" dirty="0">
                <a:solidFill>
                  <a:srgbClr val="030103"/>
                </a:solidFill>
                <a:latin typeface="Arial"/>
                <a:cs typeface="Arial"/>
              </a:rPr>
              <a:t>el</a:t>
            </a:r>
            <a:r>
              <a:rPr lang="es-MX" sz="1800" spc="95" dirty="0">
                <a:solidFill>
                  <a:srgbClr val="030103"/>
                </a:solidFill>
                <a:latin typeface="Arial"/>
                <a:cs typeface="Arial"/>
              </a:rPr>
              <a:t> </a:t>
            </a:r>
            <a:r>
              <a:rPr lang="es-MX" sz="1800" dirty="0">
                <a:solidFill>
                  <a:srgbClr val="030103"/>
                </a:solidFill>
                <a:latin typeface="Arial"/>
                <a:cs typeface="Arial"/>
              </a:rPr>
              <a:t>ingreso,</a:t>
            </a:r>
            <a:r>
              <a:rPr lang="es-MX" sz="1800" spc="125" dirty="0">
                <a:solidFill>
                  <a:srgbClr val="030103"/>
                </a:solidFill>
                <a:latin typeface="Arial"/>
                <a:cs typeface="Arial"/>
              </a:rPr>
              <a:t> </a:t>
            </a:r>
            <a:r>
              <a:rPr lang="es-MX" sz="1800" dirty="0">
                <a:solidFill>
                  <a:srgbClr val="030103"/>
                </a:solidFill>
                <a:latin typeface="Arial"/>
                <a:cs typeface="Arial"/>
              </a:rPr>
              <a:t>al</a:t>
            </a:r>
            <a:r>
              <a:rPr lang="es-MX" sz="1800" spc="185" dirty="0">
                <a:solidFill>
                  <a:srgbClr val="030103"/>
                </a:solidFill>
                <a:latin typeface="Arial"/>
                <a:cs typeface="Arial"/>
              </a:rPr>
              <a:t> </a:t>
            </a:r>
            <a:r>
              <a:rPr lang="es-MX" sz="1800" dirty="0">
                <a:solidFill>
                  <a:srgbClr val="030103"/>
                </a:solidFill>
                <a:latin typeface="Arial"/>
                <a:cs typeface="Arial"/>
              </a:rPr>
              <a:t>menos,</a:t>
            </a:r>
            <a:r>
              <a:rPr lang="es-MX" sz="1800" spc="40" dirty="0">
                <a:solidFill>
                  <a:srgbClr val="030103"/>
                </a:solidFill>
                <a:latin typeface="Arial"/>
                <a:cs typeface="Arial"/>
              </a:rPr>
              <a:t> </a:t>
            </a:r>
            <a:r>
              <a:rPr lang="es-MX" sz="1800" dirty="0">
                <a:solidFill>
                  <a:srgbClr val="030103"/>
                </a:solidFill>
                <a:latin typeface="Arial"/>
                <a:cs typeface="Arial"/>
              </a:rPr>
              <a:t>considerar</a:t>
            </a:r>
            <a:r>
              <a:rPr lang="es-MX" sz="1800" spc="150" dirty="0">
                <a:solidFill>
                  <a:srgbClr val="030103"/>
                </a:solidFill>
                <a:latin typeface="Arial"/>
                <a:cs typeface="Arial"/>
              </a:rPr>
              <a:t> </a:t>
            </a:r>
            <a:r>
              <a:rPr lang="es-MX" sz="1800" dirty="0">
                <a:solidFill>
                  <a:srgbClr val="030103"/>
                </a:solidFill>
                <a:latin typeface="Arial"/>
                <a:cs typeface="Arial"/>
              </a:rPr>
              <a:t>la</a:t>
            </a:r>
            <a:r>
              <a:rPr lang="es-MX" sz="1800" spc="185" dirty="0">
                <a:solidFill>
                  <a:srgbClr val="030103"/>
                </a:solidFill>
                <a:latin typeface="Arial"/>
                <a:cs typeface="Arial"/>
              </a:rPr>
              <a:t> </a:t>
            </a:r>
            <a:r>
              <a:rPr lang="es-MX" sz="1800" spc="95" dirty="0">
                <a:solidFill>
                  <a:srgbClr val="030103"/>
                </a:solidFill>
                <a:latin typeface="Arial"/>
                <a:cs typeface="Arial"/>
              </a:rPr>
              <a:t>actividad</a:t>
            </a:r>
            <a:r>
              <a:rPr lang="es-MX" sz="1800" spc="-10" dirty="0">
                <a:solidFill>
                  <a:srgbClr val="030103"/>
                </a:solidFill>
                <a:latin typeface="Arial"/>
                <a:cs typeface="Arial"/>
              </a:rPr>
              <a:t> </a:t>
            </a:r>
            <a:r>
              <a:rPr lang="es-MX" sz="1800" spc="80" dirty="0">
                <a:solidFill>
                  <a:srgbClr val="030103"/>
                </a:solidFill>
                <a:latin typeface="Arial"/>
                <a:cs typeface="Arial"/>
              </a:rPr>
              <a:t>privada</a:t>
            </a:r>
            <a:r>
              <a:rPr lang="es-MX" sz="1800" spc="140" dirty="0">
                <a:solidFill>
                  <a:srgbClr val="030103"/>
                </a:solidFill>
                <a:latin typeface="Arial"/>
                <a:cs typeface="Arial"/>
              </a:rPr>
              <a:t> </a:t>
            </a:r>
            <a:r>
              <a:rPr lang="es-MX" sz="1800" spc="55" dirty="0">
                <a:solidFill>
                  <a:srgbClr val="030103"/>
                </a:solidFill>
                <a:latin typeface="Arial"/>
                <a:cs typeface="Arial"/>
              </a:rPr>
              <a:t>a </a:t>
            </a:r>
            <a:r>
              <a:rPr lang="es-MX" sz="1800" spc="70" dirty="0">
                <a:solidFill>
                  <a:srgbClr val="030103"/>
                </a:solidFill>
                <a:latin typeface="Arial"/>
                <a:cs typeface="Arial"/>
              </a:rPr>
              <a:t>la</a:t>
            </a:r>
            <a:r>
              <a:rPr lang="es-MX" sz="1800" spc="85" dirty="0">
                <a:solidFill>
                  <a:srgbClr val="030103"/>
                </a:solidFill>
                <a:latin typeface="Arial"/>
                <a:cs typeface="Arial"/>
              </a:rPr>
              <a:t> </a:t>
            </a:r>
            <a:r>
              <a:rPr lang="es-MX" sz="1800" spc="100" dirty="0">
                <a:solidFill>
                  <a:srgbClr val="030103"/>
                </a:solidFill>
                <a:latin typeface="Arial"/>
                <a:cs typeface="Arial"/>
              </a:rPr>
              <a:t>que</a:t>
            </a:r>
            <a:r>
              <a:rPr lang="es-MX" sz="1800" spc="50" dirty="0">
                <a:solidFill>
                  <a:srgbClr val="030103"/>
                </a:solidFill>
                <a:latin typeface="Arial"/>
                <a:cs typeface="Arial"/>
              </a:rPr>
              <a:t> </a:t>
            </a:r>
            <a:r>
              <a:rPr lang="es-MX" sz="1800" spc="-10" dirty="0">
                <a:solidFill>
                  <a:srgbClr val="030103"/>
                </a:solidFill>
                <a:latin typeface="Arial"/>
                <a:cs typeface="Arial"/>
              </a:rPr>
              <a:t>se</a:t>
            </a:r>
            <a:r>
              <a:rPr lang="es-MX" sz="1800" spc="-35" dirty="0">
                <a:solidFill>
                  <a:srgbClr val="030103"/>
                </a:solidFill>
                <a:latin typeface="Arial"/>
                <a:cs typeface="Arial"/>
              </a:rPr>
              <a:t> </a:t>
            </a:r>
            <a:r>
              <a:rPr lang="es-MX" sz="1800" spc="120" dirty="0">
                <a:solidFill>
                  <a:srgbClr val="030103"/>
                </a:solidFill>
                <a:latin typeface="Arial"/>
                <a:cs typeface="Arial"/>
              </a:rPr>
              <a:t>dedica</a:t>
            </a:r>
            <a:r>
              <a:rPr lang="es-MX" sz="1800" spc="90" dirty="0">
                <a:solidFill>
                  <a:srgbClr val="030103"/>
                </a:solidFill>
                <a:latin typeface="Arial"/>
                <a:cs typeface="Arial"/>
              </a:rPr>
              <a:t> </a:t>
            </a:r>
            <a:r>
              <a:rPr lang="es-MX" sz="1800" spc="95" dirty="0">
                <a:solidFill>
                  <a:srgbClr val="030103"/>
                </a:solidFill>
                <a:latin typeface="Arial"/>
                <a:cs typeface="Arial"/>
              </a:rPr>
              <a:t>la</a:t>
            </a:r>
            <a:r>
              <a:rPr lang="es-MX" sz="1800" spc="5" dirty="0">
                <a:solidFill>
                  <a:srgbClr val="030103"/>
                </a:solidFill>
                <a:latin typeface="Arial"/>
                <a:cs typeface="Arial"/>
              </a:rPr>
              <a:t> </a:t>
            </a:r>
            <a:r>
              <a:rPr lang="es-MX" sz="1800" dirty="0">
                <a:solidFill>
                  <a:srgbClr val="030103"/>
                </a:solidFill>
                <a:latin typeface="Arial"/>
                <a:cs typeface="Arial"/>
              </a:rPr>
              <a:t>persona,</a:t>
            </a:r>
            <a:r>
              <a:rPr lang="es-MX" sz="1800" spc="85" dirty="0">
                <a:solidFill>
                  <a:srgbClr val="030103"/>
                </a:solidFill>
                <a:latin typeface="Arial"/>
                <a:cs typeface="Arial"/>
              </a:rPr>
              <a:t> </a:t>
            </a:r>
            <a:r>
              <a:rPr lang="es-MX" sz="1800" dirty="0">
                <a:solidFill>
                  <a:srgbClr val="030103"/>
                </a:solidFill>
                <a:latin typeface="Arial"/>
                <a:cs typeface="Arial"/>
              </a:rPr>
              <a:t>el</a:t>
            </a:r>
            <a:r>
              <a:rPr lang="es-MX" sz="1800" spc="55" dirty="0">
                <a:solidFill>
                  <a:srgbClr val="030103"/>
                </a:solidFill>
                <a:latin typeface="Arial"/>
                <a:cs typeface="Arial"/>
              </a:rPr>
              <a:t> </a:t>
            </a:r>
            <a:r>
              <a:rPr lang="es-MX" sz="1800" spc="60" dirty="0">
                <a:solidFill>
                  <a:srgbClr val="030103"/>
                </a:solidFill>
                <a:latin typeface="Arial"/>
                <a:cs typeface="Arial"/>
              </a:rPr>
              <a:t>ejercicio</a:t>
            </a:r>
            <a:r>
              <a:rPr lang="es-MX" sz="1800" spc="130" dirty="0">
                <a:solidFill>
                  <a:srgbClr val="030103"/>
                </a:solidFill>
                <a:latin typeface="Arial"/>
                <a:cs typeface="Arial"/>
              </a:rPr>
              <a:t> </a:t>
            </a:r>
            <a:r>
              <a:rPr lang="es-MX" sz="1800" dirty="0">
                <a:solidFill>
                  <a:srgbClr val="030103"/>
                </a:solidFill>
                <a:latin typeface="Arial"/>
                <a:cs typeface="Arial"/>
              </a:rPr>
              <a:t>simultáneo</a:t>
            </a:r>
            <a:r>
              <a:rPr lang="es-MX" sz="1800" spc="220" dirty="0">
                <a:solidFill>
                  <a:srgbClr val="030103"/>
                </a:solidFill>
                <a:latin typeface="Arial"/>
                <a:cs typeface="Arial"/>
              </a:rPr>
              <a:t> </a:t>
            </a:r>
            <a:r>
              <a:rPr lang="es-MX" sz="1800" dirty="0">
                <a:solidFill>
                  <a:srgbClr val="030103"/>
                </a:solidFill>
                <a:latin typeface="Arial"/>
                <a:cs typeface="Arial"/>
              </a:rPr>
              <a:t>de</a:t>
            </a:r>
            <a:r>
              <a:rPr lang="es-MX" sz="1800" spc="210" dirty="0">
                <a:solidFill>
                  <a:srgbClr val="030103"/>
                </a:solidFill>
                <a:latin typeface="Arial"/>
                <a:cs typeface="Arial"/>
              </a:rPr>
              <a:t> </a:t>
            </a:r>
            <a:r>
              <a:rPr lang="es-MX" sz="1800" spc="110" dirty="0">
                <a:solidFill>
                  <a:srgbClr val="030103"/>
                </a:solidFill>
                <a:latin typeface="Arial"/>
                <a:cs typeface="Arial"/>
              </a:rPr>
              <a:t>una</a:t>
            </a:r>
            <a:r>
              <a:rPr lang="es-MX" sz="1800" spc="-15" dirty="0">
                <a:solidFill>
                  <a:srgbClr val="030103"/>
                </a:solidFill>
                <a:latin typeface="Arial"/>
                <a:cs typeface="Arial"/>
              </a:rPr>
              <a:t> </a:t>
            </a:r>
            <a:r>
              <a:rPr lang="es-MX" sz="1800" dirty="0">
                <a:solidFill>
                  <a:srgbClr val="030103"/>
                </a:solidFill>
                <a:latin typeface="Arial"/>
                <a:cs typeface="Arial"/>
              </a:rPr>
              <a:t>profesión</a:t>
            </a:r>
            <a:r>
              <a:rPr lang="es-MX" sz="1800" spc="120" dirty="0">
                <a:solidFill>
                  <a:srgbClr val="030103"/>
                </a:solidFill>
                <a:latin typeface="Arial"/>
                <a:cs typeface="Arial"/>
              </a:rPr>
              <a:t> </a:t>
            </a:r>
            <a:r>
              <a:rPr lang="es-MX" sz="1800" dirty="0">
                <a:solidFill>
                  <a:srgbClr val="030103"/>
                </a:solidFill>
                <a:latin typeface="Arial"/>
                <a:cs typeface="Arial"/>
              </a:rPr>
              <a:t>liberal,</a:t>
            </a:r>
            <a:r>
              <a:rPr lang="es-MX" sz="1800" spc="110" dirty="0">
                <a:solidFill>
                  <a:srgbClr val="030103"/>
                </a:solidFill>
                <a:latin typeface="Arial"/>
                <a:cs typeface="Arial"/>
              </a:rPr>
              <a:t> </a:t>
            </a:r>
            <a:r>
              <a:rPr lang="es-MX" sz="1800" dirty="0">
                <a:solidFill>
                  <a:srgbClr val="030103"/>
                </a:solidFill>
                <a:latin typeface="Arial"/>
                <a:cs typeface="Arial"/>
              </a:rPr>
              <a:t>los</a:t>
            </a:r>
            <a:r>
              <a:rPr lang="es-MX" sz="1800" spc="-75" dirty="0">
                <a:solidFill>
                  <a:srgbClr val="030103"/>
                </a:solidFill>
                <a:latin typeface="Arial"/>
                <a:cs typeface="Arial"/>
              </a:rPr>
              <a:t> </a:t>
            </a:r>
            <a:r>
              <a:rPr lang="es-MX" sz="1800" spc="40" dirty="0">
                <a:solidFill>
                  <a:srgbClr val="030103"/>
                </a:solidFill>
                <a:latin typeface="Arial"/>
                <a:cs typeface="Arial"/>
              </a:rPr>
              <a:t>empleos </a:t>
            </a:r>
            <a:r>
              <a:rPr lang="es-MX" sz="1800" dirty="0">
                <a:solidFill>
                  <a:srgbClr val="030103"/>
                </a:solidFill>
                <a:latin typeface="Arial"/>
                <a:cs typeface="Arial"/>
              </a:rPr>
              <a:t>anteriores</a:t>
            </a:r>
            <a:r>
              <a:rPr lang="es-MX" sz="1800" spc="30" dirty="0">
                <a:solidFill>
                  <a:srgbClr val="030103"/>
                </a:solidFill>
                <a:latin typeface="Arial"/>
                <a:cs typeface="Arial"/>
              </a:rPr>
              <a:t> </a:t>
            </a:r>
            <a:r>
              <a:rPr lang="es-MX" sz="1800" spc="60" dirty="0">
                <a:solidFill>
                  <a:srgbClr val="030103"/>
                </a:solidFill>
                <a:latin typeface="Arial"/>
                <a:cs typeface="Arial"/>
              </a:rPr>
              <a:t>(puerta</a:t>
            </a:r>
            <a:r>
              <a:rPr lang="es-MX" sz="1800" spc="114" dirty="0">
                <a:solidFill>
                  <a:srgbClr val="030103"/>
                </a:solidFill>
                <a:latin typeface="Arial"/>
                <a:cs typeface="Arial"/>
              </a:rPr>
              <a:t> </a:t>
            </a:r>
            <a:r>
              <a:rPr lang="es-MX" sz="1800" dirty="0">
                <a:solidFill>
                  <a:srgbClr val="030103"/>
                </a:solidFill>
                <a:latin typeface="Arial"/>
                <a:cs typeface="Arial"/>
              </a:rPr>
              <a:t>giratoria),</a:t>
            </a:r>
            <a:r>
              <a:rPr lang="es-MX" sz="1800" spc="114" dirty="0">
                <a:solidFill>
                  <a:srgbClr val="030103"/>
                </a:solidFill>
                <a:latin typeface="Arial"/>
                <a:cs typeface="Arial"/>
              </a:rPr>
              <a:t> </a:t>
            </a:r>
            <a:r>
              <a:rPr lang="es-MX" sz="1800" dirty="0">
                <a:solidFill>
                  <a:srgbClr val="030103"/>
                </a:solidFill>
                <a:latin typeface="Arial"/>
                <a:cs typeface="Arial"/>
              </a:rPr>
              <a:t>la</a:t>
            </a:r>
            <a:r>
              <a:rPr lang="es-MX" sz="1800" spc="75" dirty="0">
                <a:solidFill>
                  <a:srgbClr val="030103"/>
                </a:solidFill>
                <a:latin typeface="Arial"/>
                <a:cs typeface="Arial"/>
              </a:rPr>
              <a:t> </a:t>
            </a:r>
            <a:r>
              <a:rPr lang="es-MX" sz="1800" spc="50" dirty="0">
                <a:solidFill>
                  <a:srgbClr val="030103"/>
                </a:solidFill>
                <a:latin typeface="Arial"/>
                <a:cs typeface="Arial"/>
              </a:rPr>
              <a:t>trascendencia</a:t>
            </a:r>
            <a:r>
              <a:rPr lang="es-MX" sz="1800" spc="220" dirty="0">
                <a:solidFill>
                  <a:srgbClr val="030103"/>
                </a:solidFill>
                <a:latin typeface="Arial"/>
                <a:cs typeface="Arial"/>
              </a:rPr>
              <a:t> </a:t>
            </a:r>
            <a:r>
              <a:rPr lang="es-MX" sz="1800" spc="65" dirty="0">
                <a:solidFill>
                  <a:srgbClr val="030103"/>
                </a:solidFill>
                <a:latin typeface="Arial"/>
                <a:cs typeface="Arial"/>
              </a:rPr>
              <a:t>o</a:t>
            </a:r>
            <a:r>
              <a:rPr lang="es-MX" sz="1800" spc="95" dirty="0">
                <a:solidFill>
                  <a:srgbClr val="030103"/>
                </a:solidFill>
                <a:latin typeface="Arial"/>
                <a:cs typeface="Arial"/>
              </a:rPr>
              <a:t> </a:t>
            </a:r>
            <a:r>
              <a:rPr lang="es-MX" sz="1800" spc="90" dirty="0">
                <a:solidFill>
                  <a:srgbClr val="030103"/>
                </a:solidFill>
                <a:latin typeface="Arial"/>
                <a:cs typeface="Arial"/>
              </a:rPr>
              <a:t>implicación</a:t>
            </a:r>
            <a:r>
              <a:rPr lang="es-MX" sz="1800" spc="155" dirty="0">
                <a:solidFill>
                  <a:srgbClr val="030103"/>
                </a:solidFill>
                <a:latin typeface="Arial"/>
                <a:cs typeface="Arial"/>
              </a:rPr>
              <a:t> </a:t>
            </a:r>
            <a:r>
              <a:rPr lang="es-MX" sz="1800" spc="114" dirty="0">
                <a:solidFill>
                  <a:srgbClr val="030103"/>
                </a:solidFill>
                <a:latin typeface="Arial"/>
                <a:cs typeface="Arial"/>
              </a:rPr>
              <a:t>de</a:t>
            </a:r>
            <a:r>
              <a:rPr lang="es-MX" sz="1800" spc="50" dirty="0">
                <a:solidFill>
                  <a:srgbClr val="030103"/>
                </a:solidFill>
                <a:latin typeface="Arial"/>
                <a:cs typeface="Arial"/>
              </a:rPr>
              <a:t> </a:t>
            </a:r>
            <a:r>
              <a:rPr lang="es-MX" sz="1800" spc="80" dirty="0">
                <a:solidFill>
                  <a:srgbClr val="030103"/>
                </a:solidFill>
                <a:latin typeface="Arial"/>
                <a:cs typeface="Arial"/>
              </a:rPr>
              <a:t>la</a:t>
            </a:r>
            <a:r>
              <a:rPr lang="es-MX" sz="1800" spc="75" dirty="0">
                <a:solidFill>
                  <a:srgbClr val="030103"/>
                </a:solidFill>
                <a:latin typeface="Arial"/>
                <a:cs typeface="Arial"/>
              </a:rPr>
              <a:t> </a:t>
            </a:r>
            <a:r>
              <a:rPr lang="es-MX" sz="1800" spc="60" dirty="0">
                <a:solidFill>
                  <a:srgbClr val="030103"/>
                </a:solidFill>
                <a:latin typeface="Arial"/>
                <a:cs typeface="Arial"/>
              </a:rPr>
              <a:t>función</a:t>
            </a:r>
            <a:r>
              <a:rPr lang="es-MX" sz="1800" spc="-50" dirty="0">
                <a:solidFill>
                  <a:srgbClr val="030103"/>
                </a:solidFill>
                <a:latin typeface="Arial"/>
                <a:cs typeface="Arial"/>
              </a:rPr>
              <a:t> </a:t>
            </a:r>
            <a:r>
              <a:rPr lang="es-MX" sz="1800" spc="110" dirty="0">
                <a:solidFill>
                  <a:srgbClr val="030103"/>
                </a:solidFill>
                <a:latin typeface="Arial"/>
                <a:cs typeface="Arial"/>
              </a:rPr>
              <a:t>pública</a:t>
            </a:r>
            <a:r>
              <a:rPr lang="es-MX" sz="1800" spc="30" dirty="0">
                <a:solidFill>
                  <a:srgbClr val="030103"/>
                </a:solidFill>
                <a:latin typeface="Arial"/>
                <a:cs typeface="Arial"/>
              </a:rPr>
              <a:t> </a:t>
            </a:r>
            <a:r>
              <a:rPr lang="es-MX" sz="1800" spc="140" dirty="0">
                <a:solidFill>
                  <a:srgbClr val="030103"/>
                </a:solidFill>
                <a:latin typeface="Arial"/>
                <a:cs typeface="Arial"/>
              </a:rPr>
              <a:t>en</a:t>
            </a:r>
            <a:r>
              <a:rPr lang="es-MX" sz="1800" spc="-155" dirty="0">
                <a:solidFill>
                  <a:srgbClr val="030103"/>
                </a:solidFill>
                <a:latin typeface="Arial"/>
                <a:cs typeface="Arial"/>
              </a:rPr>
              <a:t> </a:t>
            </a:r>
            <a:r>
              <a:rPr lang="es-MX" sz="1800" spc="95" dirty="0">
                <a:solidFill>
                  <a:srgbClr val="030103"/>
                </a:solidFill>
                <a:latin typeface="Arial"/>
                <a:cs typeface="Arial"/>
              </a:rPr>
              <a:t>la</a:t>
            </a:r>
            <a:r>
              <a:rPr lang="es-MX" sz="1800" spc="15" dirty="0">
                <a:solidFill>
                  <a:srgbClr val="030103"/>
                </a:solidFill>
                <a:latin typeface="Arial"/>
                <a:cs typeface="Arial"/>
              </a:rPr>
              <a:t> </a:t>
            </a:r>
            <a:r>
              <a:rPr lang="es-MX" sz="1800" spc="110" dirty="0">
                <a:solidFill>
                  <a:srgbClr val="030103"/>
                </a:solidFill>
                <a:latin typeface="Arial"/>
                <a:cs typeface="Arial"/>
              </a:rPr>
              <a:t>que </a:t>
            </a:r>
            <a:r>
              <a:rPr lang="es-MX" sz="1800" spc="55" dirty="0">
                <a:solidFill>
                  <a:srgbClr val="030103"/>
                </a:solidFill>
                <a:latin typeface="Arial"/>
                <a:cs typeface="Arial"/>
              </a:rPr>
              <a:t>colaboraría.</a:t>
            </a:r>
            <a:endParaRPr lang="es-MX" sz="1800" dirty="0">
              <a:latin typeface="Arial"/>
              <a:cs typeface="Arial"/>
            </a:endParaRPr>
          </a:p>
          <a:p>
            <a:pPr marL="1477645" indent="-285750">
              <a:lnSpc>
                <a:spcPts val="2740"/>
              </a:lnSpc>
              <a:spcBef>
                <a:spcPts val="1240"/>
              </a:spcBef>
              <a:buClr>
                <a:srgbClr val="0070C0"/>
              </a:buClr>
              <a:buFont typeface="Wingdings" panose="05000000000000000000" pitchFamily="2" charset="2"/>
              <a:buChar char="ü"/>
            </a:pPr>
            <a:r>
              <a:rPr lang="es-MX" sz="1800" dirty="0">
                <a:solidFill>
                  <a:srgbClr val="030103"/>
                </a:solidFill>
                <a:latin typeface="Arial"/>
                <a:cs typeface="Arial"/>
              </a:rPr>
              <a:t>Solicitarle</a:t>
            </a:r>
            <a:r>
              <a:rPr lang="es-MX" sz="1800" spc="120" dirty="0">
                <a:solidFill>
                  <a:srgbClr val="030103"/>
                </a:solidFill>
                <a:latin typeface="Arial"/>
                <a:cs typeface="Arial"/>
              </a:rPr>
              <a:t> </a:t>
            </a:r>
            <a:r>
              <a:rPr lang="es-MX" sz="1800" dirty="0">
                <a:solidFill>
                  <a:srgbClr val="030103"/>
                </a:solidFill>
                <a:latin typeface="Arial"/>
                <a:cs typeface="Arial"/>
              </a:rPr>
              <a:t>al</a:t>
            </a:r>
            <a:r>
              <a:rPr lang="es-MX" sz="1800" spc="285" dirty="0">
                <a:solidFill>
                  <a:srgbClr val="030103"/>
                </a:solidFill>
                <a:latin typeface="Arial"/>
                <a:cs typeface="Arial"/>
              </a:rPr>
              <a:t> </a:t>
            </a:r>
            <a:r>
              <a:rPr lang="es-MX" sz="1800" dirty="0">
                <a:solidFill>
                  <a:srgbClr val="030103"/>
                </a:solidFill>
                <a:latin typeface="Arial"/>
                <a:cs typeface="Arial"/>
              </a:rPr>
              <a:t>interesado</a:t>
            </a:r>
            <a:r>
              <a:rPr lang="es-MX" sz="1800" spc="125" dirty="0">
                <a:solidFill>
                  <a:srgbClr val="030103"/>
                </a:solidFill>
                <a:latin typeface="Arial"/>
                <a:cs typeface="Arial"/>
              </a:rPr>
              <a:t> </a:t>
            </a:r>
            <a:r>
              <a:rPr lang="es-MX" sz="1800" dirty="0">
                <a:solidFill>
                  <a:srgbClr val="030103"/>
                </a:solidFill>
                <a:latin typeface="Arial"/>
                <a:cs typeface="Arial"/>
              </a:rPr>
              <a:t>la</a:t>
            </a:r>
            <a:r>
              <a:rPr lang="es-MX" sz="1800" spc="185" dirty="0">
                <a:solidFill>
                  <a:srgbClr val="030103"/>
                </a:solidFill>
                <a:latin typeface="Arial"/>
                <a:cs typeface="Arial"/>
              </a:rPr>
              <a:t> </a:t>
            </a:r>
            <a:r>
              <a:rPr lang="es-MX" sz="1800" spc="70" dirty="0">
                <a:solidFill>
                  <a:srgbClr val="030103"/>
                </a:solidFill>
                <a:latin typeface="Arial"/>
                <a:cs typeface="Arial"/>
              </a:rPr>
              <a:t>información</a:t>
            </a:r>
            <a:r>
              <a:rPr lang="es-MX" sz="1800" dirty="0">
                <a:solidFill>
                  <a:srgbClr val="030103"/>
                </a:solidFill>
                <a:latin typeface="Arial"/>
                <a:cs typeface="Arial"/>
              </a:rPr>
              <a:t> necesaria</a:t>
            </a:r>
            <a:r>
              <a:rPr lang="es-MX" sz="1800" spc="140" dirty="0">
                <a:solidFill>
                  <a:srgbClr val="030103"/>
                </a:solidFill>
                <a:latin typeface="Arial"/>
                <a:cs typeface="Arial"/>
              </a:rPr>
              <a:t> </a:t>
            </a:r>
            <a:r>
              <a:rPr lang="es-MX" sz="1800" spc="135" dirty="0">
                <a:solidFill>
                  <a:srgbClr val="030103"/>
                </a:solidFill>
                <a:latin typeface="Arial"/>
                <a:cs typeface="Arial"/>
              </a:rPr>
              <a:t>para</a:t>
            </a:r>
            <a:r>
              <a:rPr lang="es-MX" sz="1800" dirty="0">
                <a:solidFill>
                  <a:srgbClr val="030103"/>
                </a:solidFill>
                <a:latin typeface="Arial"/>
                <a:cs typeface="Arial"/>
              </a:rPr>
              <a:t> </a:t>
            </a:r>
            <a:r>
              <a:rPr lang="es-MX" sz="1800" spc="95" dirty="0">
                <a:solidFill>
                  <a:srgbClr val="030103"/>
                </a:solidFill>
                <a:latin typeface="Arial"/>
                <a:cs typeface="Arial"/>
              </a:rPr>
              <a:t>poder</a:t>
            </a:r>
            <a:r>
              <a:rPr lang="es-MX" sz="1800" spc="100" dirty="0">
                <a:solidFill>
                  <a:srgbClr val="030103"/>
                </a:solidFill>
                <a:latin typeface="Arial"/>
                <a:cs typeface="Arial"/>
              </a:rPr>
              <a:t> </a:t>
            </a:r>
            <a:r>
              <a:rPr lang="es-MX" sz="1800" dirty="0">
                <a:solidFill>
                  <a:srgbClr val="030103"/>
                </a:solidFill>
                <a:latin typeface="Arial"/>
                <a:cs typeface="Arial"/>
              </a:rPr>
              <a:t>efectuar</a:t>
            </a:r>
            <a:r>
              <a:rPr lang="es-MX" sz="1800" spc="155" dirty="0">
                <a:solidFill>
                  <a:srgbClr val="030103"/>
                </a:solidFill>
                <a:latin typeface="Arial"/>
                <a:cs typeface="Arial"/>
              </a:rPr>
              <a:t> </a:t>
            </a:r>
            <a:r>
              <a:rPr lang="es-MX" sz="1800" spc="110" dirty="0">
                <a:solidFill>
                  <a:srgbClr val="030103"/>
                </a:solidFill>
                <a:latin typeface="Arial"/>
                <a:cs typeface="Arial"/>
              </a:rPr>
              <a:t>una</a:t>
            </a:r>
            <a:r>
              <a:rPr lang="es-MX" sz="1800" spc="-30" dirty="0">
                <a:solidFill>
                  <a:srgbClr val="030103"/>
                </a:solidFill>
                <a:latin typeface="Arial"/>
                <a:cs typeface="Arial"/>
              </a:rPr>
              <a:t> </a:t>
            </a:r>
            <a:r>
              <a:rPr lang="es-MX" sz="1800" spc="80" dirty="0">
                <a:solidFill>
                  <a:srgbClr val="030103"/>
                </a:solidFill>
                <a:latin typeface="Arial"/>
                <a:cs typeface="Arial"/>
              </a:rPr>
              <a:t>valoración</a:t>
            </a:r>
            <a:r>
              <a:rPr lang="es-MX" sz="1800" spc="60" dirty="0">
                <a:solidFill>
                  <a:srgbClr val="030103"/>
                </a:solidFill>
                <a:latin typeface="Arial"/>
                <a:cs typeface="Arial"/>
              </a:rPr>
              <a:t> </a:t>
            </a:r>
            <a:r>
              <a:rPr lang="es-MX" sz="1800" dirty="0">
                <a:solidFill>
                  <a:srgbClr val="030103"/>
                </a:solidFill>
                <a:latin typeface="Arial"/>
                <a:cs typeface="Arial"/>
              </a:rPr>
              <a:t>seria</a:t>
            </a:r>
            <a:r>
              <a:rPr lang="es-MX" sz="1800" spc="70" dirty="0">
                <a:solidFill>
                  <a:srgbClr val="030103"/>
                </a:solidFill>
                <a:latin typeface="Arial"/>
                <a:cs typeface="Arial"/>
              </a:rPr>
              <a:t> </a:t>
            </a:r>
            <a:r>
              <a:rPr lang="es-MX" sz="1800" spc="-50" dirty="0">
                <a:solidFill>
                  <a:srgbClr val="030103"/>
                </a:solidFill>
                <a:latin typeface="Arial"/>
                <a:cs typeface="Arial"/>
              </a:rPr>
              <a:t>y </a:t>
            </a:r>
            <a:r>
              <a:rPr lang="es-MX" sz="1800" dirty="0">
                <a:solidFill>
                  <a:srgbClr val="030103"/>
                </a:solidFill>
                <a:latin typeface="Arial"/>
                <a:cs typeface="Arial"/>
              </a:rPr>
              <a:t>responsable,</a:t>
            </a:r>
            <a:r>
              <a:rPr lang="es-MX" sz="1800" spc="110" dirty="0">
                <a:solidFill>
                  <a:srgbClr val="030103"/>
                </a:solidFill>
                <a:latin typeface="Arial"/>
                <a:cs typeface="Arial"/>
              </a:rPr>
              <a:t> </a:t>
            </a:r>
            <a:r>
              <a:rPr lang="es-MX" sz="1800" spc="60" dirty="0">
                <a:solidFill>
                  <a:srgbClr val="030103"/>
                </a:solidFill>
                <a:latin typeface="Arial"/>
                <a:cs typeface="Arial"/>
              </a:rPr>
              <a:t>previo</a:t>
            </a:r>
            <a:r>
              <a:rPr lang="es-MX" sz="1800" spc="-40" dirty="0">
                <a:solidFill>
                  <a:srgbClr val="030103"/>
                </a:solidFill>
                <a:latin typeface="Arial"/>
                <a:cs typeface="Arial"/>
              </a:rPr>
              <a:t> </a:t>
            </a:r>
            <a:r>
              <a:rPr lang="es-MX" sz="1800" spc="75" dirty="0">
                <a:solidFill>
                  <a:srgbClr val="030103"/>
                </a:solidFill>
                <a:latin typeface="Arial"/>
                <a:cs typeface="Arial"/>
              </a:rPr>
              <a:t>a</a:t>
            </a:r>
            <a:r>
              <a:rPr lang="es-MX" sz="1800" spc="155" dirty="0">
                <a:solidFill>
                  <a:srgbClr val="030103"/>
                </a:solidFill>
                <a:latin typeface="Arial"/>
                <a:cs typeface="Arial"/>
              </a:rPr>
              <a:t> </a:t>
            </a:r>
            <a:r>
              <a:rPr lang="es-MX" sz="1800" spc="90" dirty="0">
                <a:solidFill>
                  <a:srgbClr val="030103"/>
                </a:solidFill>
                <a:latin typeface="Arial"/>
                <a:cs typeface="Arial"/>
              </a:rPr>
              <a:t>aprobar</a:t>
            </a:r>
            <a:r>
              <a:rPr lang="es-MX" sz="1800" spc="135" dirty="0">
                <a:solidFill>
                  <a:srgbClr val="030103"/>
                </a:solidFill>
                <a:latin typeface="Arial"/>
                <a:cs typeface="Arial"/>
              </a:rPr>
              <a:t> </a:t>
            </a:r>
            <a:r>
              <a:rPr lang="es-MX" sz="1800" spc="-70" dirty="0">
                <a:solidFill>
                  <a:srgbClr val="030103"/>
                </a:solidFill>
                <a:latin typeface="Arial"/>
                <a:cs typeface="Arial"/>
              </a:rPr>
              <a:t>su</a:t>
            </a:r>
            <a:r>
              <a:rPr lang="es-MX" sz="1800" spc="-80" dirty="0">
                <a:solidFill>
                  <a:srgbClr val="030103"/>
                </a:solidFill>
                <a:latin typeface="Arial"/>
                <a:cs typeface="Arial"/>
              </a:rPr>
              <a:t> </a:t>
            </a:r>
            <a:r>
              <a:rPr lang="es-MX" sz="1800" spc="-10" dirty="0">
                <a:solidFill>
                  <a:srgbClr val="030103"/>
                </a:solidFill>
                <a:latin typeface="Arial"/>
                <a:cs typeface="Arial"/>
              </a:rPr>
              <a:t>ingreso.</a:t>
            </a:r>
            <a:endParaRPr lang="es-MX" sz="1800" dirty="0">
              <a:latin typeface="Arial"/>
              <a:cs typeface="Arial"/>
            </a:endParaRPr>
          </a:p>
          <a:p>
            <a:pPr marL="1483995" marR="173355" indent="-285750">
              <a:lnSpc>
                <a:spcPts val="2660"/>
              </a:lnSpc>
              <a:spcBef>
                <a:spcPts val="1465"/>
              </a:spcBef>
              <a:buClr>
                <a:srgbClr val="0070C0"/>
              </a:buClr>
              <a:buFont typeface="Wingdings" panose="05000000000000000000" pitchFamily="2" charset="2"/>
              <a:buChar char="ü"/>
            </a:pPr>
            <a:r>
              <a:rPr lang="es-MX" sz="1800" dirty="0">
                <a:solidFill>
                  <a:srgbClr val="030103"/>
                </a:solidFill>
                <a:latin typeface="Arial"/>
                <a:cs typeface="Arial"/>
              </a:rPr>
              <a:t>Asegurar</a:t>
            </a:r>
            <a:r>
              <a:rPr lang="es-MX" sz="1800" spc="100" dirty="0">
                <a:solidFill>
                  <a:srgbClr val="030103"/>
                </a:solidFill>
                <a:latin typeface="Arial"/>
                <a:cs typeface="Arial"/>
              </a:rPr>
              <a:t> </a:t>
            </a:r>
            <a:r>
              <a:rPr lang="es-MX" sz="1800" dirty="0">
                <a:solidFill>
                  <a:srgbClr val="030103"/>
                </a:solidFill>
                <a:latin typeface="Arial"/>
                <a:cs typeface="Arial"/>
              </a:rPr>
              <a:t>que</a:t>
            </a:r>
            <a:r>
              <a:rPr lang="es-MX" sz="1800" spc="360" dirty="0">
                <a:solidFill>
                  <a:srgbClr val="030103"/>
                </a:solidFill>
                <a:latin typeface="Arial"/>
                <a:cs typeface="Arial"/>
              </a:rPr>
              <a:t> </a:t>
            </a:r>
            <a:r>
              <a:rPr lang="es-MX" sz="1800" dirty="0">
                <a:solidFill>
                  <a:srgbClr val="030103"/>
                </a:solidFill>
                <a:latin typeface="Arial"/>
                <a:cs typeface="Arial"/>
              </a:rPr>
              <a:t>el</a:t>
            </a:r>
            <a:r>
              <a:rPr lang="es-MX" sz="1800" spc="75" dirty="0">
                <a:solidFill>
                  <a:srgbClr val="030103"/>
                </a:solidFill>
                <a:latin typeface="Arial"/>
                <a:cs typeface="Arial"/>
              </a:rPr>
              <a:t> </a:t>
            </a:r>
            <a:r>
              <a:rPr lang="es-MX" sz="1800" dirty="0">
                <a:solidFill>
                  <a:srgbClr val="030103"/>
                </a:solidFill>
                <a:latin typeface="Arial"/>
                <a:cs typeface="Arial"/>
              </a:rPr>
              <a:t>personal</a:t>
            </a:r>
            <a:r>
              <a:rPr lang="es-MX" sz="1800" spc="25" dirty="0">
                <a:solidFill>
                  <a:srgbClr val="030103"/>
                </a:solidFill>
                <a:latin typeface="Arial"/>
                <a:cs typeface="Arial"/>
              </a:rPr>
              <a:t> </a:t>
            </a:r>
            <a:r>
              <a:rPr lang="es-MX" sz="1800" spc="50" dirty="0">
                <a:solidFill>
                  <a:srgbClr val="030103"/>
                </a:solidFill>
                <a:latin typeface="Arial"/>
                <a:cs typeface="Arial"/>
              </a:rPr>
              <a:t>ad</a:t>
            </a:r>
            <a:r>
              <a:rPr lang="es-MX" sz="1800" spc="260" dirty="0">
                <a:solidFill>
                  <a:srgbClr val="030103"/>
                </a:solidFill>
                <a:latin typeface="Arial"/>
                <a:cs typeface="Arial"/>
              </a:rPr>
              <a:t> </a:t>
            </a:r>
            <a:r>
              <a:rPr lang="es-MX" sz="1800" spc="75" dirty="0">
                <a:solidFill>
                  <a:srgbClr val="030103"/>
                </a:solidFill>
                <a:latin typeface="Arial"/>
                <a:cs typeface="Arial"/>
              </a:rPr>
              <a:t>honorem</a:t>
            </a:r>
            <a:r>
              <a:rPr lang="es-MX" sz="1800" spc="-10" dirty="0">
                <a:solidFill>
                  <a:srgbClr val="030103"/>
                </a:solidFill>
                <a:latin typeface="Arial"/>
                <a:cs typeface="Arial"/>
              </a:rPr>
              <a:t> </a:t>
            </a:r>
            <a:r>
              <a:rPr lang="es-MX" sz="1800" spc="75" dirty="0">
                <a:solidFill>
                  <a:srgbClr val="030103"/>
                </a:solidFill>
                <a:latin typeface="Arial"/>
                <a:cs typeface="Arial"/>
              </a:rPr>
              <a:t>no</a:t>
            </a:r>
            <a:r>
              <a:rPr lang="es-MX" sz="1800" spc="55" dirty="0">
                <a:solidFill>
                  <a:srgbClr val="030103"/>
                </a:solidFill>
                <a:latin typeface="Arial"/>
                <a:cs typeface="Arial"/>
              </a:rPr>
              <a:t> </a:t>
            </a:r>
            <a:r>
              <a:rPr lang="es-MX" sz="1800" spc="65" dirty="0">
                <a:solidFill>
                  <a:srgbClr val="030103"/>
                </a:solidFill>
                <a:latin typeface="Arial"/>
                <a:cs typeface="Arial"/>
              </a:rPr>
              <a:t>genere</a:t>
            </a:r>
            <a:r>
              <a:rPr lang="es-MX" sz="1800" spc="-40" dirty="0">
                <a:solidFill>
                  <a:srgbClr val="030103"/>
                </a:solidFill>
                <a:latin typeface="Arial"/>
                <a:cs typeface="Arial"/>
              </a:rPr>
              <a:t> </a:t>
            </a:r>
            <a:r>
              <a:rPr lang="es-MX" sz="1800" spc="75" dirty="0">
                <a:solidFill>
                  <a:srgbClr val="030103"/>
                </a:solidFill>
                <a:latin typeface="Arial"/>
                <a:cs typeface="Arial"/>
              </a:rPr>
              <a:t>un</a:t>
            </a:r>
            <a:r>
              <a:rPr lang="es-MX" sz="1800" spc="-35" dirty="0">
                <a:solidFill>
                  <a:srgbClr val="030103"/>
                </a:solidFill>
                <a:latin typeface="Arial"/>
                <a:cs typeface="Arial"/>
              </a:rPr>
              <a:t> </a:t>
            </a:r>
            <a:r>
              <a:rPr lang="es-MX" sz="1800" dirty="0">
                <a:solidFill>
                  <a:srgbClr val="030103"/>
                </a:solidFill>
                <a:latin typeface="Arial"/>
                <a:cs typeface="Arial"/>
              </a:rPr>
              <a:t>riesgo</a:t>
            </a:r>
            <a:r>
              <a:rPr lang="es-MX" sz="1800" spc="5" dirty="0">
                <a:solidFill>
                  <a:srgbClr val="030103"/>
                </a:solidFill>
                <a:latin typeface="Arial"/>
                <a:cs typeface="Arial"/>
              </a:rPr>
              <a:t> </a:t>
            </a:r>
            <a:r>
              <a:rPr lang="es-MX" sz="1800" dirty="0">
                <a:solidFill>
                  <a:srgbClr val="030103"/>
                </a:solidFill>
                <a:latin typeface="Arial"/>
                <a:cs typeface="Arial"/>
              </a:rPr>
              <a:t>de </a:t>
            </a:r>
            <a:r>
              <a:rPr lang="es-MX" sz="1800" spc="60" dirty="0">
                <a:solidFill>
                  <a:srgbClr val="030103"/>
                </a:solidFill>
                <a:latin typeface="Arial"/>
                <a:cs typeface="Arial"/>
              </a:rPr>
              <a:t>conflicto</a:t>
            </a:r>
            <a:r>
              <a:rPr lang="es-MX" sz="1800" spc="80" dirty="0">
                <a:solidFill>
                  <a:srgbClr val="030103"/>
                </a:solidFill>
                <a:latin typeface="Arial"/>
                <a:cs typeface="Arial"/>
              </a:rPr>
              <a:t> </a:t>
            </a:r>
            <a:r>
              <a:rPr lang="es-MX" sz="1800" spc="85" dirty="0">
                <a:solidFill>
                  <a:srgbClr val="030103"/>
                </a:solidFill>
                <a:latin typeface="Arial"/>
                <a:cs typeface="Arial"/>
              </a:rPr>
              <a:t>de</a:t>
            </a:r>
            <a:r>
              <a:rPr lang="es-MX" sz="1800" spc="15" dirty="0">
                <a:solidFill>
                  <a:srgbClr val="030103"/>
                </a:solidFill>
                <a:latin typeface="Arial"/>
                <a:cs typeface="Arial"/>
              </a:rPr>
              <a:t> </a:t>
            </a:r>
            <a:r>
              <a:rPr lang="es-MX" sz="1800" spc="-25" dirty="0">
                <a:solidFill>
                  <a:srgbClr val="030103"/>
                </a:solidFill>
                <a:latin typeface="Arial"/>
                <a:cs typeface="Arial"/>
              </a:rPr>
              <a:t>intereses</a:t>
            </a:r>
            <a:r>
              <a:rPr lang="es-MX" sz="1800" spc="-30" dirty="0">
                <a:solidFill>
                  <a:srgbClr val="030103"/>
                </a:solidFill>
                <a:latin typeface="Arial"/>
                <a:cs typeface="Arial"/>
              </a:rPr>
              <a:t> </a:t>
            </a:r>
            <a:r>
              <a:rPr lang="es-MX" sz="1800" spc="135" dirty="0">
                <a:solidFill>
                  <a:srgbClr val="030103"/>
                </a:solidFill>
                <a:latin typeface="Arial"/>
                <a:cs typeface="Arial"/>
              </a:rPr>
              <a:t>para</a:t>
            </a:r>
            <a:r>
              <a:rPr lang="es-MX" sz="1800" spc="-95" dirty="0">
                <a:solidFill>
                  <a:srgbClr val="030103"/>
                </a:solidFill>
                <a:latin typeface="Arial"/>
                <a:cs typeface="Arial"/>
              </a:rPr>
              <a:t> </a:t>
            </a:r>
            <a:r>
              <a:rPr lang="es-MX" sz="1800" spc="80" dirty="0">
                <a:solidFill>
                  <a:srgbClr val="030103"/>
                </a:solidFill>
                <a:latin typeface="Arial"/>
                <a:cs typeface="Arial"/>
              </a:rPr>
              <a:t>la </a:t>
            </a:r>
            <a:r>
              <a:rPr lang="es-MX" sz="1800" spc="-10" dirty="0">
                <a:solidFill>
                  <a:srgbClr val="030103"/>
                </a:solidFill>
                <a:latin typeface="Arial"/>
                <a:cs typeface="Arial"/>
              </a:rPr>
              <a:t>institución.</a:t>
            </a:r>
          </a:p>
          <a:p>
            <a:pPr marL="1483995" marR="173355" indent="-285750">
              <a:lnSpc>
                <a:spcPts val="2660"/>
              </a:lnSpc>
              <a:spcBef>
                <a:spcPts val="1465"/>
              </a:spcBef>
              <a:buFont typeface="Wingdings" panose="05000000000000000000" pitchFamily="2" charset="2"/>
              <a:buChar char="ü"/>
            </a:pPr>
            <a:endParaRPr lang="es-MX" sz="1800" dirty="0">
              <a:latin typeface="Arial"/>
              <a:cs typeface="Arial"/>
            </a:endParaRPr>
          </a:p>
        </p:txBody>
      </p:sp>
      <p:sp>
        <p:nvSpPr>
          <p:cNvPr id="25" name="CuadroTexto 24">
            <a:extLst>
              <a:ext uri="{FF2B5EF4-FFF2-40B4-BE49-F238E27FC236}">
                <a16:creationId xmlns:a16="http://schemas.microsoft.com/office/drawing/2014/main" id="{7718AE9C-C935-411E-96C0-9E3E92DB3B0C}"/>
              </a:ext>
            </a:extLst>
          </p:cNvPr>
          <p:cNvSpPr txBox="1"/>
          <p:nvPr/>
        </p:nvSpPr>
        <p:spPr>
          <a:xfrm>
            <a:off x="1356360" y="7847567"/>
            <a:ext cx="13335000" cy="750847"/>
          </a:xfrm>
          <a:prstGeom prst="rect">
            <a:avLst/>
          </a:prstGeom>
          <a:solidFill>
            <a:schemeClr val="tx2">
              <a:lumMod val="20000"/>
              <a:lumOff val="80000"/>
            </a:schemeClr>
          </a:solidFill>
          <a:ln>
            <a:solidFill>
              <a:srgbClr val="0070C0"/>
            </a:solidFill>
          </a:ln>
          <a:effectLst>
            <a:outerShdw blurRad="50800" dist="38100" dir="2700000" algn="tl" rotWithShape="0">
              <a:prstClr val="black">
                <a:alpha val="40000"/>
              </a:prstClr>
            </a:outerShdw>
          </a:effectLst>
        </p:spPr>
        <p:txBody>
          <a:bodyPr wrap="square" rtlCol="0">
            <a:spAutoFit/>
          </a:bodyPr>
          <a:lstStyle/>
          <a:p>
            <a:pPr marL="513080" marR="934719" indent="-5715">
              <a:lnSpc>
                <a:spcPts val="2660"/>
              </a:lnSpc>
            </a:pPr>
            <a:r>
              <a:rPr lang="es-CR" sz="1800" spc="-35" dirty="0">
                <a:solidFill>
                  <a:srgbClr val="050308"/>
                </a:solidFill>
                <a:latin typeface="Arial"/>
                <a:cs typeface="Arial"/>
              </a:rPr>
              <a:t>Ej.:</a:t>
            </a:r>
            <a:r>
              <a:rPr lang="es-CR" sz="1800" dirty="0">
                <a:solidFill>
                  <a:srgbClr val="050308"/>
                </a:solidFill>
                <a:latin typeface="Arial"/>
                <a:cs typeface="Arial"/>
              </a:rPr>
              <a:t> </a:t>
            </a:r>
            <a:r>
              <a:rPr lang="es-MX" dirty="0">
                <a:solidFill>
                  <a:srgbClr val="030103"/>
                </a:solidFill>
                <a:latin typeface="Arial"/>
                <a:cs typeface="Arial"/>
              </a:rPr>
              <a:t>Ingeniero</a:t>
            </a:r>
            <a:r>
              <a:rPr lang="es-MX" spc="220" dirty="0">
                <a:solidFill>
                  <a:srgbClr val="030103"/>
                </a:solidFill>
                <a:latin typeface="Arial"/>
                <a:cs typeface="Arial"/>
              </a:rPr>
              <a:t> </a:t>
            </a:r>
            <a:r>
              <a:rPr lang="es-MX" dirty="0">
                <a:solidFill>
                  <a:srgbClr val="030103"/>
                </a:solidFill>
                <a:latin typeface="Arial"/>
                <a:cs typeface="Arial"/>
              </a:rPr>
              <a:t>que</a:t>
            </a:r>
            <a:r>
              <a:rPr lang="es-MX" spc="254" dirty="0">
                <a:solidFill>
                  <a:srgbClr val="030103"/>
                </a:solidFill>
                <a:latin typeface="Arial"/>
                <a:cs typeface="Arial"/>
              </a:rPr>
              <a:t> </a:t>
            </a:r>
            <a:r>
              <a:rPr lang="es-MX" spc="60" dirty="0">
                <a:solidFill>
                  <a:srgbClr val="030103"/>
                </a:solidFill>
                <a:latin typeface="Arial"/>
                <a:cs typeface="Arial"/>
              </a:rPr>
              <a:t>ejerce</a:t>
            </a:r>
            <a:r>
              <a:rPr lang="es-MX" spc="90" dirty="0">
                <a:solidFill>
                  <a:srgbClr val="030103"/>
                </a:solidFill>
                <a:latin typeface="Arial"/>
                <a:cs typeface="Arial"/>
              </a:rPr>
              <a:t> </a:t>
            </a:r>
            <a:r>
              <a:rPr lang="es-MX" dirty="0">
                <a:solidFill>
                  <a:srgbClr val="030103"/>
                </a:solidFill>
                <a:latin typeface="Arial"/>
                <a:cs typeface="Arial"/>
              </a:rPr>
              <a:t>liberalmente</a:t>
            </a:r>
            <a:r>
              <a:rPr lang="es-MX" spc="180" dirty="0">
                <a:solidFill>
                  <a:srgbClr val="030103"/>
                </a:solidFill>
                <a:latin typeface="Arial"/>
                <a:cs typeface="Arial"/>
              </a:rPr>
              <a:t> </a:t>
            </a:r>
            <a:r>
              <a:rPr lang="es-MX" spc="-70" dirty="0">
                <a:solidFill>
                  <a:srgbClr val="030103"/>
                </a:solidFill>
                <a:latin typeface="Arial"/>
                <a:cs typeface="Arial"/>
              </a:rPr>
              <a:t>su</a:t>
            </a:r>
            <a:r>
              <a:rPr lang="es-MX" spc="-30" dirty="0">
                <a:solidFill>
                  <a:srgbClr val="030103"/>
                </a:solidFill>
                <a:latin typeface="Arial"/>
                <a:cs typeface="Arial"/>
              </a:rPr>
              <a:t> </a:t>
            </a:r>
            <a:r>
              <a:rPr lang="es-MX" dirty="0">
                <a:solidFill>
                  <a:srgbClr val="030103"/>
                </a:solidFill>
                <a:latin typeface="Arial"/>
                <a:cs typeface="Arial"/>
              </a:rPr>
              <a:t>profesión,</a:t>
            </a:r>
            <a:r>
              <a:rPr lang="es-MX" spc="250" dirty="0">
                <a:solidFill>
                  <a:srgbClr val="030103"/>
                </a:solidFill>
                <a:latin typeface="Arial"/>
                <a:cs typeface="Arial"/>
              </a:rPr>
              <a:t> </a:t>
            </a:r>
            <a:r>
              <a:rPr lang="es-MX" spc="-60" dirty="0">
                <a:solidFill>
                  <a:srgbClr val="030103"/>
                </a:solidFill>
                <a:latin typeface="Arial"/>
                <a:cs typeface="Arial"/>
              </a:rPr>
              <a:t>se</a:t>
            </a:r>
            <a:r>
              <a:rPr lang="es-MX" spc="30" dirty="0">
                <a:solidFill>
                  <a:srgbClr val="030103"/>
                </a:solidFill>
                <a:latin typeface="Arial"/>
                <a:cs typeface="Arial"/>
              </a:rPr>
              <a:t> </a:t>
            </a:r>
            <a:r>
              <a:rPr lang="es-MX" spc="60" dirty="0">
                <a:solidFill>
                  <a:srgbClr val="030103"/>
                </a:solidFill>
                <a:latin typeface="Arial"/>
                <a:cs typeface="Arial"/>
              </a:rPr>
              <a:t>ofrece</a:t>
            </a:r>
            <a:r>
              <a:rPr lang="es-MX" spc="50" dirty="0">
                <a:solidFill>
                  <a:srgbClr val="030103"/>
                </a:solidFill>
                <a:latin typeface="Arial"/>
                <a:cs typeface="Arial"/>
              </a:rPr>
              <a:t> </a:t>
            </a:r>
            <a:r>
              <a:rPr lang="es-MX" spc="114" dirty="0">
                <a:solidFill>
                  <a:srgbClr val="030103"/>
                </a:solidFill>
                <a:latin typeface="Arial"/>
                <a:cs typeface="Arial"/>
              </a:rPr>
              <a:t>en</a:t>
            </a:r>
            <a:r>
              <a:rPr lang="es-MX" spc="-30" dirty="0">
                <a:solidFill>
                  <a:srgbClr val="030103"/>
                </a:solidFill>
                <a:latin typeface="Arial"/>
                <a:cs typeface="Arial"/>
              </a:rPr>
              <a:t> </a:t>
            </a:r>
            <a:r>
              <a:rPr lang="es-MX" spc="80" dirty="0">
                <a:solidFill>
                  <a:srgbClr val="030103"/>
                </a:solidFill>
                <a:latin typeface="Arial"/>
                <a:cs typeface="Arial"/>
              </a:rPr>
              <a:t>Municipalidad</a:t>
            </a:r>
            <a:r>
              <a:rPr lang="es-MX" spc="240" dirty="0">
                <a:solidFill>
                  <a:srgbClr val="030103"/>
                </a:solidFill>
                <a:latin typeface="Arial"/>
                <a:cs typeface="Arial"/>
              </a:rPr>
              <a:t> </a:t>
            </a:r>
            <a:r>
              <a:rPr lang="es-MX" spc="114" dirty="0">
                <a:solidFill>
                  <a:srgbClr val="030103"/>
                </a:solidFill>
                <a:latin typeface="Arial"/>
                <a:cs typeface="Arial"/>
              </a:rPr>
              <a:t>para </a:t>
            </a:r>
            <a:r>
              <a:rPr lang="es-MX" spc="85" dirty="0">
                <a:solidFill>
                  <a:srgbClr val="030103"/>
                </a:solidFill>
                <a:latin typeface="Arial"/>
                <a:cs typeface="Arial"/>
              </a:rPr>
              <a:t>colaborar</a:t>
            </a:r>
            <a:r>
              <a:rPr lang="es-MX" spc="175" dirty="0">
                <a:solidFill>
                  <a:srgbClr val="030103"/>
                </a:solidFill>
                <a:latin typeface="Arial"/>
                <a:cs typeface="Arial"/>
              </a:rPr>
              <a:t> </a:t>
            </a:r>
            <a:r>
              <a:rPr lang="es-MX" spc="100" dirty="0">
                <a:solidFill>
                  <a:srgbClr val="030103"/>
                </a:solidFill>
                <a:latin typeface="Arial"/>
                <a:cs typeface="Arial"/>
              </a:rPr>
              <a:t>ad</a:t>
            </a:r>
            <a:r>
              <a:rPr lang="es-MX" spc="180" dirty="0">
                <a:solidFill>
                  <a:srgbClr val="030103"/>
                </a:solidFill>
                <a:latin typeface="Arial"/>
                <a:cs typeface="Arial"/>
              </a:rPr>
              <a:t> </a:t>
            </a:r>
            <a:r>
              <a:rPr lang="es-MX" spc="75" dirty="0">
                <a:solidFill>
                  <a:srgbClr val="030103"/>
                </a:solidFill>
                <a:latin typeface="Arial"/>
                <a:cs typeface="Arial"/>
              </a:rPr>
              <a:t>honorem</a:t>
            </a:r>
            <a:r>
              <a:rPr lang="es-MX" spc="35" dirty="0">
                <a:solidFill>
                  <a:srgbClr val="030103"/>
                </a:solidFill>
                <a:latin typeface="Arial"/>
                <a:cs typeface="Arial"/>
              </a:rPr>
              <a:t> </a:t>
            </a:r>
            <a:r>
              <a:rPr lang="es-MX" spc="114" dirty="0">
                <a:solidFill>
                  <a:srgbClr val="030103"/>
                </a:solidFill>
                <a:latin typeface="Arial"/>
                <a:cs typeface="Arial"/>
              </a:rPr>
              <a:t>en</a:t>
            </a:r>
            <a:r>
              <a:rPr lang="es-MX" spc="-105" dirty="0">
                <a:solidFill>
                  <a:srgbClr val="030103"/>
                </a:solidFill>
                <a:latin typeface="Arial"/>
                <a:cs typeface="Arial"/>
              </a:rPr>
              <a:t> </a:t>
            </a:r>
            <a:r>
              <a:rPr lang="es-MX" spc="80" dirty="0">
                <a:solidFill>
                  <a:srgbClr val="030103"/>
                </a:solidFill>
                <a:latin typeface="Arial"/>
                <a:cs typeface="Arial"/>
              </a:rPr>
              <a:t>la</a:t>
            </a:r>
            <a:r>
              <a:rPr lang="es-MX" spc="55" dirty="0">
                <a:solidFill>
                  <a:srgbClr val="030103"/>
                </a:solidFill>
                <a:latin typeface="Arial"/>
                <a:cs typeface="Arial"/>
              </a:rPr>
              <a:t> </a:t>
            </a:r>
            <a:r>
              <a:rPr lang="es-MX" spc="60" dirty="0">
                <a:solidFill>
                  <a:srgbClr val="030103"/>
                </a:solidFill>
                <a:latin typeface="Arial"/>
                <a:cs typeface="Arial"/>
              </a:rPr>
              <a:t>oficina</a:t>
            </a:r>
            <a:r>
              <a:rPr lang="es-MX" spc="45" dirty="0">
                <a:solidFill>
                  <a:srgbClr val="030103"/>
                </a:solidFill>
                <a:latin typeface="Arial"/>
                <a:cs typeface="Arial"/>
              </a:rPr>
              <a:t> </a:t>
            </a:r>
            <a:r>
              <a:rPr lang="es-MX" spc="114" dirty="0">
                <a:solidFill>
                  <a:srgbClr val="030103"/>
                </a:solidFill>
                <a:latin typeface="Arial"/>
                <a:cs typeface="Arial"/>
              </a:rPr>
              <a:t>encargada</a:t>
            </a:r>
            <a:r>
              <a:rPr lang="es-MX" spc="190" dirty="0">
                <a:solidFill>
                  <a:srgbClr val="030103"/>
                </a:solidFill>
                <a:latin typeface="Arial"/>
                <a:cs typeface="Arial"/>
              </a:rPr>
              <a:t> </a:t>
            </a:r>
            <a:r>
              <a:rPr lang="es-MX" spc="125" dirty="0">
                <a:solidFill>
                  <a:srgbClr val="030103"/>
                </a:solidFill>
                <a:latin typeface="Arial"/>
                <a:cs typeface="Arial"/>
              </a:rPr>
              <a:t>de</a:t>
            </a:r>
            <a:r>
              <a:rPr lang="es-MX" spc="-5" dirty="0">
                <a:solidFill>
                  <a:srgbClr val="030103"/>
                </a:solidFill>
                <a:latin typeface="Arial"/>
                <a:cs typeface="Arial"/>
              </a:rPr>
              <a:t> </a:t>
            </a:r>
            <a:r>
              <a:rPr lang="es-MX" dirty="0">
                <a:solidFill>
                  <a:srgbClr val="030103"/>
                </a:solidFill>
                <a:latin typeface="Arial"/>
                <a:cs typeface="Arial"/>
              </a:rPr>
              <a:t>solicitudes</a:t>
            </a:r>
            <a:r>
              <a:rPr lang="es-MX" spc="-5" dirty="0">
                <a:solidFill>
                  <a:srgbClr val="030103"/>
                </a:solidFill>
                <a:latin typeface="Arial"/>
                <a:cs typeface="Arial"/>
              </a:rPr>
              <a:t> </a:t>
            </a:r>
            <a:r>
              <a:rPr lang="es-MX" dirty="0">
                <a:solidFill>
                  <a:srgbClr val="030103"/>
                </a:solidFill>
                <a:latin typeface="Arial"/>
                <a:cs typeface="Arial"/>
              </a:rPr>
              <a:t>de</a:t>
            </a:r>
            <a:r>
              <a:rPr lang="es-MX" spc="270" dirty="0">
                <a:solidFill>
                  <a:srgbClr val="030103"/>
                </a:solidFill>
                <a:latin typeface="Arial"/>
                <a:cs typeface="Arial"/>
              </a:rPr>
              <a:t> </a:t>
            </a:r>
            <a:r>
              <a:rPr lang="es-MX" dirty="0">
                <a:solidFill>
                  <a:srgbClr val="030103"/>
                </a:solidFill>
                <a:latin typeface="Arial"/>
                <a:cs typeface="Arial"/>
              </a:rPr>
              <a:t>permiso</a:t>
            </a:r>
            <a:r>
              <a:rPr lang="es-MX" spc="120" dirty="0">
                <a:solidFill>
                  <a:srgbClr val="030103"/>
                </a:solidFill>
                <a:latin typeface="Arial"/>
                <a:cs typeface="Arial"/>
              </a:rPr>
              <a:t> </a:t>
            </a:r>
            <a:r>
              <a:rPr lang="es-MX" dirty="0">
                <a:solidFill>
                  <a:srgbClr val="030103"/>
                </a:solidFill>
                <a:latin typeface="Arial"/>
                <a:cs typeface="Arial"/>
              </a:rPr>
              <a:t>de</a:t>
            </a:r>
            <a:r>
              <a:rPr lang="es-MX" spc="200" dirty="0">
                <a:solidFill>
                  <a:srgbClr val="030103"/>
                </a:solidFill>
                <a:latin typeface="Arial"/>
                <a:cs typeface="Arial"/>
              </a:rPr>
              <a:t> </a:t>
            </a:r>
            <a:r>
              <a:rPr lang="es-MX" spc="-10" dirty="0">
                <a:solidFill>
                  <a:srgbClr val="030103"/>
                </a:solidFill>
                <a:latin typeface="Arial"/>
                <a:cs typeface="Arial"/>
              </a:rPr>
              <a:t>construcción.</a:t>
            </a:r>
            <a:endParaRPr lang="es-MX" dirty="0">
              <a:latin typeface="Arial"/>
              <a:cs typeface="Arial"/>
            </a:endParaRPr>
          </a:p>
        </p:txBody>
      </p:sp>
    </p:spTree>
  </p:cSld>
  <p:clrMapOvr>
    <a:masterClrMapping/>
  </p:clrMapOvr>
  <p:transition>
    <p:pull dir="r"/>
  </p:transition>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 name="object 2"/>
          <p:cNvPicPr/>
          <p:nvPr/>
        </p:nvPicPr>
        <p:blipFill>
          <a:blip r:embed="rId2" cstate="print"/>
          <a:stretch>
            <a:fillRect/>
          </a:stretch>
        </p:blipFill>
        <p:spPr>
          <a:xfrm>
            <a:off x="0" y="8636000"/>
            <a:ext cx="12676505" cy="1422400"/>
          </a:xfrm>
          <a:prstGeom prst="rect">
            <a:avLst/>
          </a:prstGeom>
        </p:spPr>
      </p:pic>
      <p:sp>
        <p:nvSpPr>
          <p:cNvPr id="3" name="object 3"/>
          <p:cNvSpPr txBox="1"/>
          <p:nvPr/>
        </p:nvSpPr>
        <p:spPr>
          <a:xfrm>
            <a:off x="1684700" y="2324126"/>
            <a:ext cx="11160125" cy="2167260"/>
          </a:xfrm>
          <a:prstGeom prst="rect">
            <a:avLst/>
          </a:prstGeom>
        </p:spPr>
        <p:txBody>
          <a:bodyPr vert="horz" wrap="square" lIns="0" tIns="12700" rIns="0" bIns="0" rtlCol="0">
            <a:spAutoFit/>
          </a:bodyPr>
          <a:lstStyle/>
          <a:p>
            <a:pPr marL="12700" marR="5080">
              <a:lnSpc>
                <a:spcPct val="100000"/>
              </a:lnSpc>
              <a:spcBef>
                <a:spcPts val="100"/>
              </a:spcBef>
            </a:pPr>
            <a:r>
              <a:rPr sz="2800" dirty="0">
                <a:latin typeface="Century Gothic"/>
                <a:cs typeface="Century Gothic"/>
              </a:rPr>
              <a:t>Es</a:t>
            </a:r>
            <a:r>
              <a:rPr sz="2800" spc="40" dirty="0">
                <a:latin typeface="Century Gothic"/>
                <a:cs typeface="Century Gothic"/>
              </a:rPr>
              <a:t> </a:t>
            </a:r>
            <a:r>
              <a:rPr sz="2800" spc="60" dirty="0">
                <a:latin typeface="Century Gothic"/>
                <a:cs typeface="Century Gothic"/>
              </a:rPr>
              <a:t>la</a:t>
            </a:r>
            <a:r>
              <a:rPr sz="2800" spc="45" dirty="0">
                <a:latin typeface="Century Gothic"/>
                <a:cs typeface="Century Gothic"/>
              </a:rPr>
              <a:t> </a:t>
            </a:r>
            <a:r>
              <a:rPr sz="2800" dirty="0">
                <a:latin typeface="Century Gothic"/>
                <a:cs typeface="Century Gothic"/>
              </a:rPr>
              <a:t>situación</a:t>
            </a:r>
            <a:r>
              <a:rPr sz="2800" spc="40" dirty="0">
                <a:latin typeface="Century Gothic"/>
                <a:cs typeface="Century Gothic"/>
              </a:rPr>
              <a:t> </a:t>
            </a:r>
            <a:r>
              <a:rPr sz="2800" dirty="0">
                <a:latin typeface="Century Gothic"/>
                <a:cs typeface="Century Gothic"/>
              </a:rPr>
              <a:t>en</a:t>
            </a:r>
            <a:r>
              <a:rPr sz="2800" spc="45" dirty="0">
                <a:latin typeface="Century Gothic"/>
                <a:cs typeface="Century Gothic"/>
              </a:rPr>
              <a:t> </a:t>
            </a:r>
            <a:r>
              <a:rPr sz="2800" spc="60" dirty="0">
                <a:latin typeface="Century Gothic"/>
                <a:cs typeface="Century Gothic"/>
              </a:rPr>
              <a:t>la</a:t>
            </a:r>
            <a:r>
              <a:rPr sz="2800" spc="40" dirty="0">
                <a:latin typeface="Century Gothic"/>
                <a:cs typeface="Century Gothic"/>
              </a:rPr>
              <a:t> </a:t>
            </a:r>
            <a:r>
              <a:rPr sz="2800" dirty="0">
                <a:latin typeface="Century Gothic"/>
                <a:cs typeface="Century Gothic"/>
              </a:rPr>
              <a:t>que</a:t>
            </a:r>
            <a:r>
              <a:rPr sz="2800" spc="45" dirty="0">
                <a:latin typeface="Century Gothic"/>
                <a:cs typeface="Century Gothic"/>
              </a:rPr>
              <a:t> </a:t>
            </a:r>
            <a:r>
              <a:rPr sz="2800" dirty="0">
                <a:latin typeface="Century Gothic"/>
                <a:cs typeface="Century Gothic"/>
              </a:rPr>
              <a:t>se</a:t>
            </a:r>
            <a:r>
              <a:rPr sz="2800" spc="40" dirty="0">
                <a:latin typeface="Century Gothic"/>
                <a:cs typeface="Century Gothic"/>
              </a:rPr>
              <a:t> </a:t>
            </a:r>
            <a:r>
              <a:rPr sz="2800" dirty="0">
                <a:latin typeface="Century Gothic"/>
                <a:cs typeface="Century Gothic"/>
              </a:rPr>
              <a:t>encuentra</a:t>
            </a:r>
            <a:r>
              <a:rPr sz="2800" spc="45" dirty="0">
                <a:latin typeface="Century Gothic"/>
                <a:cs typeface="Century Gothic"/>
              </a:rPr>
              <a:t> </a:t>
            </a:r>
            <a:r>
              <a:rPr sz="2800" dirty="0">
                <a:latin typeface="Century Gothic"/>
                <a:cs typeface="Century Gothic"/>
              </a:rPr>
              <a:t>una</a:t>
            </a:r>
            <a:r>
              <a:rPr sz="2800" spc="40" dirty="0">
                <a:latin typeface="Century Gothic"/>
                <a:cs typeface="Century Gothic"/>
              </a:rPr>
              <a:t> </a:t>
            </a:r>
            <a:r>
              <a:rPr sz="2800" dirty="0">
                <a:latin typeface="Century Gothic"/>
                <a:cs typeface="Century Gothic"/>
              </a:rPr>
              <a:t>persona</a:t>
            </a:r>
            <a:r>
              <a:rPr sz="2800" spc="45" dirty="0">
                <a:latin typeface="Century Gothic"/>
                <a:cs typeface="Century Gothic"/>
              </a:rPr>
              <a:t> </a:t>
            </a:r>
            <a:r>
              <a:rPr sz="2800" spc="-10" dirty="0">
                <a:latin typeface="Century Gothic"/>
                <a:cs typeface="Century Gothic"/>
              </a:rPr>
              <a:t>servidora </a:t>
            </a:r>
            <a:r>
              <a:rPr sz="2800" dirty="0">
                <a:latin typeface="Century Gothic"/>
                <a:cs typeface="Century Gothic"/>
              </a:rPr>
              <a:t>pública</a:t>
            </a:r>
            <a:r>
              <a:rPr sz="2800" spc="70" dirty="0">
                <a:latin typeface="Century Gothic"/>
                <a:cs typeface="Century Gothic"/>
              </a:rPr>
              <a:t> </a:t>
            </a:r>
            <a:r>
              <a:rPr sz="2800" dirty="0">
                <a:latin typeface="Century Gothic"/>
                <a:cs typeface="Century Gothic"/>
              </a:rPr>
              <a:t>cuando</a:t>
            </a:r>
            <a:r>
              <a:rPr sz="2800" spc="75" dirty="0">
                <a:latin typeface="Century Gothic"/>
                <a:cs typeface="Century Gothic"/>
              </a:rPr>
              <a:t> sus </a:t>
            </a:r>
            <a:r>
              <a:rPr sz="2800" dirty="0">
                <a:latin typeface="Century Gothic"/>
                <a:cs typeface="Century Gothic"/>
              </a:rPr>
              <a:t>intereses</a:t>
            </a:r>
            <a:r>
              <a:rPr sz="2800" spc="75" dirty="0">
                <a:latin typeface="Century Gothic"/>
                <a:cs typeface="Century Gothic"/>
              </a:rPr>
              <a:t> </a:t>
            </a:r>
            <a:r>
              <a:rPr sz="2800" dirty="0">
                <a:latin typeface="Century Gothic"/>
                <a:cs typeface="Century Gothic"/>
              </a:rPr>
              <a:t>privados</a:t>
            </a:r>
            <a:r>
              <a:rPr sz="2800" spc="70" dirty="0">
                <a:latin typeface="Century Gothic"/>
                <a:cs typeface="Century Gothic"/>
              </a:rPr>
              <a:t> </a:t>
            </a:r>
            <a:r>
              <a:rPr sz="2800" dirty="0">
                <a:latin typeface="Century Gothic"/>
                <a:cs typeface="Century Gothic"/>
              </a:rPr>
              <a:t>tienen</a:t>
            </a:r>
            <a:r>
              <a:rPr sz="2800" spc="75" dirty="0">
                <a:latin typeface="Century Gothic"/>
                <a:cs typeface="Century Gothic"/>
              </a:rPr>
              <a:t> </a:t>
            </a:r>
            <a:r>
              <a:rPr sz="2800" spc="60" dirty="0">
                <a:latin typeface="Century Gothic"/>
                <a:cs typeface="Century Gothic"/>
              </a:rPr>
              <a:t>la</a:t>
            </a:r>
            <a:r>
              <a:rPr sz="2800" spc="75" dirty="0">
                <a:latin typeface="Century Gothic"/>
                <a:cs typeface="Century Gothic"/>
              </a:rPr>
              <a:t> </a:t>
            </a:r>
            <a:r>
              <a:rPr sz="2800" b="1" dirty="0">
                <a:latin typeface="Century Gothic"/>
                <a:cs typeface="Century Gothic"/>
              </a:rPr>
              <a:t>capacidad</a:t>
            </a:r>
            <a:r>
              <a:rPr sz="2800" b="1" spc="75" dirty="0">
                <a:latin typeface="Century Gothic"/>
                <a:cs typeface="Century Gothic"/>
              </a:rPr>
              <a:t> </a:t>
            </a:r>
            <a:r>
              <a:rPr sz="2800" spc="-25" dirty="0">
                <a:latin typeface="Century Gothic"/>
                <a:cs typeface="Century Gothic"/>
              </a:rPr>
              <a:t>de </a:t>
            </a:r>
            <a:r>
              <a:rPr sz="2800" dirty="0">
                <a:latin typeface="Century Gothic"/>
                <a:cs typeface="Century Gothic"/>
              </a:rPr>
              <a:t>influir</a:t>
            </a:r>
            <a:r>
              <a:rPr sz="2800" spc="55" dirty="0">
                <a:latin typeface="Century Gothic"/>
                <a:cs typeface="Century Gothic"/>
              </a:rPr>
              <a:t> </a:t>
            </a:r>
            <a:r>
              <a:rPr sz="2800" dirty="0">
                <a:latin typeface="Century Gothic"/>
                <a:cs typeface="Century Gothic"/>
              </a:rPr>
              <a:t>indebidamente</a:t>
            </a:r>
            <a:r>
              <a:rPr sz="2800" spc="55" dirty="0">
                <a:latin typeface="Century Gothic"/>
                <a:cs typeface="Century Gothic"/>
              </a:rPr>
              <a:t> </a:t>
            </a:r>
            <a:r>
              <a:rPr sz="2800" dirty="0">
                <a:latin typeface="Century Gothic"/>
                <a:cs typeface="Century Gothic"/>
              </a:rPr>
              <a:t>en</a:t>
            </a:r>
            <a:r>
              <a:rPr sz="2800" spc="55" dirty="0">
                <a:latin typeface="Century Gothic"/>
                <a:cs typeface="Century Gothic"/>
              </a:rPr>
              <a:t> </a:t>
            </a:r>
            <a:r>
              <a:rPr sz="2800" dirty="0">
                <a:latin typeface="Century Gothic"/>
                <a:cs typeface="Century Gothic"/>
              </a:rPr>
              <a:t>el</a:t>
            </a:r>
            <a:r>
              <a:rPr sz="2800" spc="55" dirty="0">
                <a:latin typeface="Century Gothic"/>
                <a:cs typeface="Century Gothic"/>
              </a:rPr>
              <a:t> </a:t>
            </a:r>
            <a:r>
              <a:rPr sz="2800" dirty="0">
                <a:latin typeface="Century Gothic"/>
                <a:cs typeface="Century Gothic"/>
              </a:rPr>
              <a:t>ejercicio</a:t>
            </a:r>
            <a:r>
              <a:rPr sz="2800" spc="55" dirty="0">
                <a:latin typeface="Century Gothic"/>
                <a:cs typeface="Century Gothic"/>
              </a:rPr>
              <a:t> </a:t>
            </a:r>
            <a:r>
              <a:rPr sz="2800" dirty="0">
                <a:latin typeface="Century Gothic"/>
                <a:cs typeface="Century Gothic"/>
              </a:rPr>
              <a:t>correcto</a:t>
            </a:r>
            <a:r>
              <a:rPr sz="2800" spc="55" dirty="0">
                <a:latin typeface="Century Gothic"/>
                <a:cs typeface="Century Gothic"/>
              </a:rPr>
              <a:t> </a:t>
            </a:r>
            <a:r>
              <a:rPr sz="2800" dirty="0">
                <a:latin typeface="Century Gothic"/>
                <a:cs typeface="Century Gothic"/>
              </a:rPr>
              <a:t>de</a:t>
            </a:r>
            <a:r>
              <a:rPr sz="2800" spc="55" dirty="0">
                <a:latin typeface="Century Gothic"/>
                <a:cs typeface="Century Gothic"/>
              </a:rPr>
              <a:t> </a:t>
            </a:r>
            <a:r>
              <a:rPr sz="2800" spc="75" dirty="0">
                <a:latin typeface="Century Gothic"/>
                <a:cs typeface="Century Gothic"/>
              </a:rPr>
              <a:t>sus</a:t>
            </a:r>
            <a:r>
              <a:rPr sz="2800" spc="55" dirty="0">
                <a:latin typeface="Century Gothic"/>
                <a:cs typeface="Century Gothic"/>
              </a:rPr>
              <a:t> </a:t>
            </a:r>
            <a:r>
              <a:rPr sz="2800" dirty="0">
                <a:latin typeface="Century Gothic"/>
                <a:cs typeface="Century Gothic"/>
              </a:rPr>
              <a:t>deberes</a:t>
            </a:r>
            <a:r>
              <a:rPr sz="2800" spc="55" dirty="0">
                <a:latin typeface="Century Gothic"/>
                <a:cs typeface="Century Gothic"/>
              </a:rPr>
              <a:t> y </a:t>
            </a:r>
            <a:r>
              <a:rPr sz="2800" dirty="0">
                <a:latin typeface="Century Gothic"/>
                <a:cs typeface="Century Gothic"/>
              </a:rPr>
              <a:t>responsabilidades,</a:t>
            </a:r>
            <a:r>
              <a:rPr sz="2800" spc="90" dirty="0">
                <a:latin typeface="Century Gothic"/>
                <a:cs typeface="Century Gothic"/>
              </a:rPr>
              <a:t> </a:t>
            </a:r>
            <a:r>
              <a:rPr sz="2800" dirty="0">
                <a:latin typeface="Century Gothic"/>
                <a:cs typeface="Century Gothic"/>
              </a:rPr>
              <a:t>entrando</a:t>
            </a:r>
            <a:r>
              <a:rPr sz="2800" spc="90" dirty="0">
                <a:latin typeface="Century Gothic"/>
                <a:cs typeface="Century Gothic"/>
              </a:rPr>
              <a:t> </a:t>
            </a:r>
            <a:r>
              <a:rPr sz="2800" dirty="0">
                <a:latin typeface="Century Gothic"/>
                <a:cs typeface="Century Gothic"/>
              </a:rPr>
              <a:t>en</a:t>
            </a:r>
            <a:r>
              <a:rPr sz="2800" spc="95" dirty="0">
                <a:latin typeface="Century Gothic"/>
                <a:cs typeface="Century Gothic"/>
              </a:rPr>
              <a:t> </a:t>
            </a:r>
            <a:r>
              <a:rPr sz="2800" dirty="0">
                <a:latin typeface="Century Gothic"/>
                <a:cs typeface="Century Gothic"/>
              </a:rPr>
              <a:t>conflicto</a:t>
            </a:r>
            <a:r>
              <a:rPr sz="2800" spc="90" dirty="0">
                <a:latin typeface="Century Gothic"/>
                <a:cs typeface="Century Gothic"/>
              </a:rPr>
              <a:t> </a:t>
            </a:r>
            <a:r>
              <a:rPr sz="2800" dirty="0">
                <a:latin typeface="Century Gothic"/>
                <a:cs typeface="Century Gothic"/>
              </a:rPr>
              <a:t>con</a:t>
            </a:r>
            <a:r>
              <a:rPr sz="2800" spc="95" dirty="0">
                <a:latin typeface="Century Gothic"/>
                <a:cs typeface="Century Gothic"/>
              </a:rPr>
              <a:t> </a:t>
            </a:r>
            <a:r>
              <a:rPr lang="es-MX" sz="2800" spc="95" dirty="0">
                <a:latin typeface="Century Gothic"/>
                <a:cs typeface="Century Gothic"/>
              </a:rPr>
              <a:t>el interés </a:t>
            </a:r>
            <a:r>
              <a:rPr lang="es-MX" sz="2800" spc="95" dirty="0" err="1">
                <a:latin typeface="Century Gothic"/>
                <a:cs typeface="Century Gothic"/>
              </a:rPr>
              <a:t>públic</a:t>
            </a:r>
            <a:r>
              <a:rPr sz="2800" spc="-10" dirty="0">
                <a:latin typeface="Century Gothic"/>
                <a:cs typeface="Century Gothic"/>
              </a:rPr>
              <a:t>o.</a:t>
            </a:r>
            <a:endParaRPr sz="2800" dirty="0">
              <a:latin typeface="Century Gothic"/>
              <a:cs typeface="Century Gothic"/>
            </a:endParaRPr>
          </a:p>
        </p:txBody>
      </p:sp>
      <p:sp>
        <p:nvSpPr>
          <p:cNvPr id="4" name="object 4"/>
          <p:cNvSpPr txBox="1"/>
          <p:nvPr/>
        </p:nvSpPr>
        <p:spPr>
          <a:xfrm>
            <a:off x="2486025" y="7085698"/>
            <a:ext cx="10572750" cy="1303562"/>
          </a:xfrm>
          <a:prstGeom prst="rect">
            <a:avLst/>
          </a:prstGeom>
          <a:solidFill>
            <a:srgbClr val="FDD8A1">
              <a:alpha val="69999"/>
            </a:srgbClr>
          </a:solidFill>
        </p:spPr>
        <p:txBody>
          <a:bodyPr vert="horz" wrap="square" lIns="0" tIns="285115" rIns="0" bIns="0" rtlCol="0">
            <a:spAutoFit/>
          </a:bodyPr>
          <a:lstStyle/>
          <a:p>
            <a:pPr marL="399415" marR="582295">
              <a:lnSpc>
                <a:spcPct val="100000"/>
              </a:lnSpc>
              <a:spcBef>
                <a:spcPts val="2245"/>
              </a:spcBef>
            </a:pPr>
            <a:r>
              <a:rPr sz="2200" dirty="0">
                <a:latin typeface="Century Gothic"/>
                <a:cs typeface="Century Gothic"/>
              </a:rPr>
              <a:t>Los</a:t>
            </a:r>
            <a:r>
              <a:rPr sz="2200" spc="5" dirty="0">
                <a:latin typeface="Century Gothic"/>
                <a:cs typeface="Century Gothic"/>
              </a:rPr>
              <a:t> </a:t>
            </a:r>
            <a:r>
              <a:rPr sz="2200" dirty="0">
                <a:latin typeface="Century Gothic"/>
                <a:cs typeface="Century Gothic"/>
              </a:rPr>
              <a:t>conflictos</a:t>
            </a:r>
            <a:r>
              <a:rPr sz="2200" spc="5" dirty="0">
                <a:latin typeface="Century Gothic"/>
                <a:cs typeface="Century Gothic"/>
              </a:rPr>
              <a:t> </a:t>
            </a:r>
            <a:r>
              <a:rPr sz="2200" dirty="0">
                <a:latin typeface="Century Gothic"/>
                <a:cs typeface="Century Gothic"/>
              </a:rPr>
              <a:t>de</a:t>
            </a:r>
            <a:r>
              <a:rPr sz="2200" spc="10" dirty="0">
                <a:latin typeface="Century Gothic"/>
                <a:cs typeface="Century Gothic"/>
              </a:rPr>
              <a:t> </a:t>
            </a:r>
            <a:r>
              <a:rPr sz="2200" dirty="0">
                <a:latin typeface="Century Gothic"/>
                <a:cs typeface="Century Gothic"/>
              </a:rPr>
              <a:t>intereses</a:t>
            </a:r>
            <a:r>
              <a:rPr sz="2200" spc="5" dirty="0">
                <a:latin typeface="Century Gothic"/>
                <a:cs typeface="Century Gothic"/>
              </a:rPr>
              <a:t> </a:t>
            </a:r>
            <a:r>
              <a:rPr sz="2200" dirty="0">
                <a:latin typeface="Century Gothic"/>
                <a:cs typeface="Century Gothic"/>
              </a:rPr>
              <a:t>se</a:t>
            </a:r>
            <a:r>
              <a:rPr sz="2200" spc="5" dirty="0">
                <a:latin typeface="Century Gothic"/>
                <a:cs typeface="Century Gothic"/>
              </a:rPr>
              <a:t> </a:t>
            </a:r>
            <a:r>
              <a:rPr sz="2200" dirty="0">
                <a:latin typeface="Century Gothic"/>
                <a:cs typeface="Century Gothic"/>
              </a:rPr>
              <a:t>caracterizan</a:t>
            </a:r>
            <a:r>
              <a:rPr sz="2200" spc="10" dirty="0">
                <a:latin typeface="Century Gothic"/>
                <a:cs typeface="Century Gothic"/>
              </a:rPr>
              <a:t> </a:t>
            </a:r>
            <a:r>
              <a:rPr sz="2200" dirty="0">
                <a:latin typeface="Century Gothic"/>
                <a:cs typeface="Century Gothic"/>
              </a:rPr>
              <a:t>porque</a:t>
            </a:r>
            <a:r>
              <a:rPr sz="2200" spc="5" dirty="0">
                <a:latin typeface="Century Gothic"/>
                <a:cs typeface="Century Gothic"/>
              </a:rPr>
              <a:t> </a:t>
            </a:r>
            <a:r>
              <a:rPr sz="2200" b="1" spc="-25" dirty="0">
                <a:latin typeface="Century Gothic"/>
                <a:cs typeface="Century Gothic"/>
              </a:rPr>
              <a:t>afectan</a:t>
            </a:r>
            <a:r>
              <a:rPr sz="2200" b="1" spc="10" dirty="0">
                <a:latin typeface="Century Gothic"/>
                <a:cs typeface="Century Gothic"/>
              </a:rPr>
              <a:t> </a:t>
            </a:r>
            <a:r>
              <a:rPr sz="2200" b="1" spc="-25" dirty="0">
                <a:latin typeface="Century Gothic"/>
                <a:cs typeface="Century Gothic"/>
              </a:rPr>
              <a:t>la </a:t>
            </a:r>
            <a:r>
              <a:rPr sz="2200" b="1" dirty="0">
                <a:latin typeface="Century Gothic"/>
                <a:cs typeface="Century Gothic"/>
              </a:rPr>
              <a:t>objetividad</a:t>
            </a:r>
            <a:r>
              <a:rPr sz="2200" b="1" spc="130" dirty="0">
                <a:latin typeface="Century Gothic"/>
                <a:cs typeface="Century Gothic"/>
              </a:rPr>
              <a:t> </a:t>
            </a:r>
            <a:r>
              <a:rPr sz="2200" b="1" dirty="0">
                <a:latin typeface="Century Gothic"/>
                <a:cs typeface="Century Gothic"/>
              </a:rPr>
              <a:t>e</a:t>
            </a:r>
            <a:r>
              <a:rPr sz="2200" b="1" spc="135" dirty="0">
                <a:latin typeface="Century Gothic"/>
                <a:cs typeface="Century Gothic"/>
              </a:rPr>
              <a:t> </a:t>
            </a:r>
            <a:r>
              <a:rPr sz="2200" b="1" dirty="0">
                <a:latin typeface="Century Gothic"/>
                <a:cs typeface="Century Gothic"/>
              </a:rPr>
              <a:t>imparcialidad</a:t>
            </a:r>
            <a:r>
              <a:rPr sz="2200" spc="135" dirty="0">
                <a:latin typeface="Century Gothic"/>
                <a:cs typeface="Century Gothic"/>
              </a:rPr>
              <a:t> </a:t>
            </a:r>
            <a:r>
              <a:rPr sz="2200" dirty="0">
                <a:latin typeface="Century Gothic"/>
                <a:cs typeface="Century Gothic"/>
              </a:rPr>
              <a:t>de</a:t>
            </a:r>
            <a:r>
              <a:rPr sz="2200" spc="135" dirty="0">
                <a:latin typeface="Century Gothic"/>
                <a:cs typeface="Century Gothic"/>
              </a:rPr>
              <a:t> </a:t>
            </a:r>
            <a:r>
              <a:rPr sz="2200" dirty="0">
                <a:latin typeface="Century Gothic"/>
                <a:cs typeface="Century Gothic"/>
              </a:rPr>
              <a:t>la</a:t>
            </a:r>
            <a:r>
              <a:rPr sz="2200" spc="130" dirty="0">
                <a:latin typeface="Century Gothic"/>
                <a:cs typeface="Century Gothic"/>
              </a:rPr>
              <a:t> </a:t>
            </a:r>
            <a:r>
              <a:rPr sz="2200" dirty="0">
                <a:latin typeface="Century Gothic"/>
                <a:cs typeface="Century Gothic"/>
              </a:rPr>
              <a:t>persona</a:t>
            </a:r>
            <a:r>
              <a:rPr sz="2200" spc="135" dirty="0">
                <a:latin typeface="Century Gothic"/>
                <a:cs typeface="Century Gothic"/>
              </a:rPr>
              <a:t> </a:t>
            </a:r>
            <a:r>
              <a:rPr sz="2200" dirty="0">
                <a:latin typeface="Century Gothic"/>
                <a:cs typeface="Century Gothic"/>
              </a:rPr>
              <a:t>servidora</a:t>
            </a:r>
            <a:r>
              <a:rPr sz="2200" spc="135" dirty="0">
                <a:latin typeface="Century Gothic"/>
                <a:cs typeface="Century Gothic"/>
              </a:rPr>
              <a:t> </a:t>
            </a:r>
            <a:r>
              <a:rPr sz="2200" dirty="0">
                <a:latin typeface="Century Gothic"/>
                <a:cs typeface="Century Gothic"/>
              </a:rPr>
              <a:t>pública</a:t>
            </a:r>
            <a:r>
              <a:rPr sz="2200" spc="135" dirty="0">
                <a:latin typeface="Century Gothic"/>
                <a:cs typeface="Century Gothic"/>
              </a:rPr>
              <a:t> </a:t>
            </a:r>
            <a:r>
              <a:rPr sz="2200" dirty="0">
                <a:latin typeface="Century Gothic"/>
                <a:cs typeface="Century Gothic"/>
              </a:rPr>
              <a:t>para</a:t>
            </a:r>
            <a:r>
              <a:rPr sz="2200" spc="135" dirty="0">
                <a:latin typeface="Century Gothic"/>
                <a:cs typeface="Century Gothic"/>
              </a:rPr>
              <a:t> </a:t>
            </a:r>
            <a:r>
              <a:rPr sz="2200" spc="-25" dirty="0">
                <a:latin typeface="Century Gothic"/>
                <a:cs typeface="Century Gothic"/>
              </a:rPr>
              <a:t>el </a:t>
            </a:r>
            <a:r>
              <a:rPr sz="2200" dirty="0">
                <a:latin typeface="Century Gothic"/>
                <a:cs typeface="Century Gothic"/>
              </a:rPr>
              <a:t>desempeño</a:t>
            </a:r>
            <a:r>
              <a:rPr sz="2200" spc="90" dirty="0">
                <a:latin typeface="Century Gothic"/>
                <a:cs typeface="Century Gothic"/>
              </a:rPr>
              <a:t> </a:t>
            </a:r>
            <a:r>
              <a:rPr sz="2200" dirty="0">
                <a:latin typeface="Century Gothic"/>
                <a:cs typeface="Century Gothic"/>
              </a:rPr>
              <a:t>de</a:t>
            </a:r>
            <a:r>
              <a:rPr sz="2200" spc="90" dirty="0">
                <a:latin typeface="Century Gothic"/>
                <a:cs typeface="Century Gothic"/>
              </a:rPr>
              <a:t> </a:t>
            </a:r>
            <a:r>
              <a:rPr sz="2200" spc="60" dirty="0">
                <a:latin typeface="Century Gothic"/>
                <a:cs typeface="Century Gothic"/>
              </a:rPr>
              <a:t>sus</a:t>
            </a:r>
            <a:r>
              <a:rPr sz="2200" spc="90" dirty="0">
                <a:latin typeface="Century Gothic"/>
                <a:cs typeface="Century Gothic"/>
              </a:rPr>
              <a:t> </a:t>
            </a:r>
            <a:r>
              <a:rPr sz="2200" dirty="0">
                <a:latin typeface="Century Gothic"/>
                <a:cs typeface="Century Gothic"/>
              </a:rPr>
              <a:t>funciones</a:t>
            </a:r>
            <a:r>
              <a:rPr sz="2200" spc="95" dirty="0">
                <a:latin typeface="Century Gothic"/>
                <a:cs typeface="Century Gothic"/>
              </a:rPr>
              <a:t> </a:t>
            </a:r>
            <a:r>
              <a:rPr sz="2200" dirty="0">
                <a:latin typeface="Century Gothic"/>
                <a:cs typeface="Century Gothic"/>
              </a:rPr>
              <a:t>o</a:t>
            </a:r>
            <a:r>
              <a:rPr sz="2200" spc="90" dirty="0">
                <a:latin typeface="Century Gothic"/>
                <a:cs typeface="Century Gothic"/>
              </a:rPr>
              <a:t> </a:t>
            </a:r>
            <a:r>
              <a:rPr sz="2200" dirty="0">
                <a:latin typeface="Century Gothic"/>
                <a:cs typeface="Century Gothic"/>
              </a:rPr>
              <a:t>generan</a:t>
            </a:r>
            <a:r>
              <a:rPr sz="2200" spc="90" dirty="0">
                <a:latin typeface="Century Gothic"/>
                <a:cs typeface="Century Gothic"/>
              </a:rPr>
              <a:t> </a:t>
            </a:r>
            <a:r>
              <a:rPr sz="2200" dirty="0">
                <a:latin typeface="Century Gothic"/>
                <a:cs typeface="Century Gothic"/>
              </a:rPr>
              <a:t>dudas</a:t>
            </a:r>
            <a:r>
              <a:rPr sz="2200" spc="95" dirty="0">
                <a:latin typeface="Century Gothic"/>
                <a:cs typeface="Century Gothic"/>
              </a:rPr>
              <a:t> </a:t>
            </a:r>
            <a:r>
              <a:rPr sz="2200" dirty="0">
                <a:latin typeface="Century Gothic"/>
                <a:cs typeface="Century Gothic"/>
              </a:rPr>
              <a:t>razonables</a:t>
            </a:r>
            <a:r>
              <a:rPr sz="2200" spc="90" dirty="0">
                <a:latin typeface="Century Gothic"/>
                <a:cs typeface="Century Gothic"/>
              </a:rPr>
              <a:t> </a:t>
            </a:r>
            <a:r>
              <a:rPr sz="2200" dirty="0">
                <a:latin typeface="Century Gothic"/>
                <a:cs typeface="Century Gothic"/>
              </a:rPr>
              <a:t>sobre</a:t>
            </a:r>
            <a:r>
              <a:rPr sz="2200" spc="90" dirty="0">
                <a:latin typeface="Century Gothic"/>
                <a:cs typeface="Century Gothic"/>
              </a:rPr>
              <a:t> </a:t>
            </a:r>
            <a:r>
              <a:rPr sz="2200" spc="-10" dirty="0">
                <a:latin typeface="Century Gothic"/>
                <a:cs typeface="Century Gothic"/>
              </a:rPr>
              <a:t>ello.</a:t>
            </a:r>
            <a:endParaRPr sz="2200" dirty="0">
              <a:latin typeface="Century Gothic"/>
              <a:cs typeface="Century Gothic"/>
            </a:endParaRPr>
          </a:p>
        </p:txBody>
      </p:sp>
      <p:grpSp>
        <p:nvGrpSpPr>
          <p:cNvPr id="5" name="object 5"/>
          <p:cNvGrpSpPr/>
          <p:nvPr/>
        </p:nvGrpSpPr>
        <p:grpSpPr>
          <a:xfrm>
            <a:off x="5289672" y="4513731"/>
            <a:ext cx="4965700" cy="2118360"/>
            <a:chOff x="5289672" y="4513731"/>
            <a:chExt cx="4965700" cy="2118360"/>
          </a:xfrm>
        </p:grpSpPr>
        <p:sp>
          <p:nvSpPr>
            <p:cNvPr id="6" name="object 6"/>
            <p:cNvSpPr/>
            <p:nvPr/>
          </p:nvSpPr>
          <p:spPr>
            <a:xfrm>
              <a:off x="5289664" y="4860835"/>
              <a:ext cx="4965700" cy="1530350"/>
            </a:xfrm>
            <a:custGeom>
              <a:avLst/>
              <a:gdLst/>
              <a:ahLst/>
              <a:cxnLst/>
              <a:rect l="l" t="t" r="r" b="b"/>
              <a:pathLst>
                <a:path w="4965700" h="1530350">
                  <a:moveTo>
                    <a:pt x="2248509" y="709383"/>
                  </a:moveTo>
                  <a:lnTo>
                    <a:pt x="1168019" y="0"/>
                  </a:lnTo>
                  <a:lnTo>
                    <a:pt x="1138097" y="38849"/>
                  </a:lnTo>
                  <a:lnTo>
                    <a:pt x="1118819" y="79552"/>
                  </a:lnTo>
                  <a:lnTo>
                    <a:pt x="1108417" y="121678"/>
                  </a:lnTo>
                  <a:lnTo>
                    <a:pt x="1105115" y="164782"/>
                  </a:lnTo>
                  <a:lnTo>
                    <a:pt x="1107109" y="208368"/>
                  </a:lnTo>
                  <a:lnTo>
                    <a:pt x="1106093" y="242951"/>
                  </a:lnTo>
                  <a:lnTo>
                    <a:pt x="1094803" y="263029"/>
                  </a:lnTo>
                  <a:lnTo>
                    <a:pt x="1072807" y="272275"/>
                  </a:lnTo>
                  <a:lnTo>
                    <a:pt x="1039698" y="274332"/>
                  </a:lnTo>
                  <a:lnTo>
                    <a:pt x="987679" y="273977"/>
                  </a:lnTo>
                  <a:lnTo>
                    <a:pt x="675551" y="272884"/>
                  </a:lnTo>
                  <a:lnTo>
                    <a:pt x="103301" y="273685"/>
                  </a:lnTo>
                  <a:lnTo>
                    <a:pt x="58991" y="280123"/>
                  </a:lnTo>
                  <a:lnTo>
                    <a:pt x="35420" y="321144"/>
                  </a:lnTo>
                  <a:lnTo>
                    <a:pt x="20091" y="356666"/>
                  </a:lnTo>
                  <a:lnTo>
                    <a:pt x="3327" y="428713"/>
                  </a:lnTo>
                  <a:lnTo>
                    <a:pt x="1435" y="532409"/>
                  </a:lnTo>
                  <a:lnTo>
                    <a:pt x="393" y="636130"/>
                  </a:lnTo>
                  <a:lnTo>
                    <a:pt x="0" y="739851"/>
                  </a:lnTo>
                  <a:lnTo>
                    <a:pt x="342" y="1259382"/>
                  </a:lnTo>
                  <a:lnTo>
                    <a:pt x="1108659" y="1259382"/>
                  </a:lnTo>
                  <a:lnTo>
                    <a:pt x="1108659" y="1522488"/>
                  </a:lnTo>
                  <a:lnTo>
                    <a:pt x="1117155" y="1521739"/>
                  </a:lnTo>
                  <a:lnTo>
                    <a:pt x="1121067" y="1522564"/>
                  </a:lnTo>
                  <a:lnTo>
                    <a:pt x="2118766" y="868413"/>
                  </a:lnTo>
                  <a:lnTo>
                    <a:pt x="2162200" y="838149"/>
                  </a:lnTo>
                  <a:lnTo>
                    <a:pt x="2200719" y="803744"/>
                  </a:lnTo>
                  <a:lnTo>
                    <a:pt x="2230691" y="761923"/>
                  </a:lnTo>
                  <a:lnTo>
                    <a:pt x="2248509" y="709383"/>
                  </a:lnTo>
                  <a:close/>
                </a:path>
                <a:path w="4965700" h="1530350">
                  <a:moveTo>
                    <a:pt x="4965497" y="1209751"/>
                  </a:moveTo>
                  <a:lnTo>
                    <a:pt x="4965217" y="1158049"/>
                  </a:lnTo>
                  <a:lnTo>
                    <a:pt x="4964265" y="692734"/>
                  </a:lnTo>
                  <a:lnTo>
                    <a:pt x="4962868" y="434238"/>
                  </a:lnTo>
                  <a:lnTo>
                    <a:pt x="4954829" y="379971"/>
                  </a:lnTo>
                  <a:lnTo>
                    <a:pt x="4938280" y="326631"/>
                  </a:lnTo>
                  <a:lnTo>
                    <a:pt x="4904181" y="282854"/>
                  </a:lnTo>
                  <a:lnTo>
                    <a:pt x="4845367" y="271754"/>
                  </a:lnTo>
                  <a:lnTo>
                    <a:pt x="4793958" y="272173"/>
                  </a:lnTo>
                  <a:lnTo>
                    <a:pt x="4536922" y="273329"/>
                  </a:lnTo>
                  <a:lnTo>
                    <a:pt x="3857269" y="273126"/>
                  </a:lnTo>
                  <a:lnTo>
                    <a:pt x="3857802" y="244449"/>
                  </a:lnTo>
                  <a:lnTo>
                    <a:pt x="3858603" y="217449"/>
                  </a:lnTo>
                  <a:lnTo>
                    <a:pt x="3858501" y="191719"/>
                  </a:lnTo>
                  <a:lnTo>
                    <a:pt x="3850614" y="133807"/>
                  </a:lnTo>
                  <a:lnTo>
                    <a:pt x="3834968" y="68402"/>
                  </a:lnTo>
                  <a:lnTo>
                    <a:pt x="3816527" y="17754"/>
                  </a:lnTo>
                  <a:lnTo>
                    <a:pt x="3804234" y="8483"/>
                  </a:lnTo>
                  <a:lnTo>
                    <a:pt x="3787571" y="9080"/>
                  </a:lnTo>
                  <a:lnTo>
                    <a:pt x="3765677" y="20193"/>
                  </a:lnTo>
                  <a:lnTo>
                    <a:pt x="3593528" y="134404"/>
                  </a:lnTo>
                  <a:lnTo>
                    <a:pt x="2872943" y="606679"/>
                  </a:lnTo>
                  <a:lnTo>
                    <a:pt x="2750807" y="687920"/>
                  </a:lnTo>
                  <a:lnTo>
                    <a:pt x="2724099" y="721626"/>
                  </a:lnTo>
                  <a:lnTo>
                    <a:pt x="2723324" y="729653"/>
                  </a:lnTo>
                  <a:lnTo>
                    <a:pt x="2739834" y="758329"/>
                  </a:lnTo>
                  <a:lnTo>
                    <a:pt x="2777007" y="812863"/>
                  </a:lnTo>
                  <a:lnTo>
                    <a:pt x="2886494" y="891095"/>
                  </a:lnTo>
                  <a:lnTo>
                    <a:pt x="3102546" y="1034402"/>
                  </a:lnTo>
                  <a:lnTo>
                    <a:pt x="3745192" y="1456245"/>
                  </a:lnTo>
                  <a:lnTo>
                    <a:pt x="3859009" y="1529803"/>
                  </a:lnTo>
                  <a:lnTo>
                    <a:pt x="3859009" y="1258366"/>
                  </a:lnTo>
                  <a:lnTo>
                    <a:pt x="4911966" y="1259268"/>
                  </a:lnTo>
                  <a:lnTo>
                    <a:pt x="4936718" y="1257287"/>
                  </a:lnTo>
                  <a:lnTo>
                    <a:pt x="4953355" y="1249743"/>
                  </a:lnTo>
                  <a:lnTo>
                    <a:pt x="4962677" y="1234567"/>
                  </a:lnTo>
                  <a:lnTo>
                    <a:pt x="4965497" y="1209751"/>
                  </a:lnTo>
                  <a:close/>
                </a:path>
              </a:pathLst>
            </a:custGeom>
            <a:solidFill>
              <a:srgbClr val="999999"/>
            </a:solidFill>
          </p:spPr>
          <p:txBody>
            <a:bodyPr wrap="square" lIns="0" tIns="0" rIns="0" bIns="0" rtlCol="0"/>
            <a:lstStyle/>
            <a:p>
              <a:endParaRPr/>
            </a:p>
          </p:txBody>
        </p:sp>
        <p:sp>
          <p:nvSpPr>
            <p:cNvPr id="7" name="object 7"/>
            <p:cNvSpPr/>
            <p:nvPr/>
          </p:nvSpPr>
          <p:spPr>
            <a:xfrm>
              <a:off x="7129005" y="4513732"/>
              <a:ext cx="1287780" cy="2118360"/>
            </a:xfrm>
            <a:custGeom>
              <a:avLst/>
              <a:gdLst/>
              <a:ahLst/>
              <a:cxnLst/>
              <a:rect l="l" t="t" r="r" b="b"/>
              <a:pathLst>
                <a:path w="1287779" h="2118359">
                  <a:moveTo>
                    <a:pt x="560768" y="849833"/>
                  </a:moveTo>
                  <a:lnTo>
                    <a:pt x="559422" y="842899"/>
                  </a:lnTo>
                  <a:lnTo>
                    <a:pt x="556717" y="837311"/>
                  </a:lnTo>
                  <a:lnTo>
                    <a:pt x="553110" y="832586"/>
                  </a:lnTo>
                  <a:lnTo>
                    <a:pt x="249199" y="485863"/>
                  </a:lnTo>
                  <a:lnTo>
                    <a:pt x="114884" y="331101"/>
                  </a:lnTo>
                  <a:lnTo>
                    <a:pt x="92049" y="308457"/>
                  </a:lnTo>
                  <a:lnTo>
                    <a:pt x="67284" y="293433"/>
                  </a:lnTo>
                  <a:lnTo>
                    <a:pt x="39065" y="287528"/>
                  </a:lnTo>
                  <a:lnTo>
                    <a:pt x="5880" y="292239"/>
                  </a:lnTo>
                  <a:lnTo>
                    <a:pt x="749" y="328307"/>
                  </a:lnTo>
                  <a:lnTo>
                    <a:pt x="7035" y="359003"/>
                  </a:lnTo>
                  <a:lnTo>
                    <a:pt x="23698" y="386245"/>
                  </a:lnTo>
                  <a:lnTo>
                    <a:pt x="49657" y="411949"/>
                  </a:lnTo>
                  <a:lnTo>
                    <a:pt x="86956" y="443699"/>
                  </a:lnTo>
                  <a:lnTo>
                    <a:pt x="161010" y="507860"/>
                  </a:lnTo>
                  <a:lnTo>
                    <a:pt x="234530" y="572630"/>
                  </a:lnTo>
                  <a:lnTo>
                    <a:pt x="454202" y="768032"/>
                  </a:lnTo>
                  <a:lnTo>
                    <a:pt x="480504" y="790917"/>
                  </a:lnTo>
                  <a:lnTo>
                    <a:pt x="560311" y="858583"/>
                  </a:lnTo>
                  <a:lnTo>
                    <a:pt x="560768" y="849833"/>
                  </a:lnTo>
                  <a:close/>
                </a:path>
                <a:path w="1287779" h="2118359">
                  <a:moveTo>
                    <a:pt x="568566" y="1268679"/>
                  </a:moveTo>
                  <a:lnTo>
                    <a:pt x="560374" y="1260627"/>
                  </a:lnTo>
                  <a:lnTo>
                    <a:pt x="554913" y="1264259"/>
                  </a:lnTo>
                  <a:lnTo>
                    <a:pt x="548932" y="1267294"/>
                  </a:lnTo>
                  <a:lnTo>
                    <a:pt x="357695" y="1437436"/>
                  </a:lnTo>
                  <a:lnTo>
                    <a:pt x="208280" y="1569732"/>
                  </a:lnTo>
                  <a:lnTo>
                    <a:pt x="133070" y="1635290"/>
                  </a:lnTo>
                  <a:lnTo>
                    <a:pt x="57340" y="1700250"/>
                  </a:lnTo>
                  <a:lnTo>
                    <a:pt x="28079" y="1727784"/>
                  </a:lnTo>
                  <a:lnTo>
                    <a:pt x="7988" y="1756295"/>
                  </a:lnTo>
                  <a:lnTo>
                    <a:pt x="0" y="1788426"/>
                  </a:lnTo>
                  <a:lnTo>
                    <a:pt x="7010" y="1826818"/>
                  </a:lnTo>
                  <a:lnTo>
                    <a:pt x="39357" y="1831530"/>
                  </a:lnTo>
                  <a:lnTo>
                    <a:pt x="67576" y="1826272"/>
                  </a:lnTo>
                  <a:lnTo>
                    <a:pt x="92265" y="1811591"/>
                  </a:lnTo>
                  <a:lnTo>
                    <a:pt x="114058" y="1788083"/>
                  </a:lnTo>
                  <a:lnTo>
                    <a:pt x="130454" y="1767281"/>
                  </a:lnTo>
                  <a:lnTo>
                    <a:pt x="147777" y="1747177"/>
                  </a:lnTo>
                  <a:lnTo>
                    <a:pt x="183235" y="1707578"/>
                  </a:lnTo>
                  <a:lnTo>
                    <a:pt x="568566" y="1268679"/>
                  </a:lnTo>
                  <a:close/>
                </a:path>
                <a:path w="1287779" h="2118359">
                  <a:moveTo>
                    <a:pt x="698296" y="2025662"/>
                  </a:moveTo>
                  <a:lnTo>
                    <a:pt x="697611" y="1987816"/>
                  </a:lnTo>
                  <a:lnTo>
                    <a:pt x="694270" y="1939315"/>
                  </a:lnTo>
                  <a:lnTo>
                    <a:pt x="679005" y="1696707"/>
                  </a:lnTo>
                  <a:lnTo>
                    <a:pt x="672134" y="1596707"/>
                  </a:lnTo>
                  <a:lnTo>
                    <a:pt x="647941" y="1272032"/>
                  </a:lnTo>
                  <a:lnTo>
                    <a:pt x="642861" y="1295565"/>
                  </a:lnTo>
                  <a:lnTo>
                    <a:pt x="638429" y="1314919"/>
                  </a:lnTo>
                  <a:lnTo>
                    <a:pt x="630720" y="1396428"/>
                  </a:lnTo>
                  <a:lnTo>
                    <a:pt x="610946" y="1793379"/>
                  </a:lnTo>
                  <a:lnTo>
                    <a:pt x="608025" y="1889582"/>
                  </a:lnTo>
                  <a:lnTo>
                    <a:pt x="604507" y="1937232"/>
                  </a:lnTo>
                  <a:lnTo>
                    <a:pt x="596404" y="1983752"/>
                  </a:lnTo>
                  <a:lnTo>
                    <a:pt x="591477" y="2026335"/>
                  </a:lnTo>
                  <a:lnTo>
                    <a:pt x="598716" y="2061603"/>
                  </a:lnTo>
                  <a:lnTo>
                    <a:pt x="616762" y="2091550"/>
                  </a:lnTo>
                  <a:lnTo>
                    <a:pt x="644258" y="2118144"/>
                  </a:lnTo>
                  <a:lnTo>
                    <a:pt x="675525" y="2091969"/>
                  </a:lnTo>
                  <a:lnTo>
                    <a:pt x="692238" y="2060765"/>
                  </a:lnTo>
                  <a:lnTo>
                    <a:pt x="698296" y="2025662"/>
                  </a:lnTo>
                  <a:close/>
                </a:path>
                <a:path w="1287779" h="2118359">
                  <a:moveTo>
                    <a:pt x="698677" y="96888"/>
                  </a:moveTo>
                  <a:lnTo>
                    <a:pt x="693801" y="59385"/>
                  </a:lnTo>
                  <a:lnTo>
                    <a:pt x="676567" y="26377"/>
                  </a:lnTo>
                  <a:lnTo>
                    <a:pt x="641362" y="0"/>
                  </a:lnTo>
                  <a:lnTo>
                    <a:pt x="620776" y="22542"/>
                  </a:lnTo>
                  <a:lnTo>
                    <a:pt x="602856" y="46202"/>
                  </a:lnTo>
                  <a:lnTo>
                    <a:pt x="591248" y="73660"/>
                  </a:lnTo>
                  <a:lnTo>
                    <a:pt x="589546" y="107594"/>
                  </a:lnTo>
                  <a:lnTo>
                    <a:pt x="595376" y="162458"/>
                  </a:lnTo>
                  <a:lnTo>
                    <a:pt x="600202" y="217424"/>
                  </a:lnTo>
                  <a:lnTo>
                    <a:pt x="604278" y="272491"/>
                  </a:lnTo>
                  <a:lnTo>
                    <a:pt x="607885" y="327583"/>
                  </a:lnTo>
                  <a:lnTo>
                    <a:pt x="614248" y="433158"/>
                  </a:lnTo>
                  <a:lnTo>
                    <a:pt x="633514" y="786638"/>
                  </a:lnTo>
                  <a:lnTo>
                    <a:pt x="635165" y="797648"/>
                  </a:lnTo>
                  <a:lnTo>
                    <a:pt x="638302" y="808570"/>
                  </a:lnTo>
                  <a:lnTo>
                    <a:pt x="645566" y="830338"/>
                  </a:lnTo>
                  <a:lnTo>
                    <a:pt x="650227" y="778002"/>
                  </a:lnTo>
                  <a:lnTo>
                    <a:pt x="654431" y="725843"/>
                  </a:lnTo>
                  <a:lnTo>
                    <a:pt x="658241" y="673874"/>
                  </a:lnTo>
                  <a:lnTo>
                    <a:pt x="664997" y="570344"/>
                  </a:lnTo>
                  <a:lnTo>
                    <a:pt x="677240" y="364324"/>
                  </a:lnTo>
                  <a:lnTo>
                    <a:pt x="681380" y="307403"/>
                  </a:lnTo>
                  <a:lnTo>
                    <a:pt x="686422" y="250520"/>
                  </a:lnTo>
                  <a:lnTo>
                    <a:pt x="691781" y="193662"/>
                  </a:lnTo>
                  <a:lnTo>
                    <a:pt x="696836" y="136779"/>
                  </a:lnTo>
                  <a:lnTo>
                    <a:pt x="698677" y="96888"/>
                  </a:lnTo>
                  <a:close/>
                </a:path>
                <a:path w="1287779" h="2118359">
                  <a:moveTo>
                    <a:pt x="1286243" y="1793963"/>
                  </a:moveTo>
                  <a:lnTo>
                    <a:pt x="1284211" y="1765592"/>
                  </a:lnTo>
                  <a:lnTo>
                    <a:pt x="1273898" y="1739061"/>
                  </a:lnTo>
                  <a:lnTo>
                    <a:pt x="1252156" y="1714233"/>
                  </a:lnTo>
                  <a:lnTo>
                    <a:pt x="1213345" y="1681276"/>
                  </a:lnTo>
                  <a:lnTo>
                    <a:pt x="1174724" y="1648104"/>
                  </a:lnTo>
                  <a:lnTo>
                    <a:pt x="1097927" y="1581226"/>
                  </a:lnTo>
                  <a:lnTo>
                    <a:pt x="944981" y="1446720"/>
                  </a:lnTo>
                  <a:lnTo>
                    <a:pt x="871080" y="1382293"/>
                  </a:lnTo>
                  <a:lnTo>
                    <a:pt x="720966" y="1253159"/>
                  </a:lnTo>
                  <a:lnTo>
                    <a:pt x="723963" y="1268336"/>
                  </a:lnTo>
                  <a:lnTo>
                    <a:pt x="723569" y="1272044"/>
                  </a:lnTo>
                  <a:lnTo>
                    <a:pt x="1048867" y="1642465"/>
                  </a:lnTo>
                  <a:lnTo>
                    <a:pt x="1177505" y="1790573"/>
                  </a:lnTo>
                  <a:lnTo>
                    <a:pt x="1199603" y="1812264"/>
                  </a:lnTo>
                  <a:lnTo>
                    <a:pt x="1223467" y="1825993"/>
                  </a:lnTo>
                  <a:lnTo>
                    <a:pt x="1250772" y="1830463"/>
                  </a:lnTo>
                  <a:lnTo>
                    <a:pt x="1283169" y="1824380"/>
                  </a:lnTo>
                  <a:lnTo>
                    <a:pt x="1286243" y="1793963"/>
                  </a:lnTo>
                  <a:close/>
                </a:path>
                <a:path w="1287779" h="2118359">
                  <a:moveTo>
                    <a:pt x="1287602" y="337388"/>
                  </a:moveTo>
                  <a:lnTo>
                    <a:pt x="1280363" y="293611"/>
                  </a:lnTo>
                  <a:lnTo>
                    <a:pt x="1244981" y="287058"/>
                  </a:lnTo>
                  <a:lnTo>
                    <a:pt x="1215821" y="295198"/>
                  </a:lnTo>
                  <a:lnTo>
                    <a:pt x="1190739" y="313804"/>
                  </a:lnTo>
                  <a:lnTo>
                    <a:pt x="1167587" y="338658"/>
                  </a:lnTo>
                  <a:lnTo>
                    <a:pt x="1103198" y="412889"/>
                  </a:lnTo>
                  <a:lnTo>
                    <a:pt x="941133" y="597522"/>
                  </a:lnTo>
                  <a:lnTo>
                    <a:pt x="845286" y="707351"/>
                  </a:lnTo>
                  <a:lnTo>
                    <a:pt x="721868" y="851776"/>
                  </a:lnTo>
                  <a:lnTo>
                    <a:pt x="751205" y="834263"/>
                  </a:lnTo>
                  <a:lnTo>
                    <a:pt x="778560" y="814908"/>
                  </a:lnTo>
                  <a:lnTo>
                    <a:pt x="804468" y="794194"/>
                  </a:lnTo>
                  <a:lnTo>
                    <a:pt x="829475" y="772579"/>
                  </a:lnTo>
                  <a:lnTo>
                    <a:pt x="1063396" y="564057"/>
                  </a:lnTo>
                  <a:lnTo>
                    <a:pt x="1141831" y="495071"/>
                  </a:lnTo>
                  <a:lnTo>
                    <a:pt x="1181290" y="460870"/>
                  </a:lnTo>
                  <a:lnTo>
                    <a:pt x="1220952" y="426910"/>
                  </a:lnTo>
                  <a:lnTo>
                    <a:pt x="1251877" y="400024"/>
                  </a:lnTo>
                  <a:lnTo>
                    <a:pt x="1276096" y="371513"/>
                  </a:lnTo>
                  <a:lnTo>
                    <a:pt x="1287602" y="337388"/>
                  </a:lnTo>
                  <a:close/>
                </a:path>
              </a:pathLst>
            </a:custGeom>
            <a:solidFill>
              <a:srgbClr val="F7A707"/>
            </a:solidFill>
          </p:spPr>
          <p:txBody>
            <a:bodyPr wrap="square" lIns="0" tIns="0" rIns="0" bIns="0" rtlCol="0"/>
            <a:lstStyle/>
            <a:p>
              <a:endParaRPr/>
            </a:p>
          </p:txBody>
        </p:sp>
      </p:grpSp>
      <p:sp>
        <p:nvSpPr>
          <p:cNvPr id="8" name="object 8"/>
          <p:cNvSpPr txBox="1"/>
          <p:nvPr/>
        </p:nvSpPr>
        <p:spPr>
          <a:xfrm>
            <a:off x="5411312" y="5466044"/>
            <a:ext cx="1879600" cy="330200"/>
          </a:xfrm>
          <a:prstGeom prst="rect">
            <a:avLst/>
          </a:prstGeom>
        </p:spPr>
        <p:txBody>
          <a:bodyPr vert="horz" wrap="square" lIns="0" tIns="12700" rIns="0" bIns="0" rtlCol="0">
            <a:spAutoFit/>
          </a:bodyPr>
          <a:lstStyle/>
          <a:p>
            <a:pPr marL="12700">
              <a:lnSpc>
                <a:spcPct val="100000"/>
              </a:lnSpc>
              <a:spcBef>
                <a:spcPts val="100"/>
              </a:spcBef>
            </a:pPr>
            <a:r>
              <a:rPr sz="2000" dirty="0">
                <a:solidFill>
                  <a:srgbClr val="FFFFFF"/>
                </a:solidFill>
                <a:latin typeface="Century Gothic"/>
                <a:cs typeface="Century Gothic"/>
              </a:rPr>
              <a:t>Interés </a:t>
            </a:r>
            <a:r>
              <a:rPr sz="2000" spc="-10" dirty="0">
                <a:solidFill>
                  <a:srgbClr val="FFFFFF"/>
                </a:solidFill>
                <a:latin typeface="Century Gothic"/>
                <a:cs typeface="Century Gothic"/>
              </a:rPr>
              <a:t>privado</a:t>
            </a:r>
            <a:endParaRPr sz="2000">
              <a:latin typeface="Century Gothic"/>
              <a:cs typeface="Century Gothic"/>
            </a:endParaRPr>
          </a:p>
        </p:txBody>
      </p:sp>
      <p:sp>
        <p:nvSpPr>
          <p:cNvPr id="9" name="object 9"/>
          <p:cNvSpPr txBox="1"/>
          <p:nvPr/>
        </p:nvSpPr>
        <p:spPr>
          <a:xfrm>
            <a:off x="8292942" y="5456392"/>
            <a:ext cx="1864360" cy="330200"/>
          </a:xfrm>
          <a:prstGeom prst="rect">
            <a:avLst/>
          </a:prstGeom>
        </p:spPr>
        <p:txBody>
          <a:bodyPr vert="horz" wrap="square" lIns="0" tIns="12700" rIns="0" bIns="0" rtlCol="0">
            <a:spAutoFit/>
          </a:bodyPr>
          <a:lstStyle/>
          <a:p>
            <a:pPr marL="12700">
              <a:lnSpc>
                <a:spcPct val="100000"/>
              </a:lnSpc>
              <a:spcBef>
                <a:spcPts val="100"/>
              </a:spcBef>
            </a:pPr>
            <a:r>
              <a:rPr sz="2000" dirty="0">
                <a:solidFill>
                  <a:srgbClr val="FFFFFF"/>
                </a:solidFill>
                <a:latin typeface="Century Gothic"/>
                <a:cs typeface="Century Gothic"/>
              </a:rPr>
              <a:t>Interés </a:t>
            </a:r>
            <a:r>
              <a:rPr sz="2000" spc="-10" dirty="0">
                <a:solidFill>
                  <a:srgbClr val="FFFFFF"/>
                </a:solidFill>
                <a:latin typeface="Century Gothic"/>
                <a:cs typeface="Century Gothic"/>
              </a:rPr>
              <a:t>público</a:t>
            </a:r>
            <a:endParaRPr sz="2000">
              <a:latin typeface="Century Gothic"/>
              <a:cs typeface="Century Gothic"/>
            </a:endParaRPr>
          </a:p>
        </p:txBody>
      </p:sp>
      <p:sp>
        <p:nvSpPr>
          <p:cNvPr id="10" name="object 10"/>
          <p:cNvSpPr/>
          <p:nvPr/>
        </p:nvSpPr>
        <p:spPr>
          <a:xfrm>
            <a:off x="0" y="0"/>
            <a:ext cx="15544800" cy="1582420"/>
          </a:xfrm>
          <a:custGeom>
            <a:avLst/>
            <a:gdLst/>
            <a:ahLst/>
            <a:cxnLst/>
            <a:rect l="l" t="t" r="r" b="b"/>
            <a:pathLst>
              <a:path w="15544800" h="1582420">
                <a:moveTo>
                  <a:pt x="15544800" y="0"/>
                </a:moveTo>
                <a:lnTo>
                  <a:pt x="0" y="0"/>
                </a:lnTo>
                <a:lnTo>
                  <a:pt x="0" y="1581911"/>
                </a:lnTo>
                <a:lnTo>
                  <a:pt x="15544800" y="1581911"/>
                </a:lnTo>
                <a:lnTo>
                  <a:pt x="15544800" y="0"/>
                </a:lnTo>
                <a:close/>
              </a:path>
            </a:pathLst>
          </a:custGeom>
          <a:solidFill>
            <a:srgbClr val="3970B2"/>
          </a:solidFill>
        </p:spPr>
        <p:txBody>
          <a:bodyPr wrap="square" lIns="0" tIns="0" rIns="0" bIns="0" rtlCol="0"/>
          <a:lstStyle/>
          <a:p>
            <a:endParaRPr/>
          </a:p>
        </p:txBody>
      </p:sp>
      <p:sp>
        <p:nvSpPr>
          <p:cNvPr id="11" name="object 11"/>
          <p:cNvSpPr txBox="1"/>
          <p:nvPr/>
        </p:nvSpPr>
        <p:spPr>
          <a:xfrm>
            <a:off x="1992500" y="678788"/>
            <a:ext cx="7383145" cy="574040"/>
          </a:xfrm>
          <a:prstGeom prst="rect">
            <a:avLst/>
          </a:prstGeom>
        </p:spPr>
        <p:txBody>
          <a:bodyPr vert="horz" wrap="square" lIns="0" tIns="12700" rIns="0" bIns="0" rtlCol="0">
            <a:spAutoFit/>
          </a:bodyPr>
          <a:lstStyle/>
          <a:p>
            <a:pPr marL="12700">
              <a:lnSpc>
                <a:spcPct val="100000"/>
              </a:lnSpc>
              <a:spcBef>
                <a:spcPts val="100"/>
              </a:spcBef>
            </a:pPr>
            <a:r>
              <a:rPr sz="3600" b="1" dirty="0">
                <a:solidFill>
                  <a:srgbClr val="FFFFFF"/>
                </a:solidFill>
                <a:latin typeface="Century Gothic"/>
                <a:cs typeface="Century Gothic"/>
              </a:rPr>
              <a:t>Qué</a:t>
            </a:r>
            <a:r>
              <a:rPr sz="3600" b="1" spc="-10" dirty="0">
                <a:solidFill>
                  <a:srgbClr val="FFFFFF"/>
                </a:solidFill>
                <a:latin typeface="Century Gothic"/>
                <a:cs typeface="Century Gothic"/>
              </a:rPr>
              <a:t> </a:t>
            </a:r>
            <a:r>
              <a:rPr sz="3600" b="1" dirty="0">
                <a:solidFill>
                  <a:srgbClr val="FFFFFF"/>
                </a:solidFill>
                <a:latin typeface="Century Gothic"/>
                <a:cs typeface="Century Gothic"/>
              </a:rPr>
              <a:t>es</a:t>
            </a:r>
            <a:r>
              <a:rPr sz="3600" b="1" spc="-10" dirty="0">
                <a:solidFill>
                  <a:srgbClr val="FFFFFF"/>
                </a:solidFill>
                <a:latin typeface="Century Gothic"/>
                <a:cs typeface="Century Gothic"/>
              </a:rPr>
              <a:t> </a:t>
            </a:r>
            <a:r>
              <a:rPr sz="3600" b="1" dirty="0">
                <a:solidFill>
                  <a:srgbClr val="FFFFFF"/>
                </a:solidFill>
                <a:latin typeface="Century Gothic"/>
                <a:cs typeface="Century Gothic"/>
              </a:rPr>
              <a:t>un</a:t>
            </a:r>
            <a:r>
              <a:rPr sz="3600" b="1" spc="-10" dirty="0">
                <a:solidFill>
                  <a:srgbClr val="FFFFFF"/>
                </a:solidFill>
                <a:latin typeface="Century Gothic"/>
                <a:cs typeface="Century Gothic"/>
              </a:rPr>
              <a:t> </a:t>
            </a:r>
            <a:r>
              <a:rPr sz="3600" b="1" dirty="0">
                <a:solidFill>
                  <a:srgbClr val="FFFFFF"/>
                </a:solidFill>
                <a:latin typeface="Century Gothic"/>
                <a:cs typeface="Century Gothic"/>
              </a:rPr>
              <a:t>conflicto</a:t>
            </a:r>
            <a:r>
              <a:rPr sz="3600" b="1" spc="-5" dirty="0">
                <a:solidFill>
                  <a:srgbClr val="FFFFFF"/>
                </a:solidFill>
                <a:latin typeface="Century Gothic"/>
                <a:cs typeface="Century Gothic"/>
              </a:rPr>
              <a:t> </a:t>
            </a:r>
            <a:r>
              <a:rPr sz="3600" b="1" dirty="0">
                <a:solidFill>
                  <a:srgbClr val="FFFFFF"/>
                </a:solidFill>
                <a:latin typeface="Century Gothic"/>
                <a:cs typeface="Century Gothic"/>
              </a:rPr>
              <a:t>de</a:t>
            </a:r>
            <a:r>
              <a:rPr sz="3600" b="1" spc="-10" dirty="0">
                <a:solidFill>
                  <a:srgbClr val="FFFFFF"/>
                </a:solidFill>
                <a:latin typeface="Century Gothic"/>
                <a:cs typeface="Century Gothic"/>
              </a:rPr>
              <a:t> intereses?</a:t>
            </a:r>
            <a:endParaRPr sz="3600">
              <a:latin typeface="Century Gothic"/>
              <a:cs typeface="Century Gothic"/>
            </a:endParaRPr>
          </a:p>
        </p:txBody>
      </p:sp>
      <p:sp>
        <p:nvSpPr>
          <p:cNvPr id="12" name="object 12"/>
          <p:cNvSpPr/>
          <p:nvPr/>
        </p:nvSpPr>
        <p:spPr>
          <a:xfrm>
            <a:off x="457200" y="0"/>
            <a:ext cx="1143000" cy="1584325"/>
          </a:xfrm>
          <a:custGeom>
            <a:avLst/>
            <a:gdLst/>
            <a:ahLst/>
            <a:cxnLst/>
            <a:rect l="l" t="t" r="r" b="b"/>
            <a:pathLst>
              <a:path w="1143000" h="1584325">
                <a:moveTo>
                  <a:pt x="0" y="1583994"/>
                </a:moveTo>
                <a:lnTo>
                  <a:pt x="1143000" y="1583994"/>
                </a:lnTo>
                <a:lnTo>
                  <a:pt x="1143000" y="0"/>
                </a:lnTo>
                <a:lnTo>
                  <a:pt x="0" y="0"/>
                </a:lnTo>
                <a:lnTo>
                  <a:pt x="0" y="1583994"/>
                </a:lnTo>
                <a:close/>
              </a:path>
            </a:pathLst>
          </a:custGeom>
          <a:solidFill>
            <a:srgbClr val="005FAB">
              <a:alpha val="19999"/>
            </a:srgbClr>
          </a:solidFill>
        </p:spPr>
        <p:txBody>
          <a:bodyPr wrap="square" lIns="0" tIns="0" rIns="0" bIns="0" rtlCol="0"/>
          <a:lstStyle/>
          <a:p>
            <a:endParaRPr/>
          </a:p>
        </p:txBody>
      </p:sp>
      <p:sp>
        <p:nvSpPr>
          <p:cNvPr id="13" name="object 13"/>
          <p:cNvSpPr txBox="1">
            <a:spLocks noGrp="1"/>
          </p:cNvSpPr>
          <p:nvPr>
            <p:ph type="title"/>
          </p:nvPr>
        </p:nvSpPr>
        <p:spPr>
          <a:xfrm>
            <a:off x="757485" y="530900"/>
            <a:ext cx="543560" cy="1122680"/>
          </a:xfrm>
          <a:prstGeom prst="rect">
            <a:avLst/>
          </a:prstGeom>
        </p:spPr>
        <p:txBody>
          <a:bodyPr vert="horz" wrap="square" lIns="0" tIns="12700" rIns="0" bIns="0" rtlCol="0">
            <a:spAutoFit/>
          </a:bodyPr>
          <a:lstStyle/>
          <a:p>
            <a:pPr marL="12700">
              <a:lnSpc>
                <a:spcPct val="100000"/>
              </a:lnSpc>
              <a:spcBef>
                <a:spcPts val="100"/>
              </a:spcBef>
            </a:pPr>
            <a:r>
              <a:rPr sz="7200" spc="-25" dirty="0">
                <a:solidFill>
                  <a:srgbClr val="F7A707"/>
                </a:solidFill>
                <a:latin typeface="Impact"/>
                <a:cs typeface="Impact"/>
              </a:rPr>
              <a:t>1.</a:t>
            </a:r>
            <a:endParaRPr sz="7200">
              <a:latin typeface="Impact"/>
              <a:cs typeface="Impact"/>
            </a:endParaRPr>
          </a:p>
        </p:txBody>
      </p:sp>
      <p:sp>
        <p:nvSpPr>
          <p:cNvPr id="14" name="object 14"/>
          <p:cNvSpPr txBox="1"/>
          <p:nvPr/>
        </p:nvSpPr>
        <p:spPr>
          <a:xfrm rot="10800000">
            <a:off x="1553209" y="716432"/>
            <a:ext cx="524256" cy="457200"/>
          </a:xfrm>
          <a:prstGeom prst="rect">
            <a:avLst/>
          </a:prstGeom>
        </p:spPr>
        <p:txBody>
          <a:bodyPr vert="horz" wrap="square" lIns="0" tIns="0" rIns="0" bIns="0" rtlCol="0">
            <a:spAutoFit/>
          </a:bodyPr>
          <a:lstStyle/>
          <a:p>
            <a:pPr>
              <a:lnSpc>
                <a:spcPts val="3600"/>
              </a:lnSpc>
            </a:pPr>
            <a:r>
              <a:rPr sz="3600" b="1" spc="-50" dirty="0">
                <a:solidFill>
                  <a:srgbClr val="FFFFFF"/>
                </a:solidFill>
                <a:latin typeface="Century Gothic"/>
                <a:cs typeface="Century Gothic"/>
              </a:rPr>
              <a:t>?</a:t>
            </a:r>
            <a:endParaRPr sz="3600">
              <a:latin typeface="Century Gothic"/>
              <a:cs typeface="Century Gothic"/>
            </a:endParaRPr>
          </a:p>
        </p:txBody>
      </p:sp>
    </p:spTree>
  </p:cSld>
  <p:clrMapOvr>
    <a:masterClrMapping/>
  </p:clrMapOvr>
  <p:transition>
    <p:pull dir="r"/>
  </p:transition>
</p:sld>
</file>

<file path=ppt/slides/slide5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 name="object 2"/>
          <p:cNvPicPr/>
          <p:nvPr/>
        </p:nvPicPr>
        <p:blipFill>
          <a:blip r:embed="rId2" cstate="print"/>
          <a:stretch>
            <a:fillRect/>
          </a:stretch>
        </p:blipFill>
        <p:spPr>
          <a:xfrm>
            <a:off x="2868295" y="8648700"/>
            <a:ext cx="12676505" cy="1409700"/>
          </a:xfrm>
          <a:prstGeom prst="rect">
            <a:avLst/>
          </a:prstGeom>
        </p:spPr>
      </p:pic>
      <p:sp>
        <p:nvSpPr>
          <p:cNvPr id="3" name="object 3"/>
          <p:cNvSpPr/>
          <p:nvPr/>
        </p:nvSpPr>
        <p:spPr>
          <a:xfrm>
            <a:off x="457200" y="2032201"/>
            <a:ext cx="14630400" cy="1485900"/>
          </a:xfrm>
          <a:custGeom>
            <a:avLst/>
            <a:gdLst/>
            <a:ahLst/>
            <a:cxnLst/>
            <a:rect l="l" t="t" r="r" b="b"/>
            <a:pathLst>
              <a:path w="14630400" h="1485900">
                <a:moveTo>
                  <a:pt x="14573250" y="0"/>
                </a:moveTo>
                <a:lnTo>
                  <a:pt x="57150" y="0"/>
                </a:lnTo>
                <a:lnTo>
                  <a:pt x="34906" y="4491"/>
                </a:lnTo>
                <a:lnTo>
                  <a:pt x="16740" y="16740"/>
                </a:lnTo>
                <a:lnTo>
                  <a:pt x="4491" y="34906"/>
                </a:lnTo>
                <a:lnTo>
                  <a:pt x="0" y="57150"/>
                </a:lnTo>
                <a:lnTo>
                  <a:pt x="0" y="1428750"/>
                </a:lnTo>
                <a:lnTo>
                  <a:pt x="4491" y="1450993"/>
                </a:lnTo>
                <a:lnTo>
                  <a:pt x="16740" y="1469159"/>
                </a:lnTo>
                <a:lnTo>
                  <a:pt x="34906" y="1481408"/>
                </a:lnTo>
                <a:lnTo>
                  <a:pt x="57150" y="1485900"/>
                </a:lnTo>
                <a:lnTo>
                  <a:pt x="14573250" y="1485900"/>
                </a:lnTo>
                <a:lnTo>
                  <a:pt x="14595493" y="1481408"/>
                </a:lnTo>
                <a:lnTo>
                  <a:pt x="14613659" y="1469159"/>
                </a:lnTo>
                <a:lnTo>
                  <a:pt x="14625908" y="1450993"/>
                </a:lnTo>
                <a:lnTo>
                  <a:pt x="14630400" y="1428750"/>
                </a:lnTo>
                <a:lnTo>
                  <a:pt x="14630400" y="57150"/>
                </a:lnTo>
                <a:lnTo>
                  <a:pt x="14625908" y="34906"/>
                </a:lnTo>
                <a:lnTo>
                  <a:pt x="14613659" y="16740"/>
                </a:lnTo>
                <a:lnTo>
                  <a:pt x="14595493" y="4491"/>
                </a:lnTo>
                <a:lnTo>
                  <a:pt x="14573250" y="0"/>
                </a:lnTo>
                <a:close/>
              </a:path>
            </a:pathLst>
          </a:custGeom>
          <a:solidFill>
            <a:srgbClr val="FABC5A"/>
          </a:solidFill>
        </p:spPr>
        <p:txBody>
          <a:bodyPr wrap="square" lIns="0" tIns="0" rIns="0" bIns="0" rtlCol="0"/>
          <a:lstStyle/>
          <a:p>
            <a:endParaRPr/>
          </a:p>
        </p:txBody>
      </p:sp>
      <p:sp>
        <p:nvSpPr>
          <p:cNvPr id="4" name="object 4"/>
          <p:cNvSpPr txBox="1"/>
          <p:nvPr/>
        </p:nvSpPr>
        <p:spPr>
          <a:xfrm>
            <a:off x="444500" y="2132400"/>
            <a:ext cx="14452600" cy="2505075"/>
          </a:xfrm>
          <a:prstGeom prst="rect">
            <a:avLst/>
          </a:prstGeom>
        </p:spPr>
        <p:txBody>
          <a:bodyPr vert="horz" wrap="square" lIns="0" tIns="12700" rIns="0" bIns="0" rtlCol="0">
            <a:spAutoFit/>
          </a:bodyPr>
          <a:lstStyle/>
          <a:p>
            <a:pPr marL="210820" marR="5080">
              <a:lnSpc>
                <a:spcPct val="100000"/>
              </a:lnSpc>
              <a:spcBef>
                <a:spcPts val="100"/>
              </a:spcBef>
            </a:pPr>
            <a:r>
              <a:rPr sz="1900" i="1" spc="-10" dirty="0">
                <a:latin typeface="Century Gothic"/>
                <a:cs typeface="Century Gothic"/>
              </a:rPr>
              <a:t>"Uno</a:t>
            </a:r>
            <a:r>
              <a:rPr sz="1900" i="1" spc="-75" dirty="0">
                <a:latin typeface="Century Gothic"/>
                <a:cs typeface="Century Gothic"/>
              </a:rPr>
              <a:t> </a:t>
            </a:r>
            <a:r>
              <a:rPr sz="1900" i="1" spc="-20" dirty="0">
                <a:latin typeface="Century Gothic"/>
                <a:cs typeface="Century Gothic"/>
              </a:rPr>
              <a:t>de</a:t>
            </a:r>
            <a:r>
              <a:rPr sz="1900" i="1" spc="-70" dirty="0">
                <a:latin typeface="Century Gothic"/>
                <a:cs typeface="Century Gothic"/>
              </a:rPr>
              <a:t> </a:t>
            </a:r>
            <a:r>
              <a:rPr sz="1900" i="1" dirty="0">
                <a:latin typeface="Century Gothic"/>
                <a:cs typeface="Century Gothic"/>
              </a:rPr>
              <a:t>los</a:t>
            </a:r>
            <a:r>
              <a:rPr sz="1900" i="1" spc="-70" dirty="0">
                <a:latin typeface="Century Gothic"/>
                <a:cs typeface="Century Gothic"/>
              </a:rPr>
              <a:t> </a:t>
            </a:r>
            <a:r>
              <a:rPr sz="1900" i="1" dirty="0">
                <a:latin typeface="Century Gothic"/>
                <a:cs typeface="Century Gothic"/>
              </a:rPr>
              <a:t>riesgos</a:t>
            </a:r>
            <a:r>
              <a:rPr sz="1900" i="1" spc="-75" dirty="0">
                <a:latin typeface="Century Gothic"/>
                <a:cs typeface="Century Gothic"/>
              </a:rPr>
              <a:t> </a:t>
            </a:r>
            <a:r>
              <a:rPr sz="1900" i="1" spc="70" dirty="0">
                <a:latin typeface="Century Gothic"/>
                <a:cs typeface="Century Gothic"/>
              </a:rPr>
              <a:t>y</a:t>
            </a:r>
            <a:r>
              <a:rPr sz="1900" i="1" spc="-70" dirty="0">
                <a:latin typeface="Century Gothic"/>
                <a:cs typeface="Century Gothic"/>
              </a:rPr>
              <a:t> </a:t>
            </a:r>
            <a:r>
              <a:rPr sz="1900" i="1" spc="-30" dirty="0">
                <a:latin typeface="Century Gothic"/>
                <a:cs typeface="Century Gothic"/>
              </a:rPr>
              <a:t>preocupaciones</a:t>
            </a:r>
            <a:r>
              <a:rPr sz="1900" i="1" spc="-70" dirty="0">
                <a:latin typeface="Century Gothic"/>
                <a:cs typeface="Century Gothic"/>
              </a:rPr>
              <a:t> </a:t>
            </a:r>
            <a:r>
              <a:rPr sz="1900" i="1" spc="-10" dirty="0">
                <a:latin typeface="Century Gothic"/>
                <a:cs typeface="Century Gothic"/>
              </a:rPr>
              <a:t>principales</a:t>
            </a:r>
            <a:r>
              <a:rPr sz="1900" i="1" spc="-75" dirty="0">
                <a:latin typeface="Century Gothic"/>
                <a:cs typeface="Century Gothic"/>
              </a:rPr>
              <a:t> </a:t>
            </a:r>
            <a:r>
              <a:rPr sz="1900" i="1" dirty="0">
                <a:latin typeface="Century Gothic"/>
                <a:cs typeface="Century Gothic"/>
              </a:rPr>
              <a:t>en</a:t>
            </a:r>
            <a:r>
              <a:rPr sz="1900" i="1" spc="-70" dirty="0">
                <a:latin typeface="Century Gothic"/>
                <a:cs typeface="Century Gothic"/>
              </a:rPr>
              <a:t> </a:t>
            </a:r>
            <a:r>
              <a:rPr sz="1900" i="1" spc="-35" dirty="0">
                <a:latin typeface="Century Gothic"/>
                <a:cs typeface="Century Gothic"/>
              </a:rPr>
              <a:t>materia</a:t>
            </a:r>
            <a:r>
              <a:rPr sz="1900" i="1" spc="-70" dirty="0">
                <a:latin typeface="Century Gothic"/>
                <a:cs typeface="Century Gothic"/>
              </a:rPr>
              <a:t> </a:t>
            </a:r>
            <a:r>
              <a:rPr sz="1900" i="1" spc="-20" dirty="0">
                <a:latin typeface="Century Gothic"/>
                <a:cs typeface="Century Gothic"/>
              </a:rPr>
              <a:t>de</a:t>
            </a:r>
            <a:r>
              <a:rPr sz="1900" i="1" spc="-75" dirty="0">
                <a:latin typeface="Century Gothic"/>
                <a:cs typeface="Century Gothic"/>
              </a:rPr>
              <a:t> </a:t>
            </a:r>
            <a:r>
              <a:rPr sz="1900" i="1" spc="-45" dirty="0">
                <a:latin typeface="Century Gothic"/>
                <a:cs typeface="Century Gothic"/>
              </a:rPr>
              <a:t>conflicto</a:t>
            </a:r>
            <a:r>
              <a:rPr sz="1900" i="1" spc="-70" dirty="0">
                <a:latin typeface="Century Gothic"/>
                <a:cs typeface="Century Gothic"/>
              </a:rPr>
              <a:t> </a:t>
            </a:r>
            <a:r>
              <a:rPr sz="1900" i="1" spc="-20" dirty="0">
                <a:latin typeface="Century Gothic"/>
                <a:cs typeface="Century Gothic"/>
              </a:rPr>
              <a:t>de</a:t>
            </a:r>
            <a:r>
              <a:rPr sz="1900" i="1" spc="-70" dirty="0">
                <a:latin typeface="Century Gothic"/>
                <a:cs typeface="Century Gothic"/>
              </a:rPr>
              <a:t> </a:t>
            </a:r>
            <a:r>
              <a:rPr sz="1900" i="1" spc="-35" dirty="0">
                <a:latin typeface="Century Gothic"/>
                <a:cs typeface="Century Gothic"/>
              </a:rPr>
              <a:t>interés</a:t>
            </a:r>
            <a:r>
              <a:rPr sz="1900" i="1" spc="-75" dirty="0">
                <a:latin typeface="Century Gothic"/>
                <a:cs typeface="Century Gothic"/>
              </a:rPr>
              <a:t> </a:t>
            </a:r>
            <a:r>
              <a:rPr sz="1900" i="1" dirty="0">
                <a:latin typeface="Century Gothic"/>
                <a:cs typeface="Century Gothic"/>
              </a:rPr>
              <a:t>se</a:t>
            </a:r>
            <a:r>
              <a:rPr sz="1900" i="1" spc="-70" dirty="0">
                <a:latin typeface="Century Gothic"/>
                <a:cs typeface="Century Gothic"/>
              </a:rPr>
              <a:t> </a:t>
            </a:r>
            <a:r>
              <a:rPr sz="1900" i="1" spc="-35" dirty="0">
                <a:latin typeface="Century Gothic"/>
                <a:cs typeface="Century Gothic"/>
              </a:rPr>
              <a:t>refiere</a:t>
            </a:r>
            <a:r>
              <a:rPr sz="1900" i="1" spc="-70" dirty="0">
                <a:latin typeface="Century Gothic"/>
                <a:cs typeface="Century Gothic"/>
              </a:rPr>
              <a:t> </a:t>
            </a:r>
            <a:r>
              <a:rPr sz="1900" i="1" dirty="0">
                <a:latin typeface="Century Gothic"/>
                <a:cs typeface="Century Gothic"/>
              </a:rPr>
              <a:t>a</a:t>
            </a:r>
            <a:r>
              <a:rPr sz="1900" i="1" spc="-70" dirty="0">
                <a:latin typeface="Century Gothic"/>
                <a:cs typeface="Century Gothic"/>
              </a:rPr>
              <a:t> </a:t>
            </a:r>
            <a:r>
              <a:rPr sz="1900" i="1" dirty="0">
                <a:latin typeface="Century Gothic"/>
                <a:cs typeface="Century Gothic"/>
              </a:rPr>
              <a:t>la</a:t>
            </a:r>
            <a:r>
              <a:rPr sz="1900" i="1" spc="-75" dirty="0">
                <a:latin typeface="Century Gothic"/>
                <a:cs typeface="Century Gothic"/>
              </a:rPr>
              <a:t> </a:t>
            </a:r>
            <a:r>
              <a:rPr sz="1900" i="1" spc="-65" dirty="0">
                <a:latin typeface="Century Gothic"/>
                <a:cs typeface="Century Gothic"/>
              </a:rPr>
              <a:t>“puerta</a:t>
            </a:r>
            <a:r>
              <a:rPr sz="1900" i="1" spc="-70" dirty="0">
                <a:latin typeface="Century Gothic"/>
                <a:cs typeface="Century Gothic"/>
              </a:rPr>
              <a:t> </a:t>
            </a:r>
            <a:r>
              <a:rPr sz="1900" i="1" spc="-30" dirty="0">
                <a:latin typeface="Century Gothic"/>
                <a:cs typeface="Century Gothic"/>
              </a:rPr>
              <a:t>giratoria”.</a:t>
            </a:r>
            <a:r>
              <a:rPr sz="1900" i="1" spc="-70" dirty="0">
                <a:latin typeface="Century Gothic"/>
                <a:cs typeface="Century Gothic"/>
              </a:rPr>
              <a:t> </a:t>
            </a:r>
            <a:r>
              <a:rPr sz="1900" i="1" spc="-25" dirty="0">
                <a:latin typeface="Century Gothic"/>
                <a:cs typeface="Century Gothic"/>
              </a:rPr>
              <a:t>El</a:t>
            </a:r>
            <a:r>
              <a:rPr sz="1900" i="1" spc="500" dirty="0">
                <a:latin typeface="Century Gothic"/>
                <a:cs typeface="Century Gothic"/>
              </a:rPr>
              <a:t> </a:t>
            </a:r>
            <a:r>
              <a:rPr sz="1900" i="1" spc="-35" dirty="0">
                <a:latin typeface="Century Gothic"/>
                <a:cs typeface="Century Gothic"/>
              </a:rPr>
              <a:t>tránsito</a:t>
            </a:r>
            <a:r>
              <a:rPr sz="1900" i="1" spc="-65" dirty="0">
                <a:latin typeface="Century Gothic"/>
                <a:cs typeface="Century Gothic"/>
              </a:rPr>
              <a:t> </a:t>
            </a:r>
            <a:r>
              <a:rPr sz="1900" i="1" spc="-70" dirty="0">
                <a:latin typeface="Century Gothic"/>
                <a:cs typeface="Century Gothic"/>
              </a:rPr>
              <a:t>entre</a:t>
            </a:r>
            <a:r>
              <a:rPr sz="1900" i="1" spc="-65" dirty="0">
                <a:latin typeface="Century Gothic"/>
                <a:cs typeface="Century Gothic"/>
              </a:rPr>
              <a:t> </a:t>
            </a:r>
            <a:r>
              <a:rPr sz="1900" i="1" dirty="0">
                <a:latin typeface="Century Gothic"/>
                <a:cs typeface="Century Gothic"/>
              </a:rPr>
              <a:t>el</a:t>
            </a:r>
            <a:r>
              <a:rPr sz="1900" i="1" spc="-65" dirty="0">
                <a:latin typeface="Century Gothic"/>
                <a:cs typeface="Century Gothic"/>
              </a:rPr>
              <a:t> </a:t>
            </a:r>
            <a:r>
              <a:rPr sz="1900" i="1" spc="-50" dirty="0">
                <a:latin typeface="Century Gothic"/>
                <a:cs typeface="Century Gothic"/>
              </a:rPr>
              <a:t>sector</a:t>
            </a:r>
            <a:r>
              <a:rPr sz="1900" i="1" spc="-65" dirty="0">
                <a:latin typeface="Century Gothic"/>
                <a:cs typeface="Century Gothic"/>
              </a:rPr>
              <a:t> </a:t>
            </a:r>
            <a:r>
              <a:rPr sz="1900" i="1" spc="-25" dirty="0">
                <a:latin typeface="Century Gothic"/>
                <a:cs typeface="Century Gothic"/>
              </a:rPr>
              <a:t>privado</a:t>
            </a:r>
            <a:r>
              <a:rPr sz="1900" i="1" spc="-65" dirty="0">
                <a:latin typeface="Century Gothic"/>
                <a:cs typeface="Century Gothic"/>
              </a:rPr>
              <a:t> </a:t>
            </a:r>
            <a:r>
              <a:rPr sz="1900" i="1" spc="70" dirty="0">
                <a:latin typeface="Century Gothic"/>
                <a:cs typeface="Century Gothic"/>
              </a:rPr>
              <a:t>y</a:t>
            </a:r>
            <a:r>
              <a:rPr sz="1900" i="1" spc="-65" dirty="0">
                <a:latin typeface="Century Gothic"/>
                <a:cs typeface="Century Gothic"/>
              </a:rPr>
              <a:t> </a:t>
            </a:r>
            <a:r>
              <a:rPr sz="1900" i="1" dirty="0">
                <a:latin typeface="Century Gothic"/>
                <a:cs typeface="Century Gothic"/>
              </a:rPr>
              <a:t>el</a:t>
            </a:r>
            <a:r>
              <a:rPr sz="1900" i="1" spc="-65" dirty="0">
                <a:latin typeface="Century Gothic"/>
                <a:cs typeface="Century Gothic"/>
              </a:rPr>
              <a:t> </a:t>
            </a:r>
            <a:r>
              <a:rPr sz="1900" i="1" spc="-10" dirty="0">
                <a:latin typeface="Century Gothic"/>
                <a:cs typeface="Century Gothic"/>
              </a:rPr>
              <a:t>público</a:t>
            </a:r>
            <a:r>
              <a:rPr sz="1900" i="1" spc="-65" dirty="0">
                <a:latin typeface="Century Gothic"/>
                <a:cs typeface="Century Gothic"/>
              </a:rPr>
              <a:t> </a:t>
            </a:r>
            <a:r>
              <a:rPr sz="1900" i="1" spc="-30" dirty="0">
                <a:latin typeface="Century Gothic"/>
                <a:cs typeface="Century Gothic"/>
              </a:rPr>
              <a:t>puede</a:t>
            </a:r>
            <a:r>
              <a:rPr sz="1900" i="1" spc="-65" dirty="0">
                <a:latin typeface="Century Gothic"/>
                <a:cs typeface="Century Gothic"/>
              </a:rPr>
              <a:t> </a:t>
            </a:r>
            <a:r>
              <a:rPr sz="1900" i="1" spc="-70" dirty="0">
                <a:latin typeface="Century Gothic"/>
                <a:cs typeface="Century Gothic"/>
              </a:rPr>
              <a:t>tener</a:t>
            </a:r>
            <a:r>
              <a:rPr sz="1900" i="1" spc="-65" dirty="0">
                <a:latin typeface="Century Gothic"/>
                <a:cs typeface="Century Gothic"/>
              </a:rPr>
              <a:t> </a:t>
            </a:r>
            <a:r>
              <a:rPr sz="1900" i="1" spc="-20" dirty="0">
                <a:latin typeface="Century Gothic"/>
                <a:cs typeface="Century Gothic"/>
              </a:rPr>
              <a:t>resultados</a:t>
            </a:r>
            <a:r>
              <a:rPr sz="1900" i="1" spc="-65" dirty="0">
                <a:latin typeface="Century Gothic"/>
                <a:cs typeface="Century Gothic"/>
              </a:rPr>
              <a:t> </a:t>
            </a:r>
            <a:r>
              <a:rPr sz="1900" i="1" spc="-20" dirty="0">
                <a:latin typeface="Century Gothic"/>
                <a:cs typeface="Century Gothic"/>
              </a:rPr>
              <a:t>positivos,</a:t>
            </a:r>
            <a:r>
              <a:rPr sz="1900" i="1" spc="-65" dirty="0">
                <a:latin typeface="Century Gothic"/>
                <a:cs typeface="Century Gothic"/>
              </a:rPr>
              <a:t> </a:t>
            </a:r>
            <a:r>
              <a:rPr sz="1900" i="1" spc="-40" dirty="0">
                <a:latin typeface="Century Gothic"/>
                <a:cs typeface="Century Gothic"/>
              </a:rPr>
              <a:t>especialmente</a:t>
            </a:r>
            <a:r>
              <a:rPr sz="1900" i="1" spc="-65" dirty="0">
                <a:latin typeface="Century Gothic"/>
                <a:cs typeface="Century Gothic"/>
              </a:rPr>
              <a:t> </a:t>
            </a:r>
            <a:r>
              <a:rPr sz="1900" i="1" dirty="0">
                <a:latin typeface="Century Gothic"/>
                <a:cs typeface="Century Gothic"/>
              </a:rPr>
              <a:t>la</a:t>
            </a:r>
            <a:r>
              <a:rPr sz="1900" i="1" spc="-65" dirty="0">
                <a:latin typeface="Century Gothic"/>
                <a:cs typeface="Century Gothic"/>
              </a:rPr>
              <a:t> </a:t>
            </a:r>
            <a:r>
              <a:rPr sz="1900" i="1" spc="-40" dirty="0">
                <a:latin typeface="Century Gothic"/>
                <a:cs typeface="Century Gothic"/>
              </a:rPr>
              <a:t>transferencia</a:t>
            </a:r>
            <a:r>
              <a:rPr sz="1900" i="1" spc="-65" dirty="0">
                <a:latin typeface="Century Gothic"/>
                <a:cs typeface="Century Gothic"/>
              </a:rPr>
              <a:t> </a:t>
            </a:r>
            <a:r>
              <a:rPr sz="1900" i="1" spc="-20" dirty="0">
                <a:latin typeface="Century Gothic"/>
                <a:cs typeface="Century Gothic"/>
              </a:rPr>
              <a:t>de</a:t>
            </a:r>
            <a:r>
              <a:rPr sz="1900" i="1" spc="-65" dirty="0">
                <a:latin typeface="Century Gothic"/>
                <a:cs typeface="Century Gothic"/>
              </a:rPr>
              <a:t> </a:t>
            </a:r>
            <a:r>
              <a:rPr sz="1900" i="1" spc="-10" dirty="0">
                <a:latin typeface="Century Gothic"/>
                <a:cs typeface="Century Gothic"/>
              </a:rPr>
              <a:t>conocimiento </a:t>
            </a:r>
            <a:r>
              <a:rPr sz="1900" i="1" spc="70" dirty="0">
                <a:latin typeface="Century Gothic"/>
                <a:cs typeface="Century Gothic"/>
              </a:rPr>
              <a:t>y</a:t>
            </a:r>
            <a:r>
              <a:rPr sz="1900" i="1" spc="-75" dirty="0">
                <a:latin typeface="Century Gothic"/>
                <a:cs typeface="Century Gothic"/>
              </a:rPr>
              <a:t> </a:t>
            </a:r>
            <a:r>
              <a:rPr sz="1900" i="1" spc="-30" dirty="0">
                <a:latin typeface="Century Gothic"/>
                <a:cs typeface="Century Gothic"/>
              </a:rPr>
              <a:t>experiencia.</a:t>
            </a:r>
            <a:r>
              <a:rPr sz="1900" i="1" spc="-75" dirty="0">
                <a:latin typeface="Century Gothic"/>
                <a:cs typeface="Century Gothic"/>
              </a:rPr>
              <a:t> </a:t>
            </a:r>
            <a:r>
              <a:rPr sz="1900" i="1" dirty="0">
                <a:latin typeface="Century Gothic"/>
                <a:cs typeface="Century Gothic"/>
              </a:rPr>
              <a:t>Sin</a:t>
            </a:r>
            <a:r>
              <a:rPr sz="1900" i="1" spc="-70" dirty="0">
                <a:latin typeface="Century Gothic"/>
                <a:cs typeface="Century Gothic"/>
              </a:rPr>
              <a:t> </a:t>
            </a:r>
            <a:r>
              <a:rPr sz="1900" i="1" spc="-25" dirty="0">
                <a:latin typeface="Century Gothic"/>
                <a:cs typeface="Century Gothic"/>
              </a:rPr>
              <a:t>embargo,</a:t>
            </a:r>
            <a:r>
              <a:rPr sz="1900" i="1" spc="-75" dirty="0">
                <a:latin typeface="Century Gothic"/>
                <a:cs typeface="Century Gothic"/>
              </a:rPr>
              <a:t> </a:t>
            </a:r>
            <a:r>
              <a:rPr sz="1900" i="1" spc="50" dirty="0">
                <a:latin typeface="Century Gothic"/>
                <a:cs typeface="Century Gothic"/>
              </a:rPr>
              <a:t>si</a:t>
            </a:r>
            <a:r>
              <a:rPr sz="1900" i="1" spc="-75" dirty="0">
                <a:latin typeface="Century Gothic"/>
                <a:cs typeface="Century Gothic"/>
              </a:rPr>
              <a:t> </a:t>
            </a:r>
            <a:r>
              <a:rPr sz="1900" i="1" dirty="0">
                <a:latin typeface="Century Gothic"/>
                <a:cs typeface="Century Gothic"/>
              </a:rPr>
              <a:t>no</a:t>
            </a:r>
            <a:r>
              <a:rPr sz="1900" i="1" spc="-70" dirty="0">
                <a:latin typeface="Century Gothic"/>
                <a:cs typeface="Century Gothic"/>
              </a:rPr>
              <a:t> </a:t>
            </a:r>
            <a:r>
              <a:rPr sz="1900" i="1" dirty="0">
                <a:latin typeface="Century Gothic"/>
                <a:cs typeface="Century Gothic"/>
              </a:rPr>
              <a:t>se</a:t>
            </a:r>
            <a:r>
              <a:rPr sz="1900" i="1" spc="-75" dirty="0">
                <a:latin typeface="Century Gothic"/>
                <a:cs typeface="Century Gothic"/>
              </a:rPr>
              <a:t> </a:t>
            </a:r>
            <a:r>
              <a:rPr sz="1900" i="1" dirty="0">
                <a:latin typeface="Century Gothic"/>
                <a:cs typeface="Century Gothic"/>
              </a:rPr>
              <a:t>regula</a:t>
            </a:r>
            <a:r>
              <a:rPr sz="1900" i="1" spc="-75" dirty="0">
                <a:latin typeface="Century Gothic"/>
                <a:cs typeface="Century Gothic"/>
              </a:rPr>
              <a:t> </a:t>
            </a:r>
            <a:r>
              <a:rPr sz="1900" i="1" spc="-55" dirty="0">
                <a:latin typeface="Century Gothic"/>
                <a:cs typeface="Century Gothic"/>
              </a:rPr>
              <a:t>adecuadamente</a:t>
            </a:r>
            <a:r>
              <a:rPr sz="1900" i="1" spc="-70" dirty="0">
                <a:latin typeface="Century Gothic"/>
                <a:cs typeface="Century Gothic"/>
              </a:rPr>
              <a:t> </a:t>
            </a:r>
            <a:r>
              <a:rPr sz="1900" i="1" spc="-35" dirty="0">
                <a:latin typeface="Century Gothic"/>
                <a:cs typeface="Century Gothic"/>
              </a:rPr>
              <a:t>también</a:t>
            </a:r>
            <a:r>
              <a:rPr sz="1900" i="1" spc="-75" dirty="0">
                <a:latin typeface="Century Gothic"/>
                <a:cs typeface="Century Gothic"/>
              </a:rPr>
              <a:t> </a:t>
            </a:r>
            <a:r>
              <a:rPr sz="1900" i="1" spc="-30" dirty="0">
                <a:latin typeface="Century Gothic"/>
                <a:cs typeface="Century Gothic"/>
              </a:rPr>
              <a:t>puede</a:t>
            </a:r>
            <a:r>
              <a:rPr sz="1900" i="1" spc="-75" dirty="0">
                <a:latin typeface="Century Gothic"/>
                <a:cs typeface="Century Gothic"/>
              </a:rPr>
              <a:t> </a:t>
            </a:r>
            <a:r>
              <a:rPr sz="1900" i="1" dirty="0">
                <a:latin typeface="Century Gothic"/>
                <a:cs typeface="Century Gothic"/>
              </a:rPr>
              <a:t>llegar</a:t>
            </a:r>
            <a:r>
              <a:rPr sz="1900" i="1" spc="-70" dirty="0">
                <a:latin typeface="Century Gothic"/>
                <a:cs typeface="Century Gothic"/>
              </a:rPr>
              <a:t> </a:t>
            </a:r>
            <a:r>
              <a:rPr sz="1900" i="1" dirty="0">
                <a:latin typeface="Century Gothic"/>
                <a:cs typeface="Century Gothic"/>
              </a:rPr>
              <a:t>a</a:t>
            </a:r>
            <a:r>
              <a:rPr sz="1900" i="1" spc="-75" dirty="0">
                <a:latin typeface="Century Gothic"/>
                <a:cs typeface="Century Gothic"/>
              </a:rPr>
              <a:t> </a:t>
            </a:r>
            <a:r>
              <a:rPr sz="1900" i="1" spc="-40" dirty="0">
                <a:latin typeface="Century Gothic"/>
                <a:cs typeface="Century Gothic"/>
              </a:rPr>
              <a:t>constituir</a:t>
            </a:r>
            <a:r>
              <a:rPr sz="1900" i="1" spc="-75" dirty="0">
                <a:latin typeface="Century Gothic"/>
                <a:cs typeface="Century Gothic"/>
              </a:rPr>
              <a:t> </a:t>
            </a:r>
            <a:r>
              <a:rPr sz="1900" i="1" dirty="0">
                <a:latin typeface="Century Gothic"/>
                <a:cs typeface="Century Gothic"/>
              </a:rPr>
              <a:t>una</a:t>
            </a:r>
            <a:r>
              <a:rPr sz="1900" i="1" spc="-70" dirty="0">
                <a:latin typeface="Century Gothic"/>
                <a:cs typeface="Century Gothic"/>
              </a:rPr>
              <a:t> </a:t>
            </a:r>
            <a:r>
              <a:rPr sz="1900" i="1" spc="-20" dirty="0">
                <a:latin typeface="Century Gothic"/>
                <a:cs typeface="Century Gothic"/>
              </a:rPr>
              <a:t>forma</a:t>
            </a:r>
            <a:r>
              <a:rPr sz="1900" i="1" spc="-75" dirty="0">
                <a:latin typeface="Century Gothic"/>
                <a:cs typeface="Century Gothic"/>
              </a:rPr>
              <a:t> </a:t>
            </a:r>
            <a:r>
              <a:rPr sz="1900" i="1" spc="-20" dirty="0">
                <a:latin typeface="Century Gothic"/>
                <a:cs typeface="Century Gothic"/>
              </a:rPr>
              <a:t>de</a:t>
            </a:r>
            <a:r>
              <a:rPr sz="1900" i="1" spc="-70" dirty="0">
                <a:latin typeface="Century Gothic"/>
                <a:cs typeface="Century Gothic"/>
              </a:rPr>
              <a:t> </a:t>
            </a:r>
            <a:r>
              <a:rPr sz="1900" i="1" spc="-45" dirty="0">
                <a:latin typeface="Century Gothic"/>
                <a:cs typeface="Century Gothic"/>
              </a:rPr>
              <a:t>obtener</a:t>
            </a:r>
            <a:r>
              <a:rPr sz="1900" i="1" spc="-75" dirty="0">
                <a:latin typeface="Century Gothic"/>
                <a:cs typeface="Century Gothic"/>
              </a:rPr>
              <a:t> </a:t>
            </a:r>
            <a:r>
              <a:rPr sz="1900" i="1" spc="-25" dirty="0">
                <a:latin typeface="Century Gothic"/>
                <a:cs typeface="Century Gothic"/>
              </a:rPr>
              <a:t>una </a:t>
            </a:r>
            <a:r>
              <a:rPr sz="1900" i="1" spc="-45" dirty="0">
                <a:latin typeface="Century Gothic"/>
                <a:cs typeface="Century Gothic"/>
              </a:rPr>
              <a:t>ventaja</a:t>
            </a:r>
            <a:r>
              <a:rPr sz="1900" i="1" spc="-90" dirty="0">
                <a:latin typeface="Century Gothic"/>
                <a:cs typeface="Century Gothic"/>
              </a:rPr>
              <a:t> </a:t>
            </a:r>
            <a:r>
              <a:rPr sz="1900" i="1" spc="-10" dirty="0">
                <a:latin typeface="Century Gothic"/>
                <a:cs typeface="Century Gothic"/>
              </a:rPr>
              <a:t>indebida</a:t>
            </a:r>
            <a:r>
              <a:rPr sz="1900" i="1" spc="-120" dirty="0">
                <a:latin typeface="Century Gothic"/>
                <a:cs typeface="Century Gothic"/>
              </a:rPr>
              <a:t> </a:t>
            </a:r>
            <a:r>
              <a:rPr sz="1900" i="1" dirty="0">
                <a:latin typeface="Century Gothic"/>
                <a:cs typeface="Century Gothic"/>
              </a:rPr>
              <a:t>e</a:t>
            </a:r>
            <a:r>
              <a:rPr sz="1900" i="1" spc="-90" dirty="0">
                <a:latin typeface="Century Gothic"/>
                <a:cs typeface="Century Gothic"/>
              </a:rPr>
              <a:t> </a:t>
            </a:r>
            <a:r>
              <a:rPr sz="1900" i="1" spc="-10" dirty="0">
                <a:latin typeface="Century Gothic"/>
                <a:cs typeface="Century Gothic"/>
              </a:rPr>
              <a:t>injusta</a:t>
            </a:r>
            <a:r>
              <a:rPr sz="1900" i="1" spc="-90" dirty="0">
                <a:latin typeface="Century Gothic"/>
                <a:cs typeface="Century Gothic"/>
              </a:rPr>
              <a:t> </a:t>
            </a:r>
            <a:r>
              <a:rPr sz="1900" i="1" spc="-10" dirty="0">
                <a:latin typeface="Century Gothic"/>
                <a:cs typeface="Century Gothic"/>
              </a:rPr>
              <a:t>para</a:t>
            </a:r>
            <a:r>
              <a:rPr sz="1900" i="1" spc="-90" dirty="0">
                <a:latin typeface="Century Gothic"/>
                <a:cs typeface="Century Gothic"/>
              </a:rPr>
              <a:t> </a:t>
            </a:r>
            <a:r>
              <a:rPr sz="1900" i="1" dirty="0">
                <a:latin typeface="Century Gothic"/>
                <a:cs typeface="Century Gothic"/>
              </a:rPr>
              <a:t>influir</a:t>
            </a:r>
            <a:r>
              <a:rPr sz="1900" i="1" spc="-95" dirty="0">
                <a:latin typeface="Century Gothic"/>
                <a:cs typeface="Century Gothic"/>
              </a:rPr>
              <a:t> </a:t>
            </a:r>
            <a:r>
              <a:rPr sz="1900" i="1" spc="-10" dirty="0">
                <a:latin typeface="Century Gothic"/>
                <a:cs typeface="Century Gothic"/>
              </a:rPr>
              <a:t>sobre</a:t>
            </a:r>
            <a:r>
              <a:rPr sz="1900" i="1" spc="-90" dirty="0">
                <a:latin typeface="Century Gothic"/>
                <a:cs typeface="Century Gothic"/>
              </a:rPr>
              <a:t> </a:t>
            </a:r>
            <a:r>
              <a:rPr sz="1900" i="1" dirty="0">
                <a:latin typeface="Century Gothic"/>
                <a:cs typeface="Century Gothic"/>
              </a:rPr>
              <a:t>las</a:t>
            </a:r>
            <a:r>
              <a:rPr sz="1900" i="1" spc="-90" dirty="0">
                <a:latin typeface="Century Gothic"/>
                <a:cs typeface="Century Gothic"/>
              </a:rPr>
              <a:t> </a:t>
            </a:r>
            <a:r>
              <a:rPr sz="1900" i="1" spc="-20" dirty="0">
                <a:latin typeface="Century Gothic"/>
                <a:cs typeface="Century Gothic"/>
              </a:rPr>
              <a:t>políticas</a:t>
            </a:r>
            <a:r>
              <a:rPr sz="1900" i="1" spc="-95" dirty="0">
                <a:latin typeface="Century Gothic"/>
                <a:cs typeface="Century Gothic"/>
              </a:rPr>
              <a:t> </a:t>
            </a:r>
            <a:r>
              <a:rPr sz="1900" i="1" spc="-25" dirty="0">
                <a:latin typeface="Century Gothic"/>
                <a:cs typeface="Century Gothic"/>
              </a:rPr>
              <a:t>gubernamentales.”</a:t>
            </a:r>
            <a:r>
              <a:rPr sz="1900" i="1" spc="385" dirty="0">
                <a:latin typeface="Century Gothic"/>
                <a:cs typeface="Century Gothic"/>
              </a:rPr>
              <a:t> </a:t>
            </a:r>
            <a:r>
              <a:rPr sz="1900" spc="-25" dirty="0">
                <a:latin typeface="Century Gothic"/>
                <a:cs typeface="Century Gothic"/>
              </a:rPr>
              <a:t>Estudio</a:t>
            </a:r>
            <a:r>
              <a:rPr sz="1900" spc="-95" dirty="0">
                <a:latin typeface="Century Gothic"/>
                <a:cs typeface="Century Gothic"/>
              </a:rPr>
              <a:t> </a:t>
            </a:r>
            <a:r>
              <a:rPr sz="1900" spc="-20" dirty="0">
                <a:latin typeface="Century Gothic"/>
                <a:cs typeface="Century Gothic"/>
              </a:rPr>
              <a:t>de</a:t>
            </a:r>
            <a:r>
              <a:rPr sz="1900" spc="-90" dirty="0">
                <a:latin typeface="Century Gothic"/>
                <a:cs typeface="Century Gothic"/>
              </a:rPr>
              <a:t> </a:t>
            </a:r>
            <a:r>
              <a:rPr sz="1900" spc="-30" dirty="0">
                <a:latin typeface="Century Gothic"/>
                <a:cs typeface="Century Gothic"/>
              </a:rPr>
              <a:t>Integridad</a:t>
            </a:r>
            <a:r>
              <a:rPr sz="1900" spc="-90" dirty="0">
                <a:latin typeface="Century Gothic"/>
                <a:cs typeface="Century Gothic"/>
              </a:rPr>
              <a:t> </a:t>
            </a:r>
            <a:r>
              <a:rPr sz="1900" spc="-20" dirty="0">
                <a:latin typeface="Century Gothic"/>
                <a:cs typeface="Century Gothic"/>
              </a:rPr>
              <a:t>de</a:t>
            </a:r>
            <a:r>
              <a:rPr sz="1900" spc="-90" dirty="0">
                <a:latin typeface="Century Gothic"/>
                <a:cs typeface="Century Gothic"/>
              </a:rPr>
              <a:t> </a:t>
            </a:r>
            <a:r>
              <a:rPr sz="1900" spc="-60" dirty="0">
                <a:latin typeface="Century Gothic"/>
                <a:cs typeface="Century Gothic"/>
              </a:rPr>
              <a:t>Costa</a:t>
            </a:r>
            <a:r>
              <a:rPr sz="1900" spc="-80" dirty="0">
                <a:latin typeface="Century Gothic"/>
                <a:cs typeface="Century Gothic"/>
              </a:rPr>
              <a:t> </a:t>
            </a:r>
            <a:r>
              <a:rPr sz="1900" spc="-30" dirty="0">
                <a:latin typeface="Century Gothic"/>
                <a:cs typeface="Century Gothic"/>
              </a:rPr>
              <a:t>Rica,</a:t>
            </a:r>
            <a:r>
              <a:rPr sz="1900" spc="-95" dirty="0">
                <a:latin typeface="Century Gothic"/>
                <a:cs typeface="Century Gothic"/>
              </a:rPr>
              <a:t> </a:t>
            </a:r>
            <a:r>
              <a:rPr sz="1900" spc="-75" dirty="0">
                <a:latin typeface="Century Gothic"/>
                <a:cs typeface="Century Gothic"/>
              </a:rPr>
              <a:t>OCDE,</a:t>
            </a:r>
            <a:r>
              <a:rPr sz="1900" spc="-80" dirty="0">
                <a:latin typeface="Century Gothic"/>
                <a:cs typeface="Century Gothic"/>
              </a:rPr>
              <a:t> </a:t>
            </a:r>
            <a:r>
              <a:rPr sz="1900" spc="-20" dirty="0">
                <a:latin typeface="Century Gothic"/>
                <a:cs typeface="Century Gothic"/>
              </a:rPr>
              <a:t>2022</a:t>
            </a:r>
            <a:endParaRPr sz="1900" dirty="0">
              <a:latin typeface="Century Gothic"/>
              <a:cs typeface="Century Gothic"/>
            </a:endParaRPr>
          </a:p>
          <a:p>
            <a:pPr>
              <a:lnSpc>
                <a:spcPct val="100000"/>
              </a:lnSpc>
              <a:spcBef>
                <a:spcPts val="1835"/>
              </a:spcBef>
            </a:pPr>
            <a:endParaRPr sz="1900" dirty="0">
              <a:latin typeface="Century Gothic"/>
              <a:cs typeface="Century Gothic"/>
            </a:endParaRPr>
          </a:p>
          <a:p>
            <a:pPr marL="12700" marR="83185">
              <a:lnSpc>
                <a:spcPct val="100000"/>
              </a:lnSpc>
            </a:pPr>
            <a:r>
              <a:rPr sz="2600" b="1" spc="114" dirty="0">
                <a:latin typeface="Century Gothic"/>
                <a:cs typeface="Century Gothic"/>
              </a:rPr>
              <a:t>“</a:t>
            </a:r>
            <a:r>
              <a:rPr sz="2600" b="1" i="1" spc="114" dirty="0">
                <a:latin typeface="Century Gothic"/>
                <a:cs typeface="Century Gothic"/>
              </a:rPr>
              <a:t>Puerta</a:t>
            </a:r>
            <a:r>
              <a:rPr sz="2600" b="1" i="1" spc="80" dirty="0">
                <a:latin typeface="Century Gothic"/>
                <a:cs typeface="Century Gothic"/>
              </a:rPr>
              <a:t> </a:t>
            </a:r>
            <a:r>
              <a:rPr sz="2600" b="1" i="1" spc="110" dirty="0">
                <a:latin typeface="Century Gothic"/>
                <a:cs typeface="Century Gothic"/>
              </a:rPr>
              <a:t>Giratoria”</a:t>
            </a:r>
            <a:r>
              <a:rPr sz="2600" b="1" i="1" spc="85" dirty="0">
                <a:latin typeface="Century Gothic"/>
                <a:cs typeface="Century Gothic"/>
              </a:rPr>
              <a:t> </a:t>
            </a:r>
            <a:r>
              <a:rPr sz="2600" b="1" i="1" spc="70" dirty="0">
                <a:latin typeface="Century Gothic"/>
                <a:cs typeface="Century Gothic"/>
              </a:rPr>
              <a:t>se</a:t>
            </a:r>
            <a:r>
              <a:rPr sz="2600" b="1" i="1" spc="80" dirty="0">
                <a:latin typeface="Century Gothic"/>
                <a:cs typeface="Century Gothic"/>
              </a:rPr>
              <a:t> </a:t>
            </a:r>
            <a:r>
              <a:rPr sz="2600" b="1" i="1" spc="55" dirty="0">
                <a:latin typeface="Century Gothic"/>
                <a:cs typeface="Century Gothic"/>
              </a:rPr>
              <a:t>le</a:t>
            </a:r>
            <a:r>
              <a:rPr sz="2600" b="1" i="1" spc="85" dirty="0">
                <a:latin typeface="Century Gothic"/>
                <a:cs typeface="Century Gothic"/>
              </a:rPr>
              <a:t> </a:t>
            </a:r>
            <a:r>
              <a:rPr sz="2600" b="1" i="1" spc="80" dirty="0">
                <a:latin typeface="Century Gothic"/>
                <a:cs typeface="Century Gothic"/>
              </a:rPr>
              <a:t>denomina </a:t>
            </a:r>
            <a:r>
              <a:rPr sz="2600" b="1" i="1" spc="114" dirty="0">
                <a:latin typeface="Century Gothic"/>
                <a:cs typeface="Century Gothic"/>
              </a:rPr>
              <a:t>al</a:t>
            </a:r>
            <a:r>
              <a:rPr sz="2600" b="1" i="1" spc="85" dirty="0">
                <a:latin typeface="Century Gothic"/>
                <a:cs typeface="Century Gothic"/>
              </a:rPr>
              <a:t> </a:t>
            </a:r>
            <a:r>
              <a:rPr sz="2600" b="1" i="1" spc="114" dirty="0">
                <a:latin typeface="Century Gothic"/>
                <a:cs typeface="Century Gothic"/>
              </a:rPr>
              <a:t>“paso</a:t>
            </a:r>
            <a:r>
              <a:rPr sz="2600" b="1" i="1" spc="80" dirty="0">
                <a:latin typeface="Century Gothic"/>
                <a:cs typeface="Century Gothic"/>
              </a:rPr>
              <a:t> </a:t>
            </a:r>
            <a:r>
              <a:rPr sz="2600" b="1" i="1" spc="50" dirty="0">
                <a:latin typeface="Century Gothic"/>
                <a:cs typeface="Century Gothic"/>
              </a:rPr>
              <a:t>de</a:t>
            </a:r>
            <a:r>
              <a:rPr sz="2600" b="1" i="1" spc="85" dirty="0">
                <a:latin typeface="Century Gothic"/>
                <a:cs typeface="Century Gothic"/>
              </a:rPr>
              <a:t> </a:t>
            </a:r>
            <a:r>
              <a:rPr sz="2600" b="1" i="1" spc="100" dirty="0">
                <a:latin typeface="Century Gothic"/>
                <a:cs typeface="Century Gothic"/>
              </a:rPr>
              <a:t>los</a:t>
            </a:r>
            <a:r>
              <a:rPr sz="2600" b="1" i="1" spc="85" dirty="0">
                <a:latin typeface="Century Gothic"/>
                <a:cs typeface="Century Gothic"/>
              </a:rPr>
              <a:t> </a:t>
            </a:r>
            <a:r>
              <a:rPr sz="2600" b="1" i="1" spc="105" dirty="0">
                <a:latin typeface="Century Gothic"/>
                <a:cs typeface="Century Gothic"/>
              </a:rPr>
              <a:t>altos</a:t>
            </a:r>
            <a:r>
              <a:rPr sz="2600" b="1" i="1" spc="80" dirty="0">
                <a:latin typeface="Century Gothic"/>
                <a:cs typeface="Century Gothic"/>
              </a:rPr>
              <a:t> </a:t>
            </a:r>
            <a:r>
              <a:rPr sz="2600" b="1" i="1" spc="85" dirty="0">
                <a:latin typeface="Century Gothic"/>
                <a:cs typeface="Century Gothic"/>
              </a:rPr>
              <a:t>cargos </a:t>
            </a:r>
            <a:r>
              <a:rPr sz="2600" b="1" i="1" spc="50" dirty="0">
                <a:latin typeface="Century Gothic"/>
                <a:cs typeface="Century Gothic"/>
              </a:rPr>
              <a:t>de</a:t>
            </a:r>
            <a:r>
              <a:rPr sz="2600" b="1" i="1" spc="80" dirty="0">
                <a:latin typeface="Century Gothic"/>
                <a:cs typeface="Century Gothic"/>
              </a:rPr>
              <a:t> </a:t>
            </a:r>
            <a:r>
              <a:rPr sz="2600" b="1" i="1" spc="114" dirty="0">
                <a:latin typeface="Century Gothic"/>
                <a:cs typeface="Century Gothic"/>
              </a:rPr>
              <a:t>la</a:t>
            </a:r>
            <a:r>
              <a:rPr sz="2600" b="1" i="1" spc="85" dirty="0">
                <a:latin typeface="Century Gothic"/>
                <a:cs typeface="Century Gothic"/>
              </a:rPr>
              <a:t> </a:t>
            </a:r>
            <a:r>
              <a:rPr sz="2600" b="1" i="1" spc="80" dirty="0">
                <a:latin typeface="Century Gothic"/>
                <a:cs typeface="Century Gothic"/>
              </a:rPr>
              <a:t>Administración </a:t>
            </a:r>
            <a:r>
              <a:rPr sz="2600" b="1" i="1" spc="114" dirty="0">
                <a:latin typeface="Century Gothic"/>
                <a:cs typeface="Century Gothic"/>
              </a:rPr>
              <a:t>al</a:t>
            </a:r>
            <a:r>
              <a:rPr sz="2600" b="1" i="1" spc="75" dirty="0">
                <a:latin typeface="Century Gothic"/>
                <a:cs typeface="Century Gothic"/>
              </a:rPr>
              <a:t> sector </a:t>
            </a:r>
            <a:r>
              <a:rPr sz="2600" b="1" i="1" spc="80" dirty="0">
                <a:latin typeface="Century Gothic"/>
                <a:cs typeface="Century Gothic"/>
              </a:rPr>
              <a:t>empresarial </a:t>
            </a:r>
            <a:r>
              <a:rPr sz="2600" b="1" i="1" dirty="0">
                <a:latin typeface="Century Gothic"/>
                <a:cs typeface="Century Gothic"/>
              </a:rPr>
              <a:t>y</a:t>
            </a:r>
            <a:r>
              <a:rPr sz="2600" b="1" i="1" spc="75" dirty="0">
                <a:latin typeface="Century Gothic"/>
                <a:cs typeface="Century Gothic"/>
              </a:rPr>
              <a:t> </a:t>
            </a:r>
            <a:r>
              <a:rPr sz="2600" b="1" i="1" spc="125" dirty="0">
                <a:latin typeface="Century Gothic"/>
                <a:cs typeface="Century Gothic"/>
              </a:rPr>
              <a:t>viceversa</a:t>
            </a:r>
            <a:r>
              <a:rPr sz="2600" b="1" spc="125" dirty="0">
                <a:latin typeface="Century Gothic"/>
                <a:cs typeface="Century Gothic"/>
              </a:rPr>
              <a:t>”*</a:t>
            </a:r>
            <a:endParaRPr sz="2600" dirty="0">
              <a:latin typeface="Century Gothic"/>
              <a:cs typeface="Century Gothic"/>
            </a:endParaRPr>
          </a:p>
        </p:txBody>
      </p:sp>
      <p:grpSp>
        <p:nvGrpSpPr>
          <p:cNvPr id="5" name="object 5"/>
          <p:cNvGrpSpPr/>
          <p:nvPr/>
        </p:nvGrpSpPr>
        <p:grpSpPr>
          <a:xfrm>
            <a:off x="4508" y="0"/>
            <a:ext cx="15540355" cy="1582420"/>
            <a:chOff x="4508" y="0"/>
            <a:chExt cx="15540355" cy="1582420"/>
          </a:xfrm>
        </p:grpSpPr>
        <p:sp>
          <p:nvSpPr>
            <p:cNvPr id="6" name="object 6"/>
            <p:cNvSpPr/>
            <p:nvPr/>
          </p:nvSpPr>
          <p:spPr>
            <a:xfrm>
              <a:off x="4508" y="0"/>
              <a:ext cx="15540355" cy="1582420"/>
            </a:xfrm>
            <a:custGeom>
              <a:avLst/>
              <a:gdLst/>
              <a:ahLst/>
              <a:cxnLst/>
              <a:rect l="l" t="t" r="r" b="b"/>
              <a:pathLst>
                <a:path w="15540355" h="1582420">
                  <a:moveTo>
                    <a:pt x="15540291" y="0"/>
                  </a:moveTo>
                  <a:lnTo>
                    <a:pt x="0" y="0"/>
                  </a:lnTo>
                  <a:lnTo>
                    <a:pt x="0" y="1581911"/>
                  </a:lnTo>
                  <a:lnTo>
                    <a:pt x="15540291" y="1581911"/>
                  </a:lnTo>
                  <a:lnTo>
                    <a:pt x="15540291" y="0"/>
                  </a:lnTo>
                  <a:close/>
                </a:path>
              </a:pathLst>
            </a:custGeom>
            <a:solidFill>
              <a:srgbClr val="3970B2"/>
            </a:solidFill>
          </p:spPr>
          <p:txBody>
            <a:bodyPr wrap="square" lIns="0" tIns="0" rIns="0" bIns="0" rtlCol="0"/>
            <a:lstStyle/>
            <a:p>
              <a:endParaRPr/>
            </a:p>
          </p:txBody>
        </p:sp>
        <p:sp>
          <p:nvSpPr>
            <p:cNvPr id="7" name="object 7"/>
            <p:cNvSpPr/>
            <p:nvPr/>
          </p:nvSpPr>
          <p:spPr>
            <a:xfrm>
              <a:off x="457200" y="0"/>
              <a:ext cx="1003300" cy="1573530"/>
            </a:xfrm>
            <a:custGeom>
              <a:avLst/>
              <a:gdLst/>
              <a:ahLst/>
              <a:cxnLst/>
              <a:rect l="l" t="t" r="r" b="b"/>
              <a:pathLst>
                <a:path w="1003300" h="1573530">
                  <a:moveTo>
                    <a:pt x="0" y="1573199"/>
                  </a:moveTo>
                  <a:lnTo>
                    <a:pt x="1003300" y="1573199"/>
                  </a:lnTo>
                  <a:lnTo>
                    <a:pt x="1003300" y="0"/>
                  </a:lnTo>
                  <a:lnTo>
                    <a:pt x="0" y="0"/>
                  </a:lnTo>
                  <a:lnTo>
                    <a:pt x="0" y="1573199"/>
                  </a:lnTo>
                  <a:close/>
                </a:path>
              </a:pathLst>
            </a:custGeom>
            <a:solidFill>
              <a:srgbClr val="005FAB">
                <a:alpha val="19999"/>
              </a:srgbClr>
            </a:solidFill>
          </p:spPr>
          <p:txBody>
            <a:bodyPr wrap="square" lIns="0" tIns="0" rIns="0" bIns="0" rtlCol="0"/>
            <a:lstStyle/>
            <a:p>
              <a:endParaRPr/>
            </a:p>
          </p:txBody>
        </p:sp>
      </p:grpSp>
      <p:sp>
        <p:nvSpPr>
          <p:cNvPr id="8" name="object 8"/>
          <p:cNvSpPr txBox="1">
            <a:spLocks noGrp="1"/>
          </p:cNvSpPr>
          <p:nvPr>
            <p:ph type="title"/>
          </p:nvPr>
        </p:nvSpPr>
        <p:spPr>
          <a:prstGeom prst="rect">
            <a:avLst/>
          </a:prstGeom>
        </p:spPr>
        <p:txBody>
          <a:bodyPr vert="horz" wrap="square" lIns="0" tIns="1191963" rIns="0" bIns="0" rtlCol="0">
            <a:spAutoFit/>
          </a:bodyPr>
          <a:lstStyle/>
          <a:p>
            <a:pPr marL="241935">
              <a:lnSpc>
                <a:spcPts val="4520"/>
              </a:lnSpc>
            </a:pPr>
            <a:r>
              <a:rPr sz="10800" baseline="-18518" dirty="0">
                <a:solidFill>
                  <a:srgbClr val="F7A707"/>
                </a:solidFill>
                <a:latin typeface="Impact"/>
                <a:cs typeface="Impact"/>
              </a:rPr>
              <a:t>2.</a:t>
            </a:r>
            <a:r>
              <a:rPr sz="10800" spc="832" baseline="-18518" dirty="0">
                <a:solidFill>
                  <a:srgbClr val="F7A707"/>
                </a:solidFill>
                <a:latin typeface="Impact"/>
                <a:cs typeface="Impact"/>
              </a:rPr>
              <a:t> </a:t>
            </a:r>
            <a:r>
              <a:rPr sz="3600" b="1" dirty="0">
                <a:solidFill>
                  <a:srgbClr val="FFFFFF"/>
                </a:solidFill>
                <a:latin typeface="Century Gothic"/>
                <a:cs typeface="Century Gothic"/>
              </a:rPr>
              <a:t>Fenómeno de la “Puerta </a:t>
            </a:r>
            <a:r>
              <a:rPr sz="3600" b="1" spc="-10" dirty="0">
                <a:solidFill>
                  <a:srgbClr val="FFFFFF"/>
                </a:solidFill>
                <a:latin typeface="Century Gothic"/>
                <a:cs typeface="Century Gothic"/>
              </a:rPr>
              <a:t>giratoria”.</a:t>
            </a:r>
            <a:endParaRPr sz="3600">
              <a:latin typeface="Century Gothic"/>
              <a:cs typeface="Century Gothic"/>
            </a:endParaRPr>
          </a:p>
        </p:txBody>
      </p:sp>
      <p:sp>
        <p:nvSpPr>
          <p:cNvPr id="9" name="object 9"/>
          <p:cNvSpPr txBox="1"/>
          <p:nvPr/>
        </p:nvSpPr>
        <p:spPr>
          <a:xfrm>
            <a:off x="6008599" y="8229799"/>
            <a:ext cx="8676005" cy="482600"/>
          </a:xfrm>
          <a:prstGeom prst="rect">
            <a:avLst/>
          </a:prstGeom>
        </p:spPr>
        <p:txBody>
          <a:bodyPr vert="horz" wrap="square" lIns="0" tIns="12700" rIns="0" bIns="0" rtlCol="0">
            <a:spAutoFit/>
          </a:bodyPr>
          <a:lstStyle/>
          <a:p>
            <a:pPr marL="12700" marR="5080">
              <a:lnSpc>
                <a:spcPct val="100000"/>
              </a:lnSpc>
              <a:spcBef>
                <a:spcPts val="100"/>
              </a:spcBef>
            </a:pPr>
            <a:r>
              <a:rPr sz="1500" b="1" dirty="0">
                <a:latin typeface="Century Gothic"/>
                <a:cs typeface="Century Gothic"/>
              </a:rPr>
              <a:t>*</a:t>
            </a:r>
            <a:r>
              <a:rPr sz="1500" dirty="0">
                <a:latin typeface="Century Gothic"/>
                <a:cs typeface="Century Gothic"/>
              </a:rPr>
              <a:t>Betancor</a:t>
            </a:r>
            <a:r>
              <a:rPr sz="1500" spc="50" dirty="0">
                <a:latin typeface="Century Gothic"/>
                <a:cs typeface="Century Gothic"/>
              </a:rPr>
              <a:t> </a:t>
            </a:r>
            <a:r>
              <a:rPr sz="1500" dirty="0">
                <a:latin typeface="Century Gothic"/>
                <a:cs typeface="Century Gothic"/>
              </a:rPr>
              <a:t>(Andres),</a:t>
            </a:r>
            <a:r>
              <a:rPr sz="1500" spc="50" dirty="0">
                <a:latin typeface="Century Gothic"/>
                <a:cs typeface="Century Gothic"/>
              </a:rPr>
              <a:t> </a:t>
            </a:r>
            <a:r>
              <a:rPr sz="1500" spc="-20" dirty="0">
                <a:latin typeface="Century Gothic"/>
                <a:cs typeface="Century Gothic"/>
              </a:rPr>
              <a:t>“Puertas</a:t>
            </a:r>
            <a:r>
              <a:rPr sz="1500" spc="50" dirty="0">
                <a:latin typeface="Century Gothic"/>
                <a:cs typeface="Century Gothic"/>
              </a:rPr>
              <a:t> </a:t>
            </a:r>
            <a:r>
              <a:rPr sz="1500" dirty="0">
                <a:latin typeface="Century Gothic"/>
                <a:cs typeface="Century Gothic"/>
              </a:rPr>
              <a:t>Giratorias:</a:t>
            </a:r>
            <a:r>
              <a:rPr sz="1500" spc="50" dirty="0">
                <a:latin typeface="Century Gothic"/>
                <a:cs typeface="Century Gothic"/>
              </a:rPr>
              <a:t> </a:t>
            </a:r>
            <a:r>
              <a:rPr sz="1500" dirty="0">
                <a:latin typeface="Century Gothic"/>
                <a:cs typeface="Century Gothic"/>
              </a:rPr>
              <a:t>Regulación</a:t>
            </a:r>
            <a:r>
              <a:rPr sz="1500" spc="55" dirty="0">
                <a:latin typeface="Century Gothic"/>
                <a:cs typeface="Century Gothic"/>
              </a:rPr>
              <a:t> y</a:t>
            </a:r>
            <a:r>
              <a:rPr sz="1500" spc="50" dirty="0">
                <a:latin typeface="Century Gothic"/>
                <a:cs typeface="Century Gothic"/>
              </a:rPr>
              <a:t> </a:t>
            </a:r>
            <a:r>
              <a:rPr sz="1500" spc="-10" dirty="0">
                <a:latin typeface="Century Gothic"/>
                <a:cs typeface="Century Gothic"/>
              </a:rPr>
              <a:t>Control”,</a:t>
            </a:r>
            <a:r>
              <a:rPr sz="1500" spc="50" dirty="0">
                <a:latin typeface="Century Gothic"/>
                <a:cs typeface="Century Gothic"/>
              </a:rPr>
              <a:t> </a:t>
            </a:r>
            <a:r>
              <a:rPr sz="1500" dirty="0">
                <a:latin typeface="Century Gothic"/>
                <a:cs typeface="Century Gothic"/>
              </a:rPr>
              <a:t>En:</a:t>
            </a:r>
            <a:r>
              <a:rPr sz="1500" spc="50" dirty="0">
                <a:latin typeface="Century Gothic"/>
                <a:cs typeface="Century Gothic"/>
              </a:rPr>
              <a:t> </a:t>
            </a:r>
            <a:r>
              <a:rPr sz="1500" dirty="0">
                <a:latin typeface="Century Gothic"/>
                <a:cs typeface="Century Gothic"/>
              </a:rPr>
              <a:t>La</a:t>
            </a:r>
            <a:r>
              <a:rPr sz="1500" spc="50" dirty="0">
                <a:latin typeface="Century Gothic"/>
                <a:cs typeface="Century Gothic"/>
              </a:rPr>
              <a:t> </a:t>
            </a:r>
            <a:r>
              <a:rPr sz="1500" dirty="0">
                <a:latin typeface="Century Gothic"/>
                <a:cs typeface="Century Gothic"/>
              </a:rPr>
              <a:t>Corrupción</a:t>
            </a:r>
            <a:r>
              <a:rPr sz="1500" spc="55" dirty="0">
                <a:latin typeface="Century Gothic"/>
                <a:cs typeface="Century Gothic"/>
              </a:rPr>
              <a:t> </a:t>
            </a:r>
            <a:r>
              <a:rPr sz="1500" dirty="0">
                <a:latin typeface="Century Gothic"/>
                <a:cs typeface="Century Gothic"/>
              </a:rPr>
              <a:t>en</a:t>
            </a:r>
            <a:r>
              <a:rPr sz="1500" spc="50" dirty="0">
                <a:latin typeface="Century Gothic"/>
                <a:cs typeface="Century Gothic"/>
              </a:rPr>
              <a:t> </a:t>
            </a:r>
            <a:r>
              <a:rPr sz="1500" spc="-10" dirty="0">
                <a:latin typeface="Century Gothic"/>
                <a:cs typeface="Century Gothic"/>
              </a:rPr>
              <a:t>España. </a:t>
            </a:r>
            <a:r>
              <a:rPr sz="1500" dirty="0">
                <a:latin typeface="Century Gothic"/>
                <a:cs typeface="Century Gothic"/>
              </a:rPr>
              <a:t>Ámbitos,</a:t>
            </a:r>
            <a:r>
              <a:rPr sz="1500" spc="75" dirty="0">
                <a:latin typeface="Century Gothic"/>
                <a:cs typeface="Century Gothic"/>
              </a:rPr>
              <a:t> </a:t>
            </a:r>
            <a:r>
              <a:rPr sz="1500" dirty="0">
                <a:latin typeface="Century Gothic"/>
                <a:cs typeface="Century Gothic"/>
              </a:rPr>
              <a:t>causas</a:t>
            </a:r>
            <a:r>
              <a:rPr sz="1500" spc="75" dirty="0">
                <a:latin typeface="Century Gothic"/>
                <a:cs typeface="Century Gothic"/>
              </a:rPr>
              <a:t> </a:t>
            </a:r>
            <a:r>
              <a:rPr sz="1500" spc="55" dirty="0">
                <a:latin typeface="Century Gothic"/>
                <a:cs typeface="Century Gothic"/>
              </a:rPr>
              <a:t>y</a:t>
            </a:r>
            <a:r>
              <a:rPr sz="1500" spc="75" dirty="0">
                <a:latin typeface="Century Gothic"/>
                <a:cs typeface="Century Gothic"/>
              </a:rPr>
              <a:t> </a:t>
            </a:r>
            <a:r>
              <a:rPr sz="1500" dirty="0">
                <a:latin typeface="Century Gothic"/>
                <a:cs typeface="Century Gothic"/>
              </a:rPr>
              <a:t>remedios</a:t>
            </a:r>
            <a:r>
              <a:rPr sz="1500" spc="75" dirty="0">
                <a:latin typeface="Century Gothic"/>
                <a:cs typeface="Century Gothic"/>
              </a:rPr>
              <a:t> </a:t>
            </a:r>
            <a:r>
              <a:rPr sz="1500" dirty="0">
                <a:latin typeface="Century Gothic"/>
                <a:cs typeface="Century Gothic"/>
              </a:rPr>
              <a:t>jurídicos,</a:t>
            </a:r>
            <a:r>
              <a:rPr sz="1500" spc="75" dirty="0">
                <a:latin typeface="Century Gothic"/>
                <a:cs typeface="Century Gothic"/>
              </a:rPr>
              <a:t> </a:t>
            </a:r>
            <a:r>
              <a:rPr sz="1500" dirty="0">
                <a:latin typeface="Century Gothic"/>
                <a:cs typeface="Century Gothic"/>
              </a:rPr>
              <a:t>Atelier</a:t>
            </a:r>
            <a:r>
              <a:rPr sz="1500" spc="75" dirty="0">
                <a:latin typeface="Century Gothic"/>
                <a:cs typeface="Century Gothic"/>
              </a:rPr>
              <a:t> </a:t>
            </a:r>
            <a:r>
              <a:rPr sz="1500" dirty="0">
                <a:latin typeface="Century Gothic"/>
                <a:cs typeface="Century Gothic"/>
              </a:rPr>
              <a:t>Libros</a:t>
            </a:r>
            <a:r>
              <a:rPr sz="1500" spc="80" dirty="0">
                <a:latin typeface="Century Gothic"/>
                <a:cs typeface="Century Gothic"/>
              </a:rPr>
              <a:t> </a:t>
            </a:r>
            <a:r>
              <a:rPr sz="1500" dirty="0">
                <a:latin typeface="Century Gothic"/>
                <a:cs typeface="Century Gothic"/>
              </a:rPr>
              <a:t>Jurídicos,</a:t>
            </a:r>
            <a:r>
              <a:rPr sz="1500" spc="75" dirty="0">
                <a:latin typeface="Century Gothic"/>
                <a:cs typeface="Century Gothic"/>
              </a:rPr>
              <a:t> </a:t>
            </a:r>
            <a:r>
              <a:rPr sz="1500" dirty="0">
                <a:latin typeface="Century Gothic"/>
                <a:cs typeface="Century Gothic"/>
              </a:rPr>
              <a:t>Barcelona,</a:t>
            </a:r>
            <a:r>
              <a:rPr sz="1500" spc="75" dirty="0">
                <a:latin typeface="Century Gothic"/>
                <a:cs typeface="Century Gothic"/>
              </a:rPr>
              <a:t> </a:t>
            </a:r>
            <a:r>
              <a:rPr sz="1500" dirty="0">
                <a:latin typeface="Century Gothic"/>
                <a:cs typeface="Century Gothic"/>
              </a:rPr>
              <a:t>2016,</a:t>
            </a:r>
            <a:r>
              <a:rPr sz="1500" spc="75" dirty="0">
                <a:latin typeface="Century Gothic"/>
                <a:cs typeface="Century Gothic"/>
              </a:rPr>
              <a:t> </a:t>
            </a:r>
            <a:r>
              <a:rPr sz="1500" spc="-10" dirty="0">
                <a:latin typeface="Century Gothic"/>
                <a:cs typeface="Century Gothic"/>
              </a:rPr>
              <a:t>p.157.)</a:t>
            </a:r>
            <a:endParaRPr sz="1500">
              <a:latin typeface="Century Gothic"/>
              <a:cs typeface="Century Gothic"/>
            </a:endParaRPr>
          </a:p>
        </p:txBody>
      </p:sp>
      <p:grpSp>
        <p:nvGrpSpPr>
          <p:cNvPr id="10" name="object 10"/>
          <p:cNvGrpSpPr/>
          <p:nvPr/>
        </p:nvGrpSpPr>
        <p:grpSpPr>
          <a:xfrm>
            <a:off x="1106402" y="5386040"/>
            <a:ext cx="11821795" cy="2347595"/>
            <a:chOff x="1106402" y="5386040"/>
            <a:chExt cx="11821795" cy="2347595"/>
          </a:xfrm>
        </p:grpSpPr>
        <p:sp>
          <p:nvSpPr>
            <p:cNvPr id="11" name="object 11"/>
            <p:cNvSpPr/>
            <p:nvPr/>
          </p:nvSpPr>
          <p:spPr>
            <a:xfrm>
              <a:off x="2864742" y="6275692"/>
              <a:ext cx="1232535" cy="931544"/>
            </a:xfrm>
            <a:custGeom>
              <a:avLst/>
              <a:gdLst/>
              <a:ahLst/>
              <a:cxnLst/>
              <a:rect l="l" t="t" r="r" b="b"/>
              <a:pathLst>
                <a:path w="1232535" h="931545">
                  <a:moveTo>
                    <a:pt x="0" y="0"/>
                  </a:moveTo>
                  <a:lnTo>
                    <a:pt x="0" y="871626"/>
                  </a:lnTo>
                  <a:lnTo>
                    <a:pt x="4693" y="894887"/>
                  </a:lnTo>
                  <a:lnTo>
                    <a:pt x="17497" y="913880"/>
                  </a:lnTo>
                  <a:lnTo>
                    <a:pt x="36497" y="926685"/>
                  </a:lnTo>
                  <a:lnTo>
                    <a:pt x="59778" y="931379"/>
                  </a:lnTo>
                  <a:lnTo>
                    <a:pt x="1232395" y="931379"/>
                  </a:lnTo>
                </a:path>
              </a:pathLst>
            </a:custGeom>
            <a:ln w="9956">
              <a:solidFill>
                <a:srgbClr val="126FB7"/>
              </a:solidFill>
            </a:ln>
          </p:spPr>
          <p:txBody>
            <a:bodyPr wrap="square" lIns="0" tIns="0" rIns="0" bIns="0" rtlCol="0"/>
            <a:lstStyle/>
            <a:p>
              <a:endParaRPr/>
            </a:p>
          </p:txBody>
        </p:sp>
        <p:sp>
          <p:nvSpPr>
            <p:cNvPr id="12" name="object 12"/>
            <p:cNvSpPr/>
            <p:nvPr/>
          </p:nvSpPr>
          <p:spPr>
            <a:xfrm>
              <a:off x="4077191" y="7187152"/>
              <a:ext cx="40005" cy="40005"/>
            </a:xfrm>
            <a:custGeom>
              <a:avLst/>
              <a:gdLst/>
              <a:ahLst/>
              <a:cxnLst/>
              <a:rect l="l" t="t" r="r" b="b"/>
              <a:pathLst>
                <a:path w="40004" h="40004">
                  <a:moveTo>
                    <a:pt x="19951" y="0"/>
                  </a:moveTo>
                  <a:lnTo>
                    <a:pt x="12183" y="1566"/>
                  </a:lnTo>
                  <a:lnTo>
                    <a:pt x="5842" y="5838"/>
                  </a:lnTo>
                  <a:lnTo>
                    <a:pt x="1567" y="12172"/>
                  </a:lnTo>
                  <a:lnTo>
                    <a:pt x="0" y="19926"/>
                  </a:lnTo>
                  <a:lnTo>
                    <a:pt x="1567" y="27679"/>
                  </a:lnTo>
                  <a:lnTo>
                    <a:pt x="5842" y="34013"/>
                  </a:lnTo>
                  <a:lnTo>
                    <a:pt x="12183" y="38285"/>
                  </a:lnTo>
                  <a:lnTo>
                    <a:pt x="19951" y="39852"/>
                  </a:lnTo>
                  <a:lnTo>
                    <a:pt x="27712" y="38285"/>
                  </a:lnTo>
                  <a:lnTo>
                    <a:pt x="34050" y="34013"/>
                  </a:lnTo>
                  <a:lnTo>
                    <a:pt x="38323" y="27679"/>
                  </a:lnTo>
                  <a:lnTo>
                    <a:pt x="39890" y="19926"/>
                  </a:lnTo>
                  <a:lnTo>
                    <a:pt x="38323" y="12172"/>
                  </a:lnTo>
                  <a:lnTo>
                    <a:pt x="34050" y="5838"/>
                  </a:lnTo>
                  <a:lnTo>
                    <a:pt x="27712" y="1566"/>
                  </a:lnTo>
                  <a:lnTo>
                    <a:pt x="19951" y="0"/>
                  </a:lnTo>
                  <a:close/>
                </a:path>
              </a:pathLst>
            </a:custGeom>
            <a:solidFill>
              <a:srgbClr val="126FB7"/>
            </a:solidFill>
          </p:spPr>
          <p:txBody>
            <a:bodyPr wrap="square" lIns="0" tIns="0" rIns="0" bIns="0" rtlCol="0"/>
            <a:lstStyle/>
            <a:p>
              <a:endParaRPr/>
            </a:p>
          </p:txBody>
        </p:sp>
        <p:sp>
          <p:nvSpPr>
            <p:cNvPr id="13" name="object 13"/>
            <p:cNvSpPr/>
            <p:nvPr/>
          </p:nvSpPr>
          <p:spPr>
            <a:xfrm>
              <a:off x="2864742" y="5761027"/>
              <a:ext cx="1232535" cy="931544"/>
            </a:xfrm>
            <a:custGeom>
              <a:avLst/>
              <a:gdLst/>
              <a:ahLst/>
              <a:cxnLst/>
              <a:rect l="l" t="t" r="r" b="b"/>
              <a:pathLst>
                <a:path w="1232535" h="931545">
                  <a:moveTo>
                    <a:pt x="0" y="931379"/>
                  </a:moveTo>
                  <a:lnTo>
                    <a:pt x="0" y="59753"/>
                  </a:lnTo>
                  <a:lnTo>
                    <a:pt x="4693" y="36492"/>
                  </a:lnTo>
                  <a:lnTo>
                    <a:pt x="17497" y="17499"/>
                  </a:lnTo>
                  <a:lnTo>
                    <a:pt x="36497" y="4694"/>
                  </a:lnTo>
                  <a:lnTo>
                    <a:pt x="59778" y="0"/>
                  </a:lnTo>
                  <a:lnTo>
                    <a:pt x="1232395" y="0"/>
                  </a:lnTo>
                </a:path>
              </a:pathLst>
            </a:custGeom>
            <a:ln w="9956">
              <a:solidFill>
                <a:srgbClr val="29A951"/>
              </a:solidFill>
            </a:ln>
          </p:spPr>
          <p:txBody>
            <a:bodyPr wrap="square" lIns="0" tIns="0" rIns="0" bIns="0" rtlCol="0"/>
            <a:lstStyle/>
            <a:p>
              <a:endParaRPr/>
            </a:p>
          </p:txBody>
        </p:sp>
        <p:sp>
          <p:nvSpPr>
            <p:cNvPr id="14" name="object 14"/>
            <p:cNvSpPr/>
            <p:nvPr/>
          </p:nvSpPr>
          <p:spPr>
            <a:xfrm>
              <a:off x="4077191" y="5741094"/>
              <a:ext cx="40005" cy="40005"/>
            </a:xfrm>
            <a:custGeom>
              <a:avLst/>
              <a:gdLst/>
              <a:ahLst/>
              <a:cxnLst/>
              <a:rect l="l" t="t" r="r" b="b"/>
              <a:pathLst>
                <a:path w="40004" h="40004">
                  <a:moveTo>
                    <a:pt x="19951" y="0"/>
                  </a:moveTo>
                  <a:lnTo>
                    <a:pt x="12183" y="1566"/>
                  </a:lnTo>
                  <a:lnTo>
                    <a:pt x="5842" y="5838"/>
                  </a:lnTo>
                  <a:lnTo>
                    <a:pt x="1567" y="12172"/>
                  </a:lnTo>
                  <a:lnTo>
                    <a:pt x="0" y="19926"/>
                  </a:lnTo>
                  <a:lnTo>
                    <a:pt x="1567" y="27679"/>
                  </a:lnTo>
                  <a:lnTo>
                    <a:pt x="5842" y="34013"/>
                  </a:lnTo>
                  <a:lnTo>
                    <a:pt x="12183" y="38285"/>
                  </a:lnTo>
                  <a:lnTo>
                    <a:pt x="19951" y="39852"/>
                  </a:lnTo>
                  <a:lnTo>
                    <a:pt x="27712" y="38285"/>
                  </a:lnTo>
                  <a:lnTo>
                    <a:pt x="34050" y="34013"/>
                  </a:lnTo>
                  <a:lnTo>
                    <a:pt x="38323" y="27679"/>
                  </a:lnTo>
                  <a:lnTo>
                    <a:pt x="39890" y="19926"/>
                  </a:lnTo>
                  <a:lnTo>
                    <a:pt x="38323" y="12172"/>
                  </a:lnTo>
                  <a:lnTo>
                    <a:pt x="34050" y="5838"/>
                  </a:lnTo>
                  <a:lnTo>
                    <a:pt x="27712" y="1566"/>
                  </a:lnTo>
                  <a:lnTo>
                    <a:pt x="19951" y="0"/>
                  </a:lnTo>
                  <a:close/>
                </a:path>
              </a:pathLst>
            </a:custGeom>
            <a:solidFill>
              <a:srgbClr val="29A951"/>
            </a:solidFill>
          </p:spPr>
          <p:txBody>
            <a:bodyPr wrap="square" lIns="0" tIns="0" rIns="0" bIns="0" rtlCol="0"/>
            <a:lstStyle/>
            <a:p>
              <a:endParaRPr/>
            </a:p>
          </p:txBody>
        </p:sp>
        <p:sp>
          <p:nvSpPr>
            <p:cNvPr id="15" name="object 15"/>
            <p:cNvSpPr/>
            <p:nvPr/>
          </p:nvSpPr>
          <p:spPr>
            <a:xfrm>
              <a:off x="4171137" y="5401284"/>
              <a:ext cx="8756650" cy="1136650"/>
            </a:xfrm>
            <a:custGeom>
              <a:avLst/>
              <a:gdLst/>
              <a:ahLst/>
              <a:cxnLst/>
              <a:rect l="l" t="t" r="r" b="b"/>
              <a:pathLst>
                <a:path w="8756650" h="1136650">
                  <a:moveTo>
                    <a:pt x="8756650" y="0"/>
                  </a:moveTo>
                  <a:lnTo>
                    <a:pt x="0" y="0"/>
                  </a:lnTo>
                  <a:lnTo>
                    <a:pt x="0" y="1136650"/>
                  </a:lnTo>
                  <a:lnTo>
                    <a:pt x="8756650" y="1136650"/>
                  </a:lnTo>
                  <a:lnTo>
                    <a:pt x="8756650" y="0"/>
                  </a:lnTo>
                  <a:close/>
                </a:path>
              </a:pathLst>
            </a:custGeom>
            <a:solidFill>
              <a:srgbClr val="000000">
                <a:alpha val="25000"/>
              </a:srgbClr>
            </a:solidFill>
          </p:spPr>
          <p:txBody>
            <a:bodyPr wrap="square" lIns="0" tIns="0" rIns="0" bIns="0" rtlCol="0"/>
            <a:lstStyle/>
            <a:p>
              <a:endParaRPr/>
            </a:p>
          </p:txBody>
        </p:sp>
        <p:sp>
          <p:nvSpPr>
            <p:cNvPr id="16" name="object 16"/>
            <p:cNvSpPr/>
            <p:nvPr/>
          </p:nvSpPr>
          <p:spPr>
            <a:xfrm>
              <a:off x="4155899" y="5386040"/>
              <a:ext cx="8609330" cy="989965"/>
            </a:xfrm>
            <a:custGeom>
              <a:avLst/>
              <a:gdLst/>
              <a:ahLst/>
              <a:cxnLst/>
              <a:rect l="l" t="t" r="r" b="b"/>
              <a:pathLst>
                <a:path w="8609330" h="989964">
                  <a:moveTo>
                    <a:pt x="8501100" y="0"/>
                  </a:moveTo>
                  <a:lnTo>
                    <a:pt x="0" y="0"/>
                  </a:lnTo>
                  <a:lnTo>
                    <a:pt x="0" y="989558"/>
                  </a:lnTo>
                  <a:lnTo>
                    <a:pt x="8501100" y="989558"/>
                  </a:lnTo>
                  <a:lnTo>
                    <a:pt x="8543141" y="981068"/>
                  </a:lnTo>
                  <a:lnTo>
                    <a:pt x="8577470" y="957918"/>
                  </a:lnTo>
                  <a:lnTo>
                    <a:pt x="8600614" y="923587"/>
                  </a:lnTo>
                  <a:lnTo>
                    <a:pt x="8609101" y="881557"/>
                  </a:lnTo>
                  <a:lnTo>
                    <a:pt x="8609101" y="108000"/>
                  </a:lnTo>
                  <a:lnTo>
                    <a:pt x="8600614" y="65970"/>
                  </a:lnTo>
                  <a:lnTo>
                    <a:pt x="8577470" y="31640"/>
                  </a:lnTo>
                  <a:lnTo>
                    <a:pt x="8543141" y="8490"/>
                  </a:lnTo>
                  <a:lnTo>
                    <a:pt x="8501100" y="0"/>
                  </a:lnTo>
                  <a:close/>
                </a:path>
              </a:pathLst>
            </a:custGeom>
            <a:solidFill>
              <a:srgbClr val="9ED3CA"/>
            </a:solidFill>
          </p:spPr>
          <p:txBody>
            <a:bodyPr wrap="square" lIns="0" tIns="0" rIns="0" bIns="0" rtlCol="0"/>
            <a:lstStyle/>
            <a:p>
              <a:endParaRPr/>
            </a:p>
          </p:txBody>
        </p:sp>
        <p:sp>
          <p:nvSpPr>
            <p:cNvPr id="17" name="object 17"/>
            <p:cNvSpPr/>
            <p:nvPr/>
          </p:nvSpPr>
          <p:spPr>
            <a:xfrm>
              <a:off x="4171137" y="6730136"/>
              <a:ext cx="8756650" cy="1003300"/>
            </a:xfrm>
            <a:custGeom>
              <a:avLst/>
              <a:gdLst/>
              <a:ahLst/>
              <a:cxnLst/>
              <a:rect l="l" t="t" r="r" b="b"/>
              <a:pathLst>
                <a:path w="8756650" h="1003300">
                  <a:moveTo>
                    <a:pt x="8756650" y="0"/>
                  </a:moveTo>
                  <a:lnTo>
                    <a:pt x="0" y="0"/>
                  </a:lnTo>
                  <a:lnTo>
                    <a:pt x="0" y="1003300"/>
                  </a:lnTo>
                  <a:lnTo>
                    <a:pt x="8756650" y="1003300"/>
                  </a:lnTo>
                  <a:lnTo>
                    <a:pt x="8756650" y="0"/>
                  </a:lnTo>
                  <a:close/>
                </a:path>
              </a:pathLst>
            </a:custGeom>
            <a:solidFill>
              <a:srgbClr val="000000">
                <a:alpha val="25000"/>
              </a:srgbClr>
            </a:solidFill>
          </p:spPr>
          <p:txBody>
            <a:bodyPr wrap="square" lIns="0" tIns="0" rIns="0" bIns="0" rtlCol="0"/>
            <a:lstStyle/>
            <a:p>
              <a:endParaRPr/>
            </a:p>
          </p:txBody>
        </p:sp>
        <p:sp>
          <p:nvSpPr>
            <p:cNvPr id="18" name="object 18"/>
            <p:cNvSpPr/>
            <p:nvPr/>
          </p:nvSpPr>
          <p:spPr>
            <a:xfrm>
              <a:off x="4155899" y="6714877"/>
              <a:ext cx="8609330" cy="857250"/>
            </a:xfrm>
            <a:custGeom>
              <a:avLst/>
              <a:gdLst/>
              <a:ahLst/>
              <a:cxnLst/>
              <a:rect l="l" t="t" r="r" b="b"/>
              <a:pathLst>
                <a:path w="8609330" h="857250">
                  <a:moveTo>
                    <a:pt x="8501100" y="0"/>
                  </a:moveTo>
                  <a:lnTo>
                    <a:pt x="0" y="0"/>
                  </a:lnTo>
                  <a:lnTo>
                    <a:pt x="0" y="857250"/>
                  </a:lnTo>
                  <a:lnTo>
                    <a:pt x="8501100" y="857250"/>
                  </a:lnTo>
                  <a:lnTo>
                    <a:pt x="8543141" y="848759"/>
                  </a:lnTo>
                  <a:lnTo>
                    <a:pt x="8577470" y="825609"/>
                  </a:lnTo>
                  <a:lnTo>
                    <a:pt x="8600614" y="791279"/>
                  </a:lnTo>
                  <a:lnTo>
                    <a:pt x="8609101" y="749249"/>
                  </a:lnTo>
                  <a:lnTo>
                    <a:pt x="8609101" y="108000"/>
                  </a:lnTo>
                  <a:lnTo>
                    <a:pt x="8600614" y="65970"/>
                  </a:lnTo>
                  <a:lnTo>
                    <a:pt x="8577470" y="31640"/>
                  </a:lnTo>
                  <a:lnTo>
                    <a:pt x="8543141" y="8490"/>
                  </a:lnTo>
                  <a:lnTo>
                    <a:pt x="8501100" y="0"/>
                  </a:lnTo>
                  <a:close/>
                </a:path>
              </a:pathLst>
            </a:custGeom>
            <a:solidFill>
              <a:srgbClr val="B4CAEB"/>
            </a:solidFill>
          </p:spPr>
          <p:txBody>
            <a:bodyPr wrap="square" lIns="0" tIns="0" rIns="0" bIns="0" rtlCol="0"/>
            <a:lstStyle/>
            <a:p>
              <a:endParaRPr/>
            </a:p>
          </p:txBody>
        </p:sp>
        <p:sp>
          <p:nvSpPr>
            <p:cNvPr id="19" name="object 19"/>
            <p:cNvSpPr/>
            <p:nvPr/>
          </p:nvSpPr>
          <p:spPr>
            <a:xfrm>
              <a:off x="1106402" y="5973283"/>
              <a:ext cx="2057400" cy="1085215"/>
            </a:xfrm>
            <a:custGeom>
              <a:avLst/>
              <a:gdLst/>
              <a:ahLst/>
              <a:cxnLst/>
              <a:rect l="l" t="t" r="r" b="b"/>
              <a:pathLst>
                <a:path w="2057400" h="1085215">
                  <a:moveTo>
                    <a:pt x="1877402" y="0"/>
                  </a:moveTo>
                  <a:lnTo>
                    <a:pt x="179997" y="0"/>
                  </a:lnTo>
                  <a:lnTo>
                    <a:pt x="132144" y="6430"/>
                  </a:lnTo>
                  <a:lnTo>
                    <a:pt x="89146" y="24576"/>
                  </a:lnTo>
                  <a:lnTo>
                    <a:pt x="52717" y="52722"/>
                  </a:lnTo>
                  <a:lnTo>
                    <a:pt x="24573" y="89152"/>
                  </a:lnTo>
                  <a:lnTo>
                    <a:pt x="6429" y="132149"/>
                  </a:lnTo>
                  <a:lnTo>
                    <a:pt x="0" y="179997"/>
                  </a:lnTo>
                  <a:lnTo>
                    <a:pt x="0" y="904963"/>
                  </a:lnTo>
                  <a:lnTo>
                    <a:pt x="6429" y="952816"/>
                  </a:lnTo>
                  <a:lnTo>
                    <a:pt x="24573" y="995814"/>
                  </a:lnTo>
                  <a:lnTo>
                    <a:pt x="52717" y="1032243"/>
                  </a:lnTo>
                  <a:lnTo>
                    <a:pt x="89146" y="1060387"/>
                  </a:lnTo>
                  <a:lnTo>
                    <a:pt x="132144" y="1078531"/>
                  </a:lnTo>
                  <a:lnTo>
                    <a:pt x="179997" y="1084961"/>
                  </a:lnTo>
                  <a:lnTo>
                    <a:pt x="1877402" y="1084961"/>
                  </a:lnTo>
                  <a:lnTo>
                    <a:pt x="1925250" y="1078531"/>
                  </a:lnTo>
                  <a:lnTo>
                    <a:pt x="1968247" y="1060387"/>
                  </a:lnTo>
                  <a:lnTo>
                    <a:pt x="2004677" y="1032243"/>
                  </a:lnTo>
                  <a:lnTo>
                    <a:pt x="2032823" y="995814"/>
                  </a:lnTo>
                  <a:lnTo>
                    <a:pt x="2050969" y="952816"/>
                  </a:lnTo>
                  <a:lnTo>
                    <a:pt x="2057400" y="904963"/>
                  </a:lnTo>
                  <a:lnTo>
                    <a:pt x="2057400" y="179997"/>
                  </a:lnTo>
                  <a:lnTo>
                    <a:pt x="2050969" y="132149"/>
                  </a:lnTo>
                  <a:lnTo>
                    <a:pt x="2032823" y="89152"/>
                  </a:lnTo>
                  <a:lnTo>
                    <a:pt x="2004677" y="52722"/>
                  </a:lnTo>
                  <a:lnTo>
                    <a:pt x="1968247" y="24576"/>
                  </a:lnTo>
                  <a:lnTo>
                    <a:pt x="1925250" y="6430"/>
                  </a:lnTo>
                  <a:lnTo>
                    <a:pt x="1877402" y="0"/>
                  </a:lnTo>
                  <a:close/>
                </a:path>
              </a:pathLst>
            </a:custGeom>
            <a:solidFill>
              <a:srgbClr val="FEECD1"/>
            </a:solidFill>
          </p:spPr>
          <p:txBody>
            <a:bodyPr wrap="square" lIns="0" tIns="0" rIns="0" bIns="0" rtlCol="0"/>
            <a:lstStyle/>
            <a:p>
              <a:endParaRPr/>
            </a:p>
          </p:txBody>
        </p:sp>
      </p:grpSp>
      <p:sp>
        <p:nvSpPr>
          <p:cNvPr id="20" name="object 20"/>
          <p:cNvSpPr txBox="1"/>
          <p:nvPr/>
        </p:nvSpPr>
        <p:spPr>
          <a:xfrm>
            <a:off x="1273699" y="6311041"/>
            <a:ext cx="1558290" cy="391160"/>
          </a:xfrm>
          <a:prstGeom prst="rect">
            <a:avLst/>
          </a:prstGeom>
        </p:spPr>
        <p:txBody>
          <a:bodyPr vert="horz" wrap="square" lIns="0" tIns="12700" rIns="0" bIns="0" rtlCol="0">
            <a:spAutoFit/>
          </a:bodyPr>
          <a:lstStyle/>
          <a:p>
            <a:pPr marL="12700">
              <a:lnSpc>
                <a:spcPct val="100000"/>
              </a:lnSpc>
              <a:spcBef>
                <a:spcPts val="100"/>
              </a:spcBef>
            </a:pPr>
            <a:r>
              <a:rPr sz="2400" b="1" spc="95" dirty="0">
                <a:latin typeface="Century Gothic"/>
                <a:cs typeface="Century Gothic"/>
              </a:rPr>
              <a:t>Dos</a:t>
            </a:r>
            <a:r>
              <a:rPr sz="2400" b="1" spc="80" dirty="0">
                <a:latin typeface="Century Gothic"/>
                <a:cs typeface="Century Gothic"/>
              </a:rPr>
              <a:t> tipos:</a:t>
            </a:r>
            <a:endParaRPr sz="2400">
              <a:latin typeface="Century Gothic"/>
              <a:cs typeface="Century Gothic"/>
            </a:endParaRPr>
          </a:p>
        </p:txBody>
      </p:sp>
      <p:sp>
        <p:nvSpPr>
          <p:cNvPr id="21" name="object 21"/>
          <p:cNvSpPr txBox="1"/>
          <p:nvPr/>
        </p:nvSpPr>
        <p:spPr>
          <a:xfrm>
            <a:off x="4171137" y="5401284"/>
            <a:ext cx="8756650" cy="1136650"/>
          </a:xfrm>
          <a:prstGeom prst="rect">
            <a:avLst/>
          </a:prstGeom>
        </p:spPr>
        <p:txBody>
          <a:bodyPr vert="horz" wrap="square" lIns="0" tIns="98425" rIns="0" bIns="0" rtlCol="0">
            <a:spAutoFit/>
          </a:bodyPr>
          <a:lstStyle/>
          <a:p>
            <a:pPr marL="177800" marR="393065">
              <a:lnSpc>
                <a:spcPct val="100000"/>
              </a:lnSpc>
              <a:spcBef>
                <a:spcPts val="775"/>
              </a:spcBef>
            </a:pPr>
            <a:r>
              <a:rPr sz="2100" dirty="0">
                <a:latin typeface="Century Gothic"/>
                <a:cs typeface="Century Gothic"/>
              </a:rPr>
              <a:t>“</a:t>
            </a:r>
            <a:r>
              <a:rPr sz="2100" b="1" dirty="0">
                <a:latin typeface="Century Gothic"/>
                <a:cs typeface="Century Gothic"/>
              </a:rPr>
              <a:t>puerta</a:t>
            </a:r>
            <a:r>
              <a:rPr sz="2100" b="1" spc="235" dirty="0">
                <a:latin typeface="Century Gothic"/>
                <a:cs typeface="Century Gothic"/>
              </a:rPr>
              <a:t> </a:t>
            </a:r>
            <a:r>
              <a:rPr sz="2100" b="1" spc="80" dirty="0">
                <a:latin typeface="Century Gothic"/>
                <a:cs typeface="Century Gothic"/>
              </a:rPr>
              <a:t>giratoria</a:t>
            </a:r>
            <a:r>
              <a:rPr sz="2100" b="1" spc="235" dirty="0">
                <a:latin typeface="Century Gothic"/>
                <a:cs typeface="Century Gothic"/>
              </a:rPr>
              <a:t> </a:t>
            </a:r>
            <a:r>
              <a:rPr sz="2100" b="1" dirty="0">
                <a:latin typeface="Century Gothic"/>
                <a:cs typeface="Century Gothic"/>
              </a:rPr>
              <a:t>de</a:t>
            </a:r>
            <a:r>
              <a:rPr sz="2100" b="1" spc="235" dirty="0">
                <a:latin typeface="Century Gothic"/>
                <a:cs typeface="Century Gothic"/>
              </a:rPr>
              <a:t> </a:t>
            </a:r>
            <a:r>
              <a:rPr sz="2100" b="1" dirty="0">
                <a:latin typeface="Century Gothic"/>
                <a:cs typeface="Century Gothic"/>
              </a:rPr>
              <a:t>entrada</a:t>
            </a:r>
            <a:r>
              <a:rPr sz="2100" dirty="0">
                <a:latin typeface="Century Gothic"/>
                <a:cs typeface="Century Gothic"/>
              </a:rPr>
              <a:t>”:</a:t>
            </a:r>
            <a:r>
              <a:rPr sz="2100" spc="160" dirty="0">
                <a:latin typeface="Century Gothic"/>
                <a:cs typeface="Century Gothic"/>
              </a:rPr>
              <a:t> </a:t>
            </a:r>
            <a:r>
              <a:rPr sz="2100" dirty="0">
                <a:latin typeface="Century Gothic"/>
                <a:cs typeface="Century Gothic"/>
              </a:rPr>
              <a:t>ingreso</a:t>
            </a:r>
            <a:r>
              <a:rPr sz="2100" spc="160" dirty="0">
                <a:latin typeface="Century Gothic"/>
                <a:cs typeface="Century Gothic"/>
              </a:rPr>
              <a:t> </a:t>
            </a:r>
            <a:r>
              <a:rPr sz="2100" dirty="0">
                <a:latin typeface="Century Gothic"/>
                <a:cs typeface="Century Gothic"/>
              </a:rPr>
              <a:t>de</a:t>
            </a:r>
            <a:r>
              <a:rPr sz="2100" spc="160" dirty="0">
                <a:latin typeface="Century Gothic"/>
                <a:cs typeface="Century Gothic"/>
              </a:rPr>
              <a:t> </a:t>
            </a:r>
            <a:r>
              <a:rPr sz="2100" dirty="0">
                <a:latin typeface="Century Gothic"/>
                <a:cs typeface="Century Gothic"/>
              </a:rPr>
              <a:t>personas</a:t>
            </a:r>
            <a:r>
              <a:rPr sz="2100" spc="160" dirty="0">
                <a:latin typeface="Century Gothic"/>
                <a:cs typeface="Century Gothic"/>
              </a:rPr>
              <a:t> </a:t>
            </a:r>
            <a:r>
              <a:rPr sz="2100" dirty="0">
                <a:latin typeface="Century Gothic"/>
                <a:cs typeface="Century Gothic"/>
              </a:rPr>
              <a:t>del</a:t>
            </a:r>
            <a:r>
              <a:rPr sz="2100" spc="160" dirty="0">
                <a:latin typeface="Century Gothic"/>
                <a:cs typeface="Century Gothic"/>
              </a:rPr>
              <a:t> </a:t>
            </a:r>
            <a:r>
              <a:rPr sz="2100" spc="-10" dirty="0">
                <a:latin typeface="Century Gothic"/>
                <a:cs typeface="Century Gothic"/>
              </a:rPr>
              <a:t>sector </a:t>
            </a:r>
            <a:r>
              <a:rPr sz="2100" dirty="0">
                <a:latin typeface="Century Gothic"/>
                <a:cs typeface="Century Gothic"/>
              </a:rPr>
              <a:t>privado</a:t>
            </a:r>
            <a:r>
              <a:rPr sz="2100" spc="75" dirty="0">
                <a:latin typeface="Century Gothic"/>
                <a:cs typeface="Century Gothic"/>
              </a:rPr>
              <a:t> </a:t>
            </a:r>
            <a:r>
              <a:rPr sz="2100" dirty="0">
                <a:latin typeface="Century Gothic"/>
                <a:cs typeface="Century Gothic"/>
              </a:rPr>
              <a:t>al</a:t>
            </a:r>
            <a:r>
              <a:rPr sz="2100" spc="75" dirty="0">
                <a:latin typeface="Century Gothic"/>
                <a:cs typeface="Century Gothic"/>
              </a:rPr>
              <a:t> </a:t>
            </a:r>
            <a:r>
              <a:rPr sz="2100" spc="-10" dirty="0">
                <a:latin typeface="Century Gothic"/>
                <a:cs typeface="Century Gothic"/>
              </a:rPr>
              <a:t>público.</a:t>
            </a:r>
            <a:endParaRPr sz="2100" dirty="0">
              <a:latin typeface="Century Gothic"/>
              <a:cs typeface="Century Gothic"/>
            </a:endParaRPr>
          </a:p>
        </p:txBody>
      </p:sp>
      <p:sp>
        <p:nvSpPr>
          <p:cNvPr id="22" name="object 22"/>
          <p:cNvSpPr txBox="1"/>
          <p:nvPr/>
        </p:nvSpPr>
        <p:spPr>
          <a:xfrm>
            <a:off x="4171137" y="6730136"/>
            <a:ext cx="8756650" cy="1003300"/>
          </a:xfrm>
          <a:prstGeom prst="rect">
            <a:avLst/>
          </a:prstGeom>
        </p:spPr>
        <p:txBody>
          <a:bodyPr vert="horz" wrap="square" lIns="0" tIns="93345" rIns="0" bIns="0" rtlCol="0">
            <a:spAutoFit/>
          </a:bodyPr>
          <a:lstStyle/>
          <a:p>
            <a:pPr marL="177800" marR="943610">
              <a:lnSpc>
                <a:spcPct val="100000"/>
              </a:lnSpc>
              <a:spcBef>
                <a:spcPts val="735"/>
              </a:spcBef>
            </a:pPr>
            <a:r>
              <a:rPr sz="2100" dirty="0">
                <a:latin typeface="Century Gothic"/>
                <a:cs typeface="Century Gothic"/>
              </a:rPr>
              <a:t>“</a:t>
            </a:r>
            <a:r>
              <a:rPr sz="2100" b="1" dirty="0">
                <a:latin typeface="Century Gothic"/>
                <a:cs typeface="Century Gothic"/>
              </a:rPr>
              <a:t>puerta</a:t>
            </a:r>
            <a:r>
              <a:rPr sz="2100" b="1" spc="160" dirty="0">
                <a:latin typeface="Century Gothic"/>
                <a:cs typeface="Century Gothic"/>
              </a:rPr>
              <a:t> </a:t>
            </a:r>
            <a:r>
              <a:rPr sz="2100" b="1" dirty="0">
                <a:latin typeface="Century Gothic"/>
                <a:cs typeface="Century Gothic"/>
              </a:rPr>
              <a:t>de</a:t>
            </a:r>
            <a:r>
              <a:rPr sz="2100" b="1" spc="165" dirty="0">
                <a:latin typeface="Century Gothic"/>
                <a:cs typeface="Century Gothic"/>
              </a:rPr>
              <a:t> </a:t>
            </a:r>
            <a:r>
              <a:rPr sz="2100" b="1" spc="90" dirty="0">
                <a:latin typeface="Century Gothic"/>
                <a:cs typeface="Century Gothic"/>
              </a:rPr>
              <a:t>salida</a:t>
            </a:r>
            <a:r>
              <a:rPr sz="2100" b="1" spc="160" dirty="0">
                <a:latin typeface="Century Gothic"/>
                <a:cs typeface="Century Gothic"/>
              </a:rPr>
              <a:t> </a:t>
            </a:r>
            <a:r>
              <a:rPr sz="2100" b="1" spc="55" dirty="0">
                <a:latin typeface="Century Gothic"/>
                <a:cs typeface="Century Gothic"/>
              </a:rPr>
              <a:t>giratoria</a:t>
            </a:r>
            <a:r>
              <a:rPr sz="2100" spc="55" dirty="0">
                <a:latin typeface="Century Gothic"/>
                <a:cs typeface="Century Gothic"/>
              </a:rPr>
              <a:t>”:</a:t>
            </a:r>
            <a:r>
              <a:rPr sz="2100" spc="95" dirty="0">
                <a:latin typeface="Century Gothic"/>
                <a:cs typeface="Century Gothic"/>
              </a:rPr>
              <a:t> </a:t>
            </a:r>
            <a:r>
              <a:rPr sz="2100" dirty="0">
                <a:latin typeface="Century Gothic"/>
                <a:cs typeface="Century Gothic"/>
              </a:rPr>
              <a:t>paso</a:t>
            </a:r>
            <a:r>
              <a:rPr sz="2100" spc="95" dirty="0">
                <a:latin typeface="Century Gothic"/>
                <a:cs typeface="Century Gothic"/>
              </a:rPr>
              <a:t> </a:t>
            </a:r>
            <a:r>
              <a:rPr sz="2100" dirty="0">
                <a:latin typeface="Century Gothic"/>
                <a:cs typeface="Century Gothic"/>
              </a:rPr>
              <a:t>de</a:t>
            </a:r>
            <a:r>
              <a:rPr sz="2100" spc="90" dirty="0">
                <a:latin typeface="Century Gothic"/>
                <a:cs typeface="Century Gothic"/>
              </a:rPr>
              <a:t> </a:t>
            </a:r>
            <a:r>
              <a:rPr sz="2100" dirty="0">
                <a:latin typeface="Century Gothic"/>
                <a:cs typeface="Century Gothic"/>
              </a:rPr>
              <a:t>personas</a:t>
            </a:r>
            <a:r>
              <a:rPr sz="2100" spc="95" dirty="0">
                <a:latin typeface="Century Gothic"/>
                <a:cs typeface="Century Gothic"/>
              </a:rPr>
              <a:t> </a:t>
            </a:r>
            <a:r>
              <a:rPr sz="2100" dirty="0">
                <a:latin typeface="Century Gothic"/>
                <a:cs typeface="Century Gothic"/>
              </a:rPr>
              <a:t>del</a:t>
            </a:r>
            <a:r>
              <a:rPr sz="2100" spc="95" dirty="0">
                <a:latin typeface="Century Gothic"/>
                <a:cs typeface="Century Gothic"/>
              </a:rPr>
              <a:t> </a:t>
            </a:r>
            <a:r>
              <a:rPr sz="2100" spc="-10" dirty="0">
                <a:latin typeface="Century Gothic"/>
                <a:cs typeface="Century Gothic"/>
              </a:rPr>
              <a:t>sector </a:t>
            </a:r>
            <a:r>
              <a:rPr sz="2100" dirty="0">
                <a:latin typeface="Century Gothic"/>
                <a:cs typeface="Century Gothic"/>
              </a:rPr>
              <a:t>público</a:t>
            </a:r>
            <a:r>
              <a:rPr sz="2100" spc="110" dirty="0">
                <a:latin typeface="Century Gothic"/>
                <a:cs typeface="Century Gothic"/>
              </a:rPr>
              <a:t> </a:t>
            </a:r>
            <a:r>
              <a:rPr sz="2100" dirty="0">
                <a:latin typeface="Century Gothic"/>
                <a:cs typeface="Century Gothic"/>
              </a:rPr>
              <a:t>al</a:t>
            </a:r>
            <a:r>
              <a:rPr sz="2100" spc="114" dirty="0">
                <a:latin typeface="Century Gothic"/>
                <a:cs typeface="Century Gothic"/>
              </a:rPr>
              <a:t> </a:t>
            </a:r>
            <a:r>
              <a:rPr sz="2100" spc="-10" dirty="0">
                <a:latin typeface="Century Gothic"/>
                <a:cs typeface="Century Gothic"/>
              </a:rPr>
              <a:t>privado.</a:t>
            </a:r>
            <a:endParaRPr sz="2100">
              <a:latin typeface="Century Gothic"/>
              <a:cs typeface="Century Gothic"/>
            </a:endParaRPr>
          </a:p>
        </p:txBody>
      </p:sp>
    </p:spTree>
  </p:cSld>
  <p:clrMapOvr>
    <a:masterClrMapping/>
  </p:clrMapOvr>
  <p:transition>
    <p:pull dir="r"/>
  </p:transition>
</p:sld>
</file>

<file path=ppt/slides/slide5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 name="object 2"/>
          <p:cNvPicPr/>
          <p:nvPr/>
        </p:nvPicPr>
        <p:blipFill>
          <a:blip r:embed="rId2" cstate="print"/>
          <a:stretch>
            <a:fillRect/>
          </a:stretch>
        </p:blipFill>
        <p:spPr>
          <a:xfrm>
            <a:off x="2868295" y="8648700"/>
            <a:ext cx="12676505" cy="1409700"/>
          </a:xfrm>
          <a:prstGeom prst="rect">
            <a:avLst/>
          </a:prstGeom>
        </p:spPr>
      </p:pic>
      <p:sp>
        <p:nvSpPr>
          <p:cNvPr id="3" name="object 3"/>
          <p:cNvSpPr/>
          <p:nvPr/>
        </p:nvSpPr>
        <p:spPr>
          <a:xfrm>
            <a:off x="457198" y="1934999"/>
            <a:ext cx="14630400" cy="3022600"/>
          </a:xfrm>
          <a:custGeom>
            <a:avLst/>
            <a:gdLst/>
            <a:ahLst/>
            <a:cxnLst/>
            <a:rect l="l" t="t" r="r" b="b"/>
            <a:pathLst>
              <a:path w="14630400" h="3022600">
                <a:moveTo>
                  <a:pt x="14478000" y="0"/>
                </a:moveTo>
                <a:lnTo>
                  <a:pt x="152400" y="0"/>
                </a:lnTo>
                <a:lnTo>
                  <a:pt x="104231" y="7768"/>
                </a:lnTo>
                <a:lnTo>
                  <a:pt x="62396" y="29402"/>
                </a:lnTo>
                <a:lnTo>
                  <a:pt x="29405" y="62391"/>
                </a:lnTo>
                <a:lnTo>
                  <a:pt x="7769" y="104226"/>
                </a:lnTo>
                <a:lnTo>
                  <a:pt x="0" y="152400"/>
                </a:lnTo>
                <a:lnTo>
                  <a:pt x="0" y="2869793"/>
                </a:lnTo>
                <a:lnTo>
                  <a:pt x="7769" y="2917966"/>
                </a:lnTo>
                <a:lnTo>
                  <a:pt x="29405" y="2959802"/>
                </a:lnTo>
                <a:lnTo>
                  <a:pt x="62396" y="2992791"/>
                </a:lnTo>
                <a:lnTo>
                  <a:pt x="104231" y="3014424"/>
                </a:lnTo>
                <a:lnTo>
                  <a:pt x="152400" y="3022193"/>
                </a:lnTo>
                <a:lnTo>
                  <a:pt x="14478000" y="3022193"/>
                </a:lnTo>
                <a:lnTo>
                  <a:pt x="14526168" y="3014424"/>
                </a:lnTo>
                <a:lnTo>
                  <a:pt x="14568003" y="2992791"/>
                </a:lnTo>
                <a:lnTo>
                  <a:pt x="14600994" y="2959802"/>
                </a:lnTo>
                <a:lnTo>
                  <a:pt x="14622630" y="2917966"/>
                </a:lnTo>
                <a:lnTo>
                  <a:pt x="14630400" y="2869793"/>
                </a:lnTo>
                <a:lnTo>
                  <a:pt x="14630400" y="152400"/>
                </a:lnTo>
                <a:lnTo>
                  <a:pt x="14622630" y="104226"/>
                </a:lnTo>
                <a:lnTo>
                  <a:pt x="14600994" y="62391"/>
                </a:lnTo>
                <a:lnTo>
                  <a:pt x="14568003" y="29402"/>
                </a:lnTo>
                <a:lnTo>
                  <a:pt x="14526168" y="7768"/>
                </a:lnTo>
                <a:lnTo>
                  <a:pt x="14478000" y="0"/>
                </a:lnTo>
                <a:close/>
              </a:path>
            </a:pathLst>
          </a:custGeom>
          <a:solidFill>
            <a:srgbClr val="FCCA7F"/>
          </a:solidFill>
        </p:spPr>
        <p:txBody>
          <a:bodyPr wrap="square" lIns="0" tIns="0" rIns="0" bIns="0" rtlCol="0"/>
          <a:lstStyle/>
          <a:p>
            <a:endParaRPr/>
          </a:p>
        </p:txBody>
      </p:sp>
      <p:sp>
        <p:nvSpPr>
          <p:cNvPr id="4" name="object 4"/>
          <p:cNvSpPr/>
          <p:nvPr/>
        </p:nvSpPr>
        <p:spPr>
          <a:xfrm>
            <a:off x="4508" y="0"/>
            <a:ext cx="15540355" cy="1582420"/>
          </a:xfrm>
          <a:custGeom>
            <a:avLst/>
            <a:gdLst/>
            <a:ahLst/>
            <a:cxnLst/>
            <a:rect l="l" t="t" r="r" b="b"/>
            <a:pathLst>
              <a:path w="15540355" h="1582420">
                <a:moveTo>
                  <a:pt x="15540291" y="0"/>
                </a:moveTo>
                <a:lnTo>
                  <a:pt x="0" y="0"/>
                </a:lnTo>
                <a:lnTo>
                  <a:pt x="0" y="1581911"/>
                </a:lnTo>
                <a:lnTo>
                  <a:pt x="15540291" y="1581911"/>
                </a:lnTo>
                <a:lnTo>
                  <a:pt x="15540291" y="0"/>
                </a:lnTo>
                <a:close/>
              </a:path>
            </a:pathLst>
          </a:custGeom>
          <a:solidFill>
            <a:srgbClr val="3970B2"/>
          </a:solidFill>
        </p:spPr>
        <p:txBody>
          <a:bodyPr wrap="square" lIns="0" tIns="0" rIns="0" bIns="0" rtlCol="0"/>
          <a:lstStyle/>
          <a:p>
            <a:endParaRPr/>
          </a:p>
        </p:txBody>
      </p:sp>
      <p:sp>
        <p:nvSpPr>
          <p:cNvPr id="5" name="object 5"/>
          <p:cNvSpPr txBox="1">
            <a:spLocks noGrp="1"/>
          </p:cNvSpPr>
          <p:nvPr>
            <p:ph type="title"/>
          </p:nvPr>
        </p:nvSpPr>
        <p:spPr>
          <a:xfrm>
            <a:off x="1508299" y="404466"/>
            <a:ext cx="12564110" cy="574040"/>
          </a:xfrm>
          <a:prstGeom prst="rect">
            <a:avLst/>
          </a:prstGeom>
        </p:spPr>
        <p:txBody>
          <a:bodyPr vert="horz" wrap="square" lIns="0" tIns="12700" rIns="0" bIns="0" rtlCol="0">
            <a:spAutoFit/>
          </a:bodyPr>
          <a:lstStyle/>
          <a:p>
            <a:pPr marL="12700">
              <a:lnSpc>
                <a:spcPct val="100000"/>
              </a:lnSpc>
              <a:spcBef>
                <a:spcPts val="100"/>
              </a:spcBef>
            </a:pPr>
            <a:r>
              <a:rPr sz="3600" b="1" dirty="0">
                <a:solidFill>
                  <a:srgbClr val="FFFFFF"/>
                </a:solidFill>
                <a:latin typeface="Century Gothic"/>
                <a:cs typeface="Century Gothic"/>
              </a:rPr>
              <a:t>Conflictos</a:t>
            </a:r>
            <a:r>
              <a:rPr sz="3600" b="1" spc="-10" dirty="0">
                <a:solidFill>
                  <a:srgbClr val="FFFFFF"/>
                </a:solidFill>
                <a:latin typeface="Century Gothic"/>
                <a:cs typeface="Century Gothic"/>
              </a:rPr>
              <a:t> </a:t>
            </a:r>
            <a:r>
              <a:rPr sz="3600" b="1" dirty="0">
                <a:solidFill>
                  <a:srgbClr val="FFFFFF"/>
                </a:solidFill>
                <a:latin typeface="Century Gothic"/>
                <a:cs typeface="Century Gothic"/>
              </a:rPr>
              <a:t>de</a:t>
            </a:r>
            <a:r>
              <a:rPr sz="3600" b="1" spc="-10" dirty="0">
                <a:solidFill>
                  <a:srgbClr val="FFFFFF"/>
                </a:solidFill>
                <a:latin typeface="Century Gothic"/>
                <a:cs typeface="Century Gothic"/>
              </a:rPr>
              <a:t> </a:t>
            </a:r>
            <a:r>
              <a:rPr sz="3600" b="1" dirty="0">
                <a:solidFill>
                  <a:srgbClr val="FFFFFF"/>
                </a:solidFill>
                <a:latin typeface="Century Gothic"/>
                <a:cs typeface="Century Gothic"/>
              </a:rPr>
              <a:t>intereses</a:t>
            </a:r>
            <a:r>
              <a:rPr sz="3600" b="1" spc="-10" dirty="0">
                <a:solidFill>
                  <a:srgbClr val="FFFFFF"/>
                </a:solidFill>
                <a:latin typeface="Century Gothic"/>
                <a:cs typeface="Century Gothic"/>
              </a:rPr>
              <a:t> </a:t>
            </a:r>
            <a:r>
              <a:rPr sz="3600" b="1" dirty="0">
                <a:solidFill>
                  <a:srgbClr val="FFFFFF"/>
                </a:solidFill>
                <a:latin typeface="Century Gothic"/>
                <a:cs typeface="Century Gothic"/>
              </a:rPr>
              <a:t>relacionados</a:t>
            </a:r>
            <a:r>
              <a:rPr sz="3600" b="1" spc="-10" dirty="0">
                <a:solidFill>
                  <a:srgbClr val="FFFFFF"/>
                </a:solidFill>
                <a:latin typeface="Century Gothic"/>
                <a:cs typeface="Century Gothic"/>
              </a:rPr>
              <a:t> </a:t>
            </a:r>
            <a:r>
              <a:rPr sz="3600" b="1" dirty="0">
                <a:solidFill>
                  <a:srgbClr val="FFFFFF"/>
                </a:solidFill>
                <a:latin typeface="Century Gothic"/>
                <a:cs typeface="Century Gothic"/>
              </a:rPr>
              <a:t>con</a:t>
            </a:r>
            <a:r>
              <a:rPr sz="3600" b="1" spc="-10" dirty="0">
                <a:solidFill>
                  <a:srgbClr val="FFFFFF"/>
                </a:solidFill>
                <a:latin typeface="Century Gothic"/>
                <a:cs typeface="Century Gothic"/>
              </a:rPr>
              <a:t> </a:t>
            </a:r>
            <a:r>
              <a:rPr sz="3600" b="1" dirty="0">
                <a:solidFill>
                  <a:srgbClr val="FFFFFF"/>
                </a:solidFill>
                <a:latin typeface="Century Gothic"/>
                <a:cs typeface="Century Gothic"/>
              </a:rPr>
              <a:t>la</a:t>
            </a:r>
            <a:r>
              <a:rPr sz="3600" b="1" spc="-10" dirty="0">
                <a:solidFill>
                  <a:srgbClr val="FFFFFF"/>
                </a:solidFill>
                <a:latin typeface="Century Gothic"/>
                <a:cs typeface="Century Gothic"/>
              </a:rPr>
              <a:t> contratación</a:t>
            </a:r>
            <a:endParaRPr sz="3600">
              <a:latin typeface="Century Gothic"/>
              <a:cs typeface="Century Gothic"/>
            </a:endParaRPr>
          </a:p>
        </p:txBody>
      </p:sp>
      <p:sp>
        <p:nvSpPr>
          <p:cNvPr id="6" name="object 6"/>
          <p:cNvSpPr/>
          <p:nvPr/>
        </p:nvSpPr>
        <p:spPr>
          <a:xfrm>
            <a:off x="457200" y="0"/>
            <a:ext cx="1003300" cy="1573530"/>
          </a:xfrm>
          <a:custGeom>
            <a:avLst/>
            <a:gdLst/>
            <a:ahLst/>
            <a:cxnLst/>
            <a:rect l="l" t="t" r="r" b="b"/>
            <a:pathLst>
              <a:path w="1003300" h="1573530">
                <a:moveTo>
                  <a:pt x="0" y="1573199"/>
                </a:moveTo>
                <a:lnTo>
                  <a:pt x="1003300" y="1573199"/>
                </a:lnTo>
                <a:lnTo>
                  <a:pt x="1003300" y="0"/>
                </a:lnTo>
                <a:lnTo>
                  <a:pt x="0" y="0"/>
                </a:lnTo>
                <a:lnTo>
                  <a:pt x="0" y="1573199"/>
                </a:lnTo>
                <a:close/>
              </a:path>
            </a:pathLst>
          </a:custGeom>
          <a:solidFill>
            <a:srgbClr val="005FAB">
              <a:alpha val="19999"/>
            </a:srgbClr>
          </a:solidFill>
        </p:spPr>
        <p:txBody>
          <a:bodyPr wrap="square" lIns="0" tIns="0" rIns="0" bIns="0" rtlCol="0"/>
          <a:lstStyle/>
          <a:p>
            <a:endParaRPr/>
          </a:p>
        </p:txBody>
      </p:sp>
      <p:sp>
        <p:nvSpPr>
          <p:cNvPr id="7" name="object 7"/>
          <p:cNvSpPr txBox="1"/>
          <p:nvPr/>
        </p:nvSpPr>
        <p:spPr>
          <a:xfrm>
            <a:off x="635198" y="953106"/>
            <a:ext cx="2718435" cy="574040"/>
          </a:xfrm>
          <a:prstGeom prst="rect">
            <a:avLst/>
          </a:prstGeom>
        </p:spPr>
        <p:txBody>
          <a:bodyPr vert="horz" wrap="square" lIns="0" tIns="0" rIns="0" bIns="0" rtlCol="0">
            <a:spAutoFit/>
          </a:bodyPr>
          <a:lstStyle/>
          <a:p>
            <a:pPr marL="12700">
              <a:lnSpc>
                <a:spcPts val="4520"/>
              </a:lnSpc>
            </a:pPr>
            <a:r>
              <a:rPr sz="10800" baseline="-1543" dirty="0">
                <a:solidFill>
                  <a:srgbClr val="F7A707"/>
                </a:solidFill>
                <a:latin typeface="Impact"/>
                <a:cs typeface="Impact"/>
              </a:rPr>
              <a:t>3.</a:t>
            </a:r>
            <a:r>
              <a:rPr sz="10800" spc="682" baseline="-1543" dirty="0">
                <a:solidFill>
                  <a:srgbClr val="F7A707"/>
                </a:solidFill>
                <a:latin typeface="Impact"/>
                <a:cs typeface="Impact"/>
              </a:rPr>
              <a:t> </a:t>
            </a:r>
            <a:r>
              <a:rPr sz="3600" b="1" spc="-10" dirty="0">
                <a:solidFill>
                  <a:srgbClr val="FFFFFF"/>
                </a:solidFill>
                <a:latin typeface="Century Gothic"/>
                <a:cs typeface="Century Gothic"/>
              </a:rPr>
              <a:t>pública.</a:t>
            </a:r>
            <a:endParaRPr sz="3600">
              <a:latin typeface="Century Gothic"/>
              <a:cs typeface="Century Gothic"/>
            </a:endParaRPr>
          </a:p>
        </p:txBody>
      </p:sp>
      <p:grpSp>
        <p:nvGrpSpPr>
          <p:cNvPr id="8" name="object 8"/>
          <p:cNvGrpSpPr/>
          <p:nvPr/>
        </p:nvGrpSpPr>
        <p:grpSpPr>
          <a:xfrm>
            <a:off x="1371600" y="5157224"/>
            <a:ext cx="12458700" cy="1172210"/>
            <a:chOff x="1371600" y="5157224"/>
            <a:chExt cx="12458700" cy="1172210"/>
          </a:xfrm>
        </p:grpSpPr>
        <p:sp>
          <p:nvSpPr>
            <p:cNvPr id="9" name="object 9"/>
            <p:cNvSpPr/>
            <p:nvPr/>
          </p:nvSpPr>
          <p:spPr>
            <a:xfrm>
              <a:off x="7772400" y="6014491"/>
              <a:ext cx="0" cy="263525"/>
            </a:xfrm>
            <a:custGeom>
              <a:avLst/>
              <a:gdLst/>
              <a:ahLst/>
              <a:cxnLst/>
              <a:rect l="l" t="t" r="r" b="b"/>
              <a:pathLst>
                <a:path h="263525">
                  <a:moveTo>
                    <a:pt x="0" y="0"/>
                  </a:moveTo>
                  <a:lnTo>
                    <a:pt x="0" y="263525"/>
                  </a:lnTo>
                </a:path>
              </a:pathLst>
            </a:custGeom>
            <a:ln w="25400">
              <a:solidFill>
                <a:srgbClr val="005FAB"/>
              </a:solidFill>
            </a:ln>
          </p:spPr>
          <p:txBody>
            <a:bodyPr wrap="square" lIns="0" tIns="0" rIns="0" bIns="0" rtlCol="0"/>
            <a:lstStyle/>
            <a:p>
              <a:endParaRPr/>
            </a:p>
          </p:txBody>
        </p:sp>
        <p:pic>
          <p:nvPicPr>
            <p:cNvPr id="10" name="object 10"/>
            <p:cNvPicPr/>
            <p:nvPr/>
          </p:nvPicPr>
          <p:blipFill>
            <a:blip r:embed="rId3" cstate="print"/>
            <a:stretch>
              <a:fillRect/>
            </a:stretch>
          </p:blipFill>
          <p:spPr>
            <a:xfrm>
              <a:off x="7721600" y="6227216"/>
              <a:ext cx="101600" cy="101600"/>
            </a:xfrm>
            <a:prstGeom prst="rect">
              <a:avLst/>
            </a:prstGeom>
          </p:spPr>
        </p:pic>
        <p:sp>
          <p:nvSpPr>
            <p:cNvPr id="11" name="object 11"/>
            <p:cNvSpPr/>
            <p:nvPr/>
          </p:nvSpPr>
          <p:spPr>
            <a:xfrm>
              <a:off x="1422400" y="5671591"/>
              <a:ext cx="4178300" cy="492125"/>
            </a:xfrm>
            <a:custGeom>
              <a:avLst/>
              <a:gdLst/>
              <a:ahLst/>
              <a:cxnLst/>
              <a:rect l="l" t="t" r="r" b="b"/>
              <a:pathLst>
                <a:path w="4178300" h="492125">
                  <a:moveTo>
                    <a:pt x="4178300" y="0"/>
                  </a:moveTo>
                  <a:lnTo>
                    <a:pt x="152400" y="0"/>
                  </a:lnTo>
                  <a:lnTo>
                    <a:pt x="104231" y="7767"/>
                  </a:lnTo>
                  <a:lnTo>
                    <a:pt x="62396" y="29398"/>
                  </a:lnTo>
                  <a:lnTo>
                    <a:pt x="29405" y="62385"/>
                  </a:lnTo>
                  <a:lnTo>
                    <a:pt x="7769" y="104222"/>
                  </a:lnTo>
                  <a:lnTo>
                    <a:pt x="0" y="152400"/>
                  </a:lnTo>
                  <a:lnTo>
                    <a:pt x="0" y="492125"/>
                  </a:lnTo>
                </a:path>
              </a:pathLst>
            </a:custGeom>
            <a:ln w="25400">
              <a:solidFill>
                <a:srgbClr val="005FAB"/>
              </a:solidFill>
            </a:ln>
          </p:spPr>
          <p:txBody>
            <a:bodyPr wrap="square" lIns="0" tIns="0" rIns="0" bIns="0" rtlCol="0"/>
            <a:lstStyle/>
            <a:p>
              <a:endParaRPr/>
            </a:p>
          </p:txBody>
        </p:sp>
        <p:pic>
          <p:nvPicPr>
            <p:cNvPr id="12" name="object 12"/>
            <p:cNvPicPr/>
            <p:nvPr/>
          </p:nvPicPr>
          <p:blipFill>
            <a:blip r:embed="rId4" cstate="print"/>
            <a:stretch>
              <a:fillRect/>
            </a:stretch>
          </p:blipFill>
          <p:spPr>
            <a:xfrm>
              <a:off x="1371600" y="6112916"/>
              <a:ext cx="101600" cy="101600"/>
            </a:xfrm>
            <a:prstGeom prst="rect">
              <a:avLst/>
            </a:prstGeom>
          </p:spPr>
        </p:pic>
        <p:sp>
          <p:nvSpPr>
            <p:cNvPr id="13" name="object 13"/>
            <p:cNvSpPr/>
            <p:nvPr/>
          </p:nvSpPr>
          <p:spPr>
            <a:xfrm>
              <a:off x="9715500" y="5671591"/>
              <a:ext cx="4064000" cy="492125"/>
            </a:xfrm>
            <a:custGeom>
              <a:avLst/>
              <a:gdLst/>
              <a:ahLst/>
              <a:cxnLst/>
              <a:rect l="l" t="t" r="r" b="b"/>
              <a:pathLst>
                <a:path w="4064000" h="492125">
                  <a:moveTo>
                    <a:pt x="0" y="0"/>
                  </a:moveTo>
                  <a:lnTo>
                    <a:pt x="3911600" y="0"/>
                  </a:lnTo>
                  <a:lnTo>
                    <a:pt x="3959768" y="7767"/>
                  </a:lnTo>
                  <a:lnTo>
                    <a:pt x="4001603" y="29398"/>
                  </a:lnTo>
                  <a:lnTo>
                    <a:pt x="4034594" y="62385"/>
                  </a:lnTo>
                  <a:lnTo>
                    <a:pt x="4056230" y="104222"/>
                  </a:lnTo>
                  <a:lnTo>
                    <a:pt x="4064000" y="152400"/>
                  </a:lnTo>
                  <a:lnTo>
                    <a:pt x="4064000" y="492125"/>
                  </a:lnTo>
                </a:path>
              </a:pathLst>
            </a:custGeom>
            <a:ln w="25400">
              <a:solidFill>
                <a:srgbClr val="005FAB"/>
              </a:solidFill>
            </a:ln>
          </p:spPr>
          <p:txBody>
            <a:bodyPr wrap="square" lIns="0" tIns="0" rIns="0" bIns="0" rtlCol="0"/>
            <a:lstStyle/>
            <a:p>
              <a:endParaRPr/>
            </a:p>
          </p:txBody>
        </p:sp>
        <p:pic>
          <p:nvPicPr>
            <p:cNvPr id="14" name="object 14"/>
            <p:cNvPicPr/>
            <p:nvPr/>
          </p:nvPicPr>
          <p:blipFill>
            <a:blip r:embed="rId4" cstate="print"/>
            <a:stretch>
              <a:fillRect/>
            </a:stretch>
          </p:blipFill>
          <p:spPr>
            <a:xfrm>
              <a:off x="13728700" y="6112916"/>
              <a:ext cx="101600" cy="101600"/>
            </a:xfrm>
            <a:prstGeom prst="rect">
              <a:avLst/>
            </a:prstGeom>
          </p:spPr>
        </p:pic>
        <p:sp>
          <p:nvSpPr>
            <p:cNvPr id="15" name="object 15"/>
            <p:cNvSpPr/>
            <p:nvPr/>
          </p:nvSpPr>
          <p:spPr>
            <a:xfrm>
              <a:off x="2200268" y="5157224"/>
              <a:ext cx="10487025" cy="828675"/>
            </a:xfrm>
            <a:custGeom>
              <a:avLst/>
              <a:gdLst/>
              <a:ahLst/>
              <a:cxnLst/>
              <a:rect l="l" t="t" r="r" b="b"/>
              <a:pathLst>
                <a:path w="10487025" h="828675">
                  <a:moveTo>
                    <a:pt x="10235031" y="0"/>
                  </a:moveTo>
                  <a:lnTo>
                    <a:pt x="252006" y="0"/>
                  </a:lnTo>
                  <a:lnTo>
                    <a:pt x="206707" y="4060"/>
                  </a:lnTo>
                  <a:lnTo>
                    <a:pt x="164072" y="15766"/>
                  </a:lnTo>
                  <a:lnTo>
                    <a:pt x="124813" y="34406"/>
                  </a:lnTo>
                  <a:lnTo>
                    <a:pt x="89641" y="59268"/>
                  </a:lnTo>
                  <a:lnTo>
                    <a:pt x="59268" y="89641"/>
                  </a:lnTo>
                  <a:lnTo>
                    <a:pt x="34406" y="124813"/>
                  </a:lnTo>
                  <a:lnTo>
                    <a:pt x="15766" y="164072"/>
                  </a:lnTo>
                  <a:lnTo>
                    <a:pt x="4060" y="206707"/>
                  </a:lnTo>
                  <a:lnTo>
                    <a:pt x="0" y="252006"/>
                  </a:lnTo>
                  <a:lnTo>
                    <a:pt x="0" y="576668"/>
                  </a:lnTo>
                  <a:lnTo>
                    <a:pt x="4060" y="621967"/>
                  </a:lnTo>
                  <a:lnTo>
                    <a:pt x="15766" y="664602"/>
                  </a:lnTo>
                  <a:lnTo>
                    <a:pt x="34406" y="703861"/>
                  </a:lnTo>
                  <a:lnTo>
                    <a:pt x="59268" y="739033"/>
                  </a:lnTo>
                  <a:lnTo>
                    <a:pt x="89641" y="769406"/>
                  </a:lnTo>
                  <a:lnTo>
                    <a:pt x="124813" y="794268"/>
                  </a:lnTo>
                  <a:lnTo>
                    <a:pt x="164072" y="812908"/>
                  </a:lnTo>
                  <a:lnTo>
                    <a:pt x="206707" y="824614"/>
                  </a:lnTo>
                  <a:lnTo>
                    <a:pt x="252006" y="828675"/>
                  </a:lnTo>
                  <a:lnTo>
                    <a:pt x="10235031" y="828675"/>
                  </a:lnTo>
                  <a:lnTo>
                    <a:pt x="10280329" y="824614"/>
                  </a:lnTo>
                  <a:lnTo>
                    <a:pt x="10322963" y="812908"/>
                  </a:lnTo>
                  <a:lnTo>
                    <a:pt x="10362220" y="794268"/>
                  </a:lnTo>
                  <a:lnTo>
                    <a:pt x="10397390" y="769406"/>
                  </a:lnTo>
                  <a:lnTo>
                    <a:pt x="10427761" y="739033"/>
                  </a:lnTo>
                  <a:lnTo>
                    <a:pt x="10452622" y="703861"/>
                  </a:lnTo>
                  <a:lnTo>
                    <a:pt x="10471260" y="664602"/>
                  </a:lnTo>
                  <a:lnTo>
                    <a:pt x="10482965" y="621967"/>
                  </a:lnTo>
                  <a:lnTo>
                    <a:pt x="10487025" y="576668"/>
                  </a:lnTo>
                  <a:lnTo>
                    <a:pt x="10487025" y="252006"/>
                  </a:lnTo>
                  <a:lnTo>
                    <a:pt x="10482965" y="206707"/>
                  </a:lnTo>
                  <a:lnTo>
                    <a:pt x="10471260" y="164072"/>
                  </a:lnTo>
                  <a:lnTo>
                    <a:pt x="10452622" y="124813"/>
                  </a:lnTo>
                  <a:lnTo>
                    <a:pt x="10427761" y="89641"/>
                  </a:lnTo>
                  <a:lnTo>
                    <a:pt x="10397390" y="59268"/>
                  </a:lnTo>
                  <a:lnTo>
                    <a:pt x="10362220" y="34406"/>
                  </a:lnTo>
                  <a:lnTo>
                    <a:pt x="10322963" y="15766"/>
                  </a:lnTo>
                  <a:lnTo>
                    <a:pt x="10280329" y="4060"/>
                  </a:lnTo>
                  <a:lnTo>
                    <a:pt x="10235031" y="0"/>
                  </a:lnTo>
                  <a:close/>
                </a:path>
              </a:pathLst>
            </a:custGeom>
            <a:solidFill>
              <a:srgbClr val="95B8E2"/>
            </a:solidFill>
          </p:spPr>
          <p:txBody>
            <a:bodyPr wrap="square" lIns="0" tIns="0" rIns="0" bIns="0" rtlCol="0"/>
            <a:lstStyle/>
            <a:p>
              <a:endParaRPr/>
            </a:p>
          </p:txBody>
        </p:sp>
      </p:grpSp>
      <p:sp>
        <p:nvSpPr>
          <p:cNvPr id="16" name="object 16"/>
          <p:cNvSpPr txBox="1"/>
          <p:nvPr/>
        </p:nvSpPr>
        <p:spPr>
          <a:xfrm>
            <a:off x="703699" y="2105019"/>
            <a:ext cx="14121765" cy="3836035"/>
          </a:xfrm>
          <a:prstGeom prst="rect">
            <a:avLst/>
          </a:prstGeom>
        </p:spPr>
        <p:txBody>
          <a:bodyPr vert="horz" wrap="square" lIns="0" tIns="12700" rIns="0" bIns="0" rtlCol="0">
            <a:spAutoFit/>
          </a:bodyPr>
          <a:lstStyle/>
          <a:p>
            <a:pPr marL="12700" marR="5080">
              <a:lnSpc>
                <a:spcPct val="100000"/>
              </a:lnSpc>
              <a:spcBef>
                <a:spcPts val="100"/>
              </a:spcBef>
            </a:pPr>
            <a:r>
              <a:rPr sz="2200" i="1" dirty="0">
                <a:latin typeface="Century Gothic"/>
                <a:cs typeface="Century Gothic"/>
              </a:rPr>
              <a:t>“</a:t>
            </a:r>
            <a:r>
              <a:rPr sz="2200" b="1" i="1" dirty="0">
                <a:latin typeface="Century Gothic"/>
                <a:cs typeface="Century Gothic"/>
              </a:rPr>
              <a:t>Los</a:t>
            </a:r>
            <a:r>
              <a:rPr sz="2200" b="1" i="1" spc="135" dirty="0">
                <a:latin typeface="Century Gothic"/>
                <a:cs typeface="Century Gothic"/>
              </a:rPr>
              <a:t> </a:t>
            </a:r>
            <a:r>
              <a:rPr sz="2200" b="1" i="1" spc="70" dirty="0">
                <a:latin typeface="Century Gothic"/>
                <a:cs typeface="Century Gothic"/>
              </a:rPr>
              <a:t>conflictos</a:t>
            </a:r>
            <a:r>
              <a:rPr sz="2200" b="1" i="1" spc="135" dirty="0">
                <a:latin typeface="Century Gothic"/>
                <a:cs typeface="Century Gothic"/>
              </a:rPr>
              <a:t> </a:t>
            </a:r>
            <a:r>
              <a:rPr sz="2200" b="1" i="1" dirty="0">
                <a:latin typeface="Century Gothic"/>
                <a:cs typeface="Century Gothic"/>
              </a:rPr>
              <a:t>de</a:t>
            </a:r>
            <a:r>
              <a:rPr sz="2200" b="1" i="1" spc="135" dirty="0">
                <a:latin typeface="Century Gothic"/>
                <a:cs typeface="Century Gothic"/>
              </a:rPr>
              <a:t> </a:t>
            </a:r>
            <a:r>
              <a:rPr sz="2200" b="1" i="1" spc="70" dirty="0">
                <a:latin typeface="Century Gothic"/>
                <a:cs typeface="Century Gothic"/>
              </a:rPr>
              <a:t>intereses</a:t>
            </a:r>
            <a:r>
              <a:rPr sz="2200" b="1" i="1" spc="135" dirty="0">
                <a:latin typeface="Century Gothic"/>
                <a:cs typeface="Century Gothic"/>
              </a:rPr>
              <a:t> </a:t>
            </a:r>
            <a:r>
              <a:rPr sz="2200" b="1" i="1" spc="70" dirty="0">
                <a:latin typeface="Century Gothic"/>
                <a:cs typeface="Century Gothic"/>
              </a:rPr>
              <a:t>surgen</a:t>
            </a:r>
            <a:r>
              <a:rPr sz="2200" b="1" i="1" spc="135" dirty="0">
                <a:latin typeface="Century Gothic"/>
                <a:cs typeface="Century Gothic"/>
              </a:rPr>
              <a:t> </a:t>
            </a:r>
            <a:r>
              <a:rPr sz="2200" b="1" i="1" dirty="0">
                <a:latin typeface="Century Gothic"/>
                <a:cs typeface="Century Gothic"/>
              </a:rPr>
              <a:t>con</a:t>
            </a:r>
            <a:r>
              <a:rPr sz="2200" b="1" i="1" spc="135" dirty="0">
                <a:latin typeface="Century Gothic"/>
                <a:cs typeface="Century Gothic"/>
              </a:rPr>
              <a:t> </a:t>
            </a:r>
            <a:r>
              <a:rPr sz="2200" b="1" i="1" dirty="0">
                <a:latin typeface="Century Gothic"/>
                <a:cs typeface="Century Gothic"/>
              </a:rPr>
              <a:t>frecuencia</a:t>
            </a:r>
            <a:r>
              <a:rPr sz="2200" b="1" i="1" spc="135" dirty="0">
                <a:latin typeface="Century Gothic"/>
                <a:cs typeface="Century Gothic"/>
              </a:rPr>
              <a:t> </a:t>
            </a:r>
            <a:r>
              <a:rPr sz="2200" b="1" i="1" dirty="0">
                <a:latin typeface="Century Gothic"/>
                <a:cs typeface="Century Gothic"/>
              </a:rPr>
              <a:t>en</a:t>
            </a:r>
            <a:r>
              <a:rPr sz="2200" b="1" i="1" spc="135" dirty="0">
                <a:latin typeface="Century Gothic"/>
                <a:cs typeface="Century Gothic"/>
              </a:rPr>
              <a:t> </a:t>
            </a:r>
            <a:r>
              <a:rPr sz="2200" b="1" i="1" spc="95" dirty="0">
                <a:latin typeface="Century Gothic"/>
                <a:cs typeface="Century Gothic"/>
              </a:rPr>
              <a:t>la</a:t>
            </a:r>
            <a:r>
              <a:rPr sz="2200" b="1" i="1" spc="140" dirty="0">
                <a:latin typeface="Century Gothic"/>
                <a:cs typeface="Century Gothic"/>
              </a:rPr>
              <a:t> </a:t>
            </a:r>
            <a:r>
              <a:rPr sz="2200" b="1" i="1" spc="65" dirty="0">
                <a:latin typeface="Century Gothic"/>
                <a:cs typeface="Century Gothic"/>
              </a:rPr>
              <a:t>contratación</a:t>
            </a:r>
            <a:r>
              <a:rPr sz="2200" b="1" i="1" spc="135" dirty="0">
                <a:latin typeface="Century Gothic"/>
                <a:cs typeface="Century Gothic"/>
              </a:rPr>
              <a:t> </a:t>
            </a:r>
            <a:r>
              <a:rPr sz="2200" b="1" i="1" spc="65" dirty="0">
                <a:latin typeface="Century Gothic"/>
                <a:cs typeface="Century Gothic"/>
              </a:rPr>
              <a:t>pública</a:t>
            </a:r>
            <a:r>
              <a:rPr sz="2200" b="1" i="1" spc="135" dirty="0">
                <a:latin typeface="Century Gothic"/>
                <a:cs typeface="Century Gothic"/>
              </a:rPr>
              <a:t> </a:t>
            </a:r>
            <a:r>
              <a:rPr sz="2200" b="1" i="1" spc="70" dirty="0">
                <a:latin typeface="Century Gothic"/>
                <a:cs typeface="Century Gothic"/>
              </a:rPr>
              <a:t>por</a:t>
            </a:r>
            <a:r>
              <a:rPr sz="2200" b="1" i="1" spc="135" dirty="0">
                <a:latin typeface="Century Gothic"/>
                <a:cs typeface="Century Gothic"/>
              </a:rPr>
              <a:t> </a:t>
            </a:r>
            <a:r>
              <a:rPr sz="2200" b="1" i="1" spc="95" dirty="0">
                <a:latin typeface="Century Gothic"/>
                <a:cs typeface="Century Gothic"/>
              </a:rPr>
              <a:t>la</a:t>
            </a:r>
            <a:r>
              <a:rPr sz="2200" b="1" i="1" spc="135" dirty="0">
                <a:latin typeface="Century Gothic"/>
                <a:cs typeface="Century Gothic"/>
              </a:rPr>
              <a:t> </a:t>
            </a:r>
            <a:r>
              <a:rPr sz="2200" b="1" i="1" spc="45" dirty="0">
                <a:latin typeface="Century Gothic"/>
                <a:cs typeface="Century Gothic"/>
              </a:rPr>
              <a:t>estrecha </a:t>
            </a:r>
            <a:r>
              <a:rPr sz="2200" b="1" i="1" spc="65" dirty="0">
                <a:latin typeface="Century Gothic"/>
                <a:cs typeface="Century Gothic"/>
              </a:rPr>
              <a:t>relación</a:t>
            </a:r>
            <a:r>
              <a:rPr sz="2200" b="1" i="1" spc="90" dirty="0">
                <a:latin typeface="Century Gothic"/>
                <a:cs typeface="Century Gothic"/>
              </a:rPr>
              <a:t> </a:t>
            </a:r>
            <a:r>
              <a:rPr sz="2200" b="1" i="1" dirty="0">
                <a:latin typeface="Century Gothic"/>
                <a:cs typeface="Century Gothic"/>
              </a:rPr>
              <a:t>que</a:t>
            </a:r>
            <a:r>
              <a:rPr sz="2200" b="1" i="1" spc="90" dirty="0">
                <a:latin typeface="Century Gothic"/>
                <a:cs typeface="Century Gothic"/>
              </a:rPr>
              <a:t> </a:t>
            </a:r>
            <a:r>
              <a:rPr sz="2200" b="1" i="1" spc="80" dirty="0">
                <a:latin typeface="Century Gothic"/>
                <a:cs typeface="Century Gothic"/>
              </a:rPr>
              <a:t>existe</a:t>
            </a:r>
            <a:r>
              <a:rPr sz="2200" b="1" i="1" spc="90" dirty="0">
                <a:latin typeface="Century Gothic"/>
                <a:cs typeface="Century Gothic"/>
              </a:rPr>
              <a:t> </a:t>
            </a:r>
            <a:r>
              <a:rPr sz="2200" b="1" i="1" spc="55" dirty="0">
                <a:latin typeface="Century Gothic"/>
                <a:cs typeface="Century Gothic"/>
              </a:rPr>
              <a:t>entre</a:t>
            </a:r>
            <a:r>
              <a:rPr sz="2200" b="1" i="1" spc="90" dirty="0">
                <a:latin typeface="Century Gothic"/>
                <a:cs typeface="Century Gothic"/>
              </a:rPr>
              <a:t> </a:t>
            </a:r>
            <a:r>
              <a:rPr sz="2200" b="1" i="1" spc="105" dirty="0">
                <a:latin typeface="Century Gothic"/>
                <a:cs typeface="Century Gothic"/>
              </a:rPr>
              <a:t>las</a:t>
            </a:r>
            <a:r>
              <a:rPr sz="2200" b="1" i="1" spc="95" dirty="0">
                <a:latin typeface="Century Gothic"/>
                <a:cs typeface="Century Gothic"/>
              </a:rPr>
              <a:t> </a:t>
            </a:r>
            <a:r>
              <a:rPr sz="2200" b="1" i="1" spc="75" dirty="0">
                <a:latin typeface="Century Gothic"/>
                <a:cs typeface="Century Gothic"/>
              </a:rPr>
              <a:t>administraciones</a:t>
            </a:r>
            <a:r>
              <a:rPr sz="2200" b="1" i="1" spc="90" dirty="0">
                <a:latin typeface="Century Gothic"/>
                <a:cs typeface="Century Gothic"/>
              </a:rPr>
              <a:t> </a:t>
            </a:r>
            <a:r>
              <a:rPr sz="2200" b="1" i="1" spc="75" dirty="0">
                <a:latin typeface="Century Gothic"/>
                <a:cs typeface="Century Gothic"/>
              </a:rPr>
              <a:t>públicas</a:t>
            </a:r>
            <a:r>
              <a:rPr sz="2200" b="1" i="1" spc="90" dirty="0">
                <a:latin typeface="Century Gothic"/>
                <a:cs typeface="Century Gothic"/>
              </a:rPr>
              <a:t> </a:t>
            </a:r>
            <a:r>
              <a:rPr sz="2200" b="1" i="1" dirty="0">
                <a:latin typeface="Century Gothic"/>
                <a:cs typeface="Century Gothic"/>
              </a:rPr>
              <a:t>y</a:t>
            </a:r>
            <a:r>
              <a:rPr sz="2200" b="1" i="1" spc="90" dirty="0">
                <a:latin typeface="Century Gothic"/>
                <a:cs typeface="Century Gothic"/>
              </a:rPr>
              <a:t> </a:t>
            </a:r>
            <a:r>
              <a:rPr sz="2200" b="1" i="1" dirty="0">
                <a:latin typeface="Century Gothic"/>
                <a:cs typeface="Century Gothic"/>
              </a:rPr>
              <a:t>el</a:t>
            </a:r>
            <a:r>
              <a:rPr sz="2200" b="1" i="1" spc="90" dirty="0">
                <a:latin typeface="Century Gothic"/>
                <a:cs typeface="Century Gothic"/>
              </a:rPr>
              <a:t> </a:t>
            </a:r>
            <a:r>
              <a:rPr sz="2200" b="1" i="1" spc="65" dirty="0">
                <a:latin typeface="Century Gothic"/>
                <a:cs typeface="Century Gothic"/>
              </a:rPr>
              <a:t>sector</a:t>
            </a:r>
            <a:r>
              <a:rPr sz="2200" b="1" i="1" spc="95" dirty="0">
                <a:latin typeface="Century Gothic"/>
                <a:cs typeface="Century Gothic"/>
              </a:rPr>
              <a:t> </a:t>
            </a:r>
            <a:r>
              <a:rPr sz="2200" b="1" i="1" spc="75" dirty="0">
                <a:latin typeface="Century Gothic"/>
                <a:cs typeface="Century Gothic"/>
              </a:rPr>
              <a:t>privado,</a:t>
            </a:r>
            <a:r>
              <a:rPr sz="2200" b="1" i="1" spc="90" dirty="0">
                <a:latin typeface="Century Gothic"/>
                <a:cs typeface="Century Gothic"/>
              </a:rPr>
              <a:t> </a:t>
            </a:r>
            <a:r>
              <a:rPr sz="2200" b="1" i="1" spc="95" dirty="0">
                <a:latin typeface="Century Gothic"/>
                <a:cs typeface="Century Gothic"/>
              </a:rPr>
              <a:t>los</a:t>
            </a:r>
            <a:r>
              <a:rPr sz="2200" b="1" i="1" spc="90" dirty="0">
                <a:latin typeface="Century Gothic"/>
                <a:cs typeface="Century Gothic"/>
              </a:rPr>
              <a:t> </a:t>
            </a:r>
            <a:r>
              <a:rPr sz="2200" b="1" i="1" spc="80" dirty="0">
                <a:latin typeface="Century Gothic"/>
                <a:cs typeface="Century Gothic"/>
              </a:rPr>
              <a:t>amplios</a:t>
            </a:r>
            <a:r>
              <a:rPr sz="2200" b="1" i="1" spc="90" dirty="0">
                <a:latin typeface="Century Gothic"/>
                <a:cs typeface="Century Gothic"/>
              </a:rPr>
              <a:t> </a:t>
            </a:r>
            <a:r>
              <a:rPr sz="2200" b="1" i="1" spc="55" dirty="0">
                <a:latin typeface="Century Gothic"/>
                <a:cs typeface="Century Gothic"/>
              </a:rPr>
              <a:t>márgenes </a:t>
            </a:r>
            <a:r>
              <a:rPr sz="2200" b="1" i="1" dirty="0">
                <a:latin typeface="Century Gothic"/>
                <a:cs typeface="Century Gothic"/>
              </a:rPr>
              <a:t>de</a:t>
            </a:r>
            <a:r>
              <a:rPr sz="2200" b="1" i="1" spc="155" dirty="0">
                <a:latin typeface="Century Gothic"/>
                <a:cs typeface="Century Gothic"/>
              </a:rPr>
              <a:t> </a:t>
            </a:r>
            <a:r>
              <a:rPr sz="2200" b="1" i="1" spc="75" dirty="0">
                <a:latin typeface="Century Gothic"/>
                <a:cs typeface="Century Gothic"/>
              </a:rPr>
              <a:t>discrecionalidad</a:t>
            </a:r>
            <a:r>
              <a:rPr sz="2200" b="1" i="1" spc="155" dirty="0">
                <a:latin typeface="Century Gothic"/>
                <a:cs typeface="Century Gothic"/>
              </a:rPr>
              <a:t> </a:t>
            </a:r>
            <a:r>
              <a:rPr sz="2200" b="1" i="1" dirty="0">
                <a:latin typeface="Century Gothic"/>
                <a:cs typeface="Century Gothic"/>
              </a:rPr>
              <a:t>que</a:t>
            </a:r>
            <a:r>
              <a:rPr sz="2200" b="1" i="1" spc="160" dirty="0">
                <a:latin typeface="Century Gothic"/>
                <a:cs typeface="Century Gothic"/>
              </a:rPr>
              <a:t> </a:t>
            </a:r>
            <a:r>
              <a:rPr sz="2200" b="1" i="1" spc="95" dirty="0">
                <a:latin typeface="Century Gothic"/>
                <a:cs typeface="Century Gothic"/>
              </a:rPr>
              <a:t>la</a:t>
            </a:r>
            <a:r>
              <a:rPr sz="2200" b="1" i="1" spc="155" dirty="0">
                <a:latin typeface="Century Gothic"/>
                <a:cs typeface="Century Gothic"/>
              </a:rPr>
              <a:t> </a:t>
            </a:r>
            <a:r>
              <a:rPr sz="2200" b="1" i="1" spc="55" dirty="0">
                <a:latin typeface="Century Gothic"/>
                <a:cs typeface="Century Gothic"/>
              </a:rPr>
              <a:t>caracterizan</a:t>
            </a:r>
            <a:r>
              <a:rPr sz="2200" b="1" i="1" spc="160" dirty="0">
                <a:latin typeface="Century Gothic"/>
                <a:cs typeface="Century Gothic"/>
              </a:rPr>
              <a:t> </a:t>
            </a:r>
            <a:r>
              <a:rPr sz="2200" b="1" i="1" dirty="0">
                <a:latin typeface="Century Gothic"/>
                <a:cs typeface="Century Gothic"/>
              </a:rPr>
              <a:t>y</a:t>
            </a:r>
            <a:r>
              <a:rPr sz="2200" b="1" i="1" spc="155" dirty="0">
                <a:latin typeface="Century Gothic"/>
                <a:cs typeface="Century Gothic"/>
              </a:rPr>
              <a:t> </a:t>
            </a:r>
            <a:r>
              <a:rPr sz="2200" b="1" i="1" dirty="0">
                <a:latin typeface="Century Gothic"/>
                <a:cs typeface="Century Gothic"/>
              </a:rPr>
              <a:t>el</a:t>
            </a:r>
            <a:r>
              <a:rPr sz="2200" b="1" i="1" spc="155" dirty="0">
                <a:latin typeface="Century Gothic"/>
                <a:cs typeface="Century Gothic"/>
              </a:rPr>
              <a:t> </a:t>
            </a:r>
            <a:r>
              <a:rPr sz="2200" b="1" i="1" spc="50" dirty="0">
                <a:latin typeface="Century Gothic"/>
                <a:cs typeface="Century Gothic"/>
              </a:rPr>
              <a:t>elevado</a:t>
            </a:r>
            <a:r>
              <a:rPr sz="2200" b="1" i="1" spc="160" dirty="0">
                <a:latin typeface="Century Gothic"/>
                <a:cs typeface="Century Gothic"/>
              </a:rPr>
              <a:t> </a:t>
            </a:r>
            <a:r>
              <a:rPr sz="2200" b="1" i="1" spc="75" dirty="0">
                <a:latin typeface="Century Gothic"/>
                <a:cs typeface="Century Gothic"/>
              </a:rPr>
              <a:t>impacto</a:t>
            </a:r>
            <a:r>
              <a:rPr sz="2200" b="1" i="1" spc="155" dirty="0">
                <a:latin typeface="Century Gothic"/>
                <a:cs typeface="Century Gothic"/>
              </a:rPr>
              <a:t> </a:t>
            </a:r>
            <a:r>
              <a:rPr sz="2200" b="1" i="1" dirty="0">
                <a:latin typeface="Century Gothic"/>
                <a:cs typeface="Century Gothic"/>
              </a:rPr>
              <a:t>económico</a:t>
            </a:r>
            <a:r>
              <a:rPr sz="2200" b="1" i="1" spc="160" dirty="0">
                <a:latin typeface="Century Gothic"/>
                <a:cs typeface="Century Gothic"/>
              </a:rPr>
              <a:t> </a:t>
            </a:r>
            <a:r>
              <a:rPr sz="2200" b="1" i="1" dirty="0">
                <a:latin typeface="Century Gothic"/>
                <a:cs typeface="Century Gothic"/>
              </a:rPr>
              <a:t>que</a:t>
            </a:r>
            <a:r>
              <a:rPr sz="2200" b="1" i="1" spc="155" dirty="0">
                <a:latin typeface="Century Gothic"/>
                <a:cs typeface="Century Gothic"/>
              </a:rPr>
              <a:t> </a:t>
            </a:r>
            <a:r>
              <a:rPr sz="2200" b="1" i="1" dirty="0">
                <a:latin typeface="Century Gothic"/>
                <a:cs typeface="Century Gothic"/>
              </a:rPr>
              <a:t>tiene</a:t>
            </a:r>
            <a:r>
              <a:rPr sz="2200" i="1" dirty="0">
                <a:latin typeface="Century Gothic"/>
                <a:cs typeface="Century Gothic"/>
              </a:rPr>
              <a:t>.</a:t>
            </a:r>
            <a:r>
              <a:rPr sz="2200" i="1" spc="90" dirty="0">
                <a:latin typeface="Century Gothic"/>
                <a:cs typeface="Century Gothic"/>
              </a:rPr>
              <a:t> </a:t>
            </a:r>
            <a:r>
              <a:rPr sz="2200" i="1" spc="-10" dirty="0">
                <a:latin typeface="Century Gothic"/>
                <a:cs typeface="Century Gothic"/>
              </a:rPr>
              <a:t>Estos </a:t>
            </a:r>
            <a:r>
              <a:rPr sz="2200" i="1" dirty="0">
                <a:latin typeface="Century Gothic"/>
                <a:cs typeface="Century Gothic"/>
              </a:rPr>
              <a:t>conflictos</a:t>
            </a:r>
            <a:r>
              <a:rPr sz="2200" i="1" spc="55" dirty="0">
                <a:latin typeface="Century Gothic"/>
                <a:cs typeface="Century Gothic"/>
              </a:rPr>
              <a:t> </a:t>
            </a:r>
            <a:r>
              <a:rPr sz="2200" i="1" dirty="0">
                <a:latin typeface="Century Gothic"/>
                <a:cs typeface="Century Gothic"/>
              </a:rPr>
              <a:t>de</a:t>
            </a:r>
            <a:r>
              <a:rPr sz="2200" i="1" spc="55" dirty="0">
                <a:latin typeface="Century Gothic"/>
                <a:cs typeface="Century Gothic"/>
              </a:rPr>
              <a:t> </a:t>
            </a:r>
            <a:r>
              <a:rPr sz="2200" i="1" dirty="0">
                <a:latin typeface="Century Gothic"/>
                <a:cs typeface="Century Gothic"/>
              </a:rPr>
              <a:t>intereses</a:t>
            </a:r>
            <a:r>
              <a:rPr sz="2200" i="1" spc="60" dirty="0">
                <a:latin typeface="Century Gothic"/>
                <a:cs typeface="Century Gothic"/>
              </a:rPr>
              <a:t> </a:t>
            </a:r>
            <a:r>
              <a:rPr sz="2200" i="1" dirty="0">
                <a:latin typeface="Century Gothic"/>
                <a:cs typeface="Century Gothic"/>
              </a:rPr>
              <a:t>se</a:t>
            </a:r>
            <a:r>
              <a:rPr sz="2200" i="1" spc="55" dirty="0">
                <a:latin typeface="Century Gothic"/>
                <a:cs typeface="Century Gothic"/>
              </a:rPr>
              <a:t> </a:t>
            </a:r>
            <a:r>
              <a:rPr sz="2200" i="1" dirty="0">
                <a:latin typeface="Century Gothic"/>
                <a:cs typeface="Century Gothic"/>
              </a:rPr>
              <a:t>pueden</a:t>
            </a:r>
            <a:r>
              <a:rPr sz="2200" i="1" spc="55" dirty="0">
                <a:latin typeface="Century Gothic"/>
                <a:cs typeface="Century Gothic"/>
              </a:rPr>
              <a:t> </a:t>
            </a:r>
            <a:r>
              <a:rPr sz="2200" i="1" dirty="0">
                <a:latin typeface="Century Gothic"/>
                <a:cs typeface="Century Gothic"/>
              </a:rPr>
              <a:t>concretar</a:t>
            </a:r>
            <a:r>
              <a:rPr sz="2200" i="1" spc="60" dirty="0">
                <a:latin typeface="Century Gothic"/>
                <a:cs typeface="Century Gothic"/>
              </a:rPr>
              <a:t> </a:t>
            </a:r>
            <a:r>
              <a:rPr sz="2200" i="1" dirty="0">
                <a:latin typeface="Century Gothic"/>
                <a:cs typeface="Century Gothic"/>
              </a:rPr>
              <a:t>en</a:t>
            </a:r>
            <a:r>
              <a:rPr sz="2200" i="1" spc="55" dirty="0">
                <a:latin typeface="Century Gothic"/>
                <a:cs typeface="Century Gothic"/>
              </a:rPr>
              <a:t> </a:t>
            </a:r>
            <a:r>
              <a:rPr sz="2200" i="1" dirty="0">
                <a:latin typeface="Century Gothic"/>
                <a:cs typeface="Century Gothic"/>
              </a:rPr>
              <a:t>opacidad,</a:t>
            </a:r>
            <a:r>
              <a:rPr sz="2200" i="1" spc="60" dirty="0">
                <a:latin typeface="Century Gothic"/>
                <a:cs typeface="Century Gothic"/>
              </a:rPr>
              <a:t> </a:t>
            </a:r>
            <a:r>
              <a:rPr sz="2200" i="1" dirty="0">
                <a:latin typeface="Century Gothic"/>
                <a:cs typeface="Century Gothic"/>
              </a:rPr>
              <a:t>abuso</a:t>
            </a:r>
            <a:r>
              <a:rPr sz="2200" i="1" spc="55" dirty="0">
                <a:latin typeface="Century Gothic"/>
                <a:cs typeface="Century Gothic"/>
              </a:rPr>
              <a:t> </a:t>
            </a:r>
            <a:r>
              <a:rPr sz="2200" i="1" dirty="0">
                <a:latin typeface="Century Gothic"/>
                <a:cs typeface="Century Gothic"/>
              </a:rPr>
              <a:t>en</a:t>
            </a:r>
            <a:r>
              <a:rPr sz="2200" i="1" spc="55" dirty="0">
                <a:latin typeface="Century Gothic"/>
                <a:cs typeface="Century Gothic"/>
              </a:rPr>
              <a:t> las</a:t>
            </a:r>
            <a:r>
              <a:rPr sz="2200" i="1" spc="60" dirty="0">
                <a:latin typeface="Century Gothic"/>
                <a:cs typeface="Century Gothic"/>
              </a:rPr>
              <a:t> </a:t>
            </a:r>
            <a:r>
              <a:rPr sz="2200" i="1" dirty="0">
                <a:latin typeface="Century Gothic"/>
                <a:cs typeface="Century Gothic"/>
              </a:rPr>
              <a:t>adjudicaciones,</a:t>
            </a:r>
            <a:r>
              <a:rPr sz="2200" i="1" spc="55" dirty="0">
                <a:latin typeface="Century Gothic"/>
                <a:cs typeface="Century Gothic"/>
              </a:rPr>
              <a:t> </a:t>
            </a:r>
            <a:r>
              <a:rPr sz="2200" i="1" spc="-10" dirty="0">
                <a:latin typeface="Century Gothic"/>
                <a:cs typeface="Century Gothic"/>
              </a:rPr>
              <a:t>influencia </a:t>
            </a:r>
            <a:r>
              <a:rPr sz="2200" i="1" dirty="0">
                <a:latin typeface="Century Gothic"/>
                <a:cs typeface="Century Gothic"/>
              </a:rPr>
              <a:t>indebida</a:t>
            </a:r>
            <a:r>
              <a:rPr sz="2200" i="1" spc="135" dirty="0">
                <a:latin typeface="Century Gothic"/>
                <a:cs typeface="Century Gothic"/>
              </a:rPr>
              <a:t> </a:t>
            </a:r>
            <a:r>
              <a:rPr sz="2200" i="1" dirty="0">
                <a:latin typeface="Century Gothic"/>
                <a:cs typeface="Century Gothic"/>
              </a:rPr>
              <a:t>de</a:t>
            </a:r>
            <a:r>
              <a:rPr sz="2200" i="1" spc="140" dirty="0">
                <a:latin typeface="Century Gothic"/>
                <a:cs typeface="Century Gothic"/>
              </a:rPr>
              <a:t> </a:t>
            </a:r>
            <a:r>
              <a:rPr sz="2200" i="1" dirty="0">
                <a:latin typeface="Century Gothic"/>
                <a:cs typeface="Century Gothic"/>
              </a:rPr>
              <a:t>intereses</a:t>
            </a:r>
            <a:r>
              <a:rPr sz="2200" i="1" spc="140" dirty="0">
                <a:latin typeface="Century Gothic"/>
                <a:cs typeface="Century Gothic"/>
              </a:rPr>
              <a:t> </a:t>
            </a:r>
            <a:r>
              <a:rPr sz="2200" i="1" dirty="0">
                <a:latin typeface="Century Gothic"/>
                <a:cs typeface="Century Gothic"/>
              </a:rPr>
              <a:t>privados,</a:t>
            </a:r>
            <a:r>
              <a:rPr sz="2200" i="1" spc="135" dirty="0">
                <a:latin typeface="Century Gothic"/>
                <a:cs typeface="Century Gothic"/>
              </a:rPr>
              <a:t> </a:t>
            </a:r>
            <a:r>
              <a:rPr sz="2200" i="1" dirty="0">
                <a:latin typeface="Century Gothic"/>
                <a:cs typeface="Century Gothic"/>
              </a:rPr>
              <a:t>parcialidad,</a:t>
            </a:r>
            <a:r>
              <a:rPr sz="2200" i="1" spc="140" dirty="0">
                <a:latin typeface="Century Gothic"/>
                <a:cs typeface="Century Gothic"/>
              </a:rPr>
              <a:t> </a:t>
            </a:r>
            <a:r>
              <a:rPr sz="2200" i="1" dirty="0">
                <a:latin typeface="Century Gothic"/>
                <a:cs typeface="Century Gothic"/>
              </a:rPr>
              <a:t>favoritismos</a:t>
            </a:r>
            <a:r>
              <a:rPr sz="2200" i="1" spc="140" dirty="0">
                <a:latin typeface="Century Gothic"/>
                <a:cs typeface="Century Gothic"/>
              </a:rPr>
              <a:t> </a:t>
            </a:r>
            <a:r>
              <a:rPr sz="2200" i="1" dirty="0">
                <a:latin typeface="Century Gothic"/>
                <a:cs typeface="Century Gothic"/>
              </a:rPr>
              <a:t>en</a:t>
            </a:r>
            <a:r>
              <a:rPr sz="2200" i="1" spc="135" dirty="0">
                <a:latin typeface="Century Gothic"/>
                <a:cs typeface="Century Gothic"/>
              </a:rPr>
              <a:t> </a:t>
            </a:r>
            <a:r>
              <a:rPr sz="2200" i="1" dirty="0">
                <a:latin typeface="Century Gothic"/>
                <a:cs typeface="Century Gothic"/>
              </a:rPr>
              <a:t>la</a:t>
            </a:r>
            <a:r>
              <a:rPr sz="2200" i="1" spc="140" dirty="0">
                <a:latin typeface="Century Gothic"/>
                <a:cs typeface="Century Gothic"/>
              </a:rPr>
              <a:t> </a:t>
            </a:r>
            <a:r>
              <a:rPr sz="2200" i="1" dirty="0">
                <a:latin typeface="Century Gothic"/>
                <a:cs typeface="Century Gothic"/>
              </a:rPr>
              <a:t>preparación,</a:t>
            </a:r>
            <a:r>
              <a:rPr sz="2200" i="1" spc="140" dirty="0">
                <a:latin typeface="Century Gothic"/>
                <a:cs typeface="Century Gothic"/>
              </a:rPr>
              <a:t> </a:t>
            </a:r>
            <a:r>
              <a:rPr sz="2200" i="1" dirty="0">
                <a:latin typeface="Century Gothic"/>
                <a:cs typeface="Century Gothic"/>
              </a:rPr>
              <a:t>adjudicación</a:t>
            </a:r>
            <a:r>
              <a:rPr sz="2200" i="1" spc="140" dirty="0">
                <a:latin typeface="Century Gothic"/>
                <a:cs typeface="Century Gothic"/>
              </a:rPr>
              <a:t> </a:t>
            </a:r>
            <a:r>
              <a:rPr sz="2200" i="1" dirty="0">
                <a:latin typeface="Century Gothic"/>
                <a:cs typeface="Century Gothic"/>
              </a:rPr>
              <a:t>o</a:t>
            </a:r>
            <a:r>
              <a:rPr sz="2200" i="1" spc="135" dirty="0">
                <a:latin typeface="Century Gothic"/>
                <a:cs typeface="Century Gothic"/>
              </a:rPr>
              <a:t> </a:t>
            </a:r>
            <a:r>
              <a:rPr sz="2200" i="1" spc="-10" dirty="0">
                <a:latin typeface="Century Gothic"/>
                <a:cs typeface="Century Gothic"/>
              </a:rPr>
              <a:t>ejecución </a:t>
            </a:r>
            <a:r>
              <a:rPr sz="2200" i="1" dirty="0">
                <a:latin typeface="Century Gothic"/>
                <a:cs typeface="Century Gothic"/>
              </a:rPr>
              <a:t>de</a:t>
            </a:r>
            <a:r>
              <a:rPr sz="2200" i="1" spc="-40" dirty="0">
                <a:latin typeface="Century Gothic"/>
                <a:cs typeface="Century Gothic"/>
              </a:rPr>
              <a:t> </a:t>
            </a:r>
            <a:r>
              <a:rPr sz="2200" i="1" spc="60" dirty="0">
                <a:latin typeface="Century Gothic"/>
                <a:cs typeface="Century Gothic"/>
              </a:rPr>
              <a:t>los</a:t>
            </a:r>
            <a:r>
              <a:rPr sz="2200" i="1" spc="-45" dirty="0">
                <a:latin typeface="Century Gothic"/>
                <a:cs typeface="Century Gothic"/>
              </a:rPr>
              <a:t> </a:t>
            </a:r>
            <a:r>
              <a:rPr sz="2200" i="1" dirty="0">
                <a:latin typeface="Century Gothic"/>
                <a:cs typeface="Century Gothic"/>
              </a:rPr>
              <a:t>contratos</a:t>
            </a:r>
            <a:r>
              <a:rPr sz="2200" i="1" spc="-40" dirty="0">
                <a:latin typeface="Century Gothic"/>
                <a:cs typeface="Century Gothic"/>
              </a:rPr>
              <a:t> </a:t>
            </a:r>
            <a:r>
              <a:rPr sz="2200" i="1" spc="-10" dirty="0">
                <a:latin typeface="Century Gothic"/>
                <a:cs typeface="Century Gothic"/>
              </a:rPr>
              <a:t>públicos”.</a:t>
            </a:r>
            <a:endParaRPr sz="2200" dirty="0">
              <a:latin typeface="Century Gothic"/>
              <a:cs typeface="Century Gothic"/>
            </a:endParaRPr>
          </a:p>
          <a:p>
            <a:pPr marL="12700" marR="488950">
              <a:lnSpc>
                <a:spcPct val="100000"/>
              </a:lnSpc>
              <a:spcBef>
                <a:spcPts val="1845"/>
              </a:spcBef>
            </a:pPr>
            <a:r>
              <a:rPr sz="1500" i="1" dirty="0">
                <a:latin typeface="Century Gothic"/>
                <a:cs typeface="Century Gothic"/>
              </a:rPr>
              <a:t>(Cerrillo</a:t>
            </a:r>
            <a:r>
              <a:rPr sz="1500" i="1" spc="25" dirty="0">
                <a:latin typeface="Century Gothic"/>
                <a:cs typeface="Century Gothic"/>
              </a:rPr>
              <a:t> </a:t>
            </a:r>
            <a:r>
              <a:rPr sz="1500" i="1" spc="55" dirty="0">
                <a:latin typeface="Century Gothic"/>
                <a:cs typeface="Century Gothic"/>
              </a:rPr>
              <a:t>i</a:t>
            </a:r>
            <a:r>
              <a:rPr sz="1500" i="1" spc="30" dirty="0">
                <a:latin typeface="Century Gothic"/>
                <a:cs typeface="Century Gothic"/>
              </a:rPr>
              <a:t> </a:t>
            </a:r>
            <a:r>
              <a:rPr sz="1500" i="1" dirty="0">
                <a:latin typeface="Century Gothic"/>
                <a:cs typeface="Century Gothic"/>
              </a:rPr>
              <a:t>Martínez</a:t>
            </a:r>
            <a:r>
              <a:rPr sz="1500" i="1" spc="30" dirty="0">
                <a:latin typeface="Century Gothic"/>
                <a:cs typeface="Century Gothic"/>
              </a:rPr>
              <a:t> </a:t>
            </a:r>
            <a:r>
              <a:rPr sz="1500" i="1" dirty="0">
                <a:latin typeface="Century Gothic"/>
                <a:cs typeface="Century Gothic"/>
              </a:rPr>
              <a:t>(Agustí)</a:t>
            </a:r>
            <a:r>
              <a:rPr sz="1500" i="1" spc="25" dirty="0">
                <a:latin typeface="Century Gothic"/>
                <a:cs typeface="Century Gothic"/>
              </a:rPr>
              <a:t> </a:t>
            </a:r>
            <a:r>
              <a:rPr sz="1500" dirty="0">
                <a:latin typeface="Century Gothic"/>
                <a:cs typeface="Century Gothic"/>
              </a:rPr>
              <a:t>“Los</a:t>
            </a:r>
            <a:r>
              <a:rPr sz="1500" spc="30" dirty="0">
                <a:latin typeface="Century Gothic"/>
                <a:cs typeface="Century Gothic"/>
              </a:rPr>
              <a:t> </a:t>
            </a:r>
            <a:r>
              <a:rPr sz="1500" dirty="0">
                <a:latin typeface="Century Gothic"/>
                <a:cs typeface="Century Gothic"/>
              </a:rPr>
              <a:t>conflictos</a:t>
            </a:r>
            <a:r>
              <a:rPr sz="1500" spc="30" dirty="0">
                <a:latin typeface="Century Gothic"/>
                <a:cs typeface="Century Gothic"/>
              </a:rPr>
              <a:t> </a:t>
            </a:r>
            <a:r>
              <a:rPr sz="1500" dirty="0">
                <a:latin typeface="Century Gothic"/>
                <a:cs typeface="Century Gothic"/>
              </a:rPr>
              <a:t>de</a:t>
            </a:r>
            <a:r>
              <a:rPr sz="1500" spc="30" dirty="0">
                <a:latin typeface="Century Gothic"/>
                <a:cs typeface="Century Gothic"/>
              </a:rPr>
              <a:t> </a:t>
            </a:r>
            <a:r>
              <a:rPr sz="1500" dirty="0">
                <a:latin typeface="Century Gothic"/>
                <a:cs typeface="Century Gothic"/>
              </a:rPr>
              <a:t>intereses</a:t>
            </a:r>
            <a:r>
              <a:rPr sz="1500" spc="25" dirty="0">
                <a:latin typeface="Century Gothic"/>
                <a:cs typeface="Century Gothic"/>
              </a:rPr>
              <a:t> </a:t>
            </a:r>
            <a:r>
              <a:rPr sz="1500" spc="55" dirty="0">
                <a:latin typeface="Century Gothic"/>
                <a:cs typeface="Century Gothic"/>
              </a:rPr>
              <a:t>y</a:t>
            </a:r>
            <a:r>
              <a:rPr sz="1500" spc="30" dirty="0">
                <a:latin typeface="Century Gothic"/>
                <a:cs typeface="Century Gothic"/>
              </a:rPr>
              <a:t> </a:t>
            </a:r>
            <a:r>
              <a:rPr sz="1500" dirty="0">
                <a:latin typeface="Century Gothic"/>
                <a:cs typeface="Century Gothic"/>
              </a:rPr>
              <a:t>los</a:t>
            </a:r>
            <a:r>
              <a:rPr sz="1500" spc="30" dirty="0">
                <a:latin typeface="Century Gothic"/>
                <a:cs typeface="Century Gothic"/>
              </a:rPr>
              <a:t> </a:t>
            </a:r>
            <a:r>
              <a:rPr sz="1500" dirty="0">
                <a:latin typeface="Century Gothic"/>
                <a:cs typeface="Century Gothic"/>
              </a:rPr>
              <a:t>pactos</a:t>
            </a:r>
            <a:r>
              <a:rPr sz="1500" spc="30" dirty="0">
                <a:latin typeface="Century Gothic"/>
                <a:cs typeface="Century Gothic"/>
              </a:rPr>
              <a:t> </a:t>
            </a:r>
            <a:r>
              <a:rPr sz="1500" dirty="0">
                <a:latin typeface="Century Gothic"/>
                <a:cs typeface="Century Gothic"/>
              </a:rPr>
              <a:t>de</a:t>
            </a:r>
            <a:r>
              <a:rPr sz="1500" spc="25" dirty="0">
                <a:latin typeface="Century Gothic"/>
                <a:cs typeface="Century Gothic"/>
              </a:rPr>
              <a:t> </a:t>
            </a:r>
            <a:r>
              <a:rPr sz="1500" dirty="0">
                <a:latin typeface="Century Gothic"/>
                <a:cs typeface="Century Gothic"/>
              </a:rPr>
              <a:t>integridad:</a:t>
            </a:r>
            <a:r>
              <a:rPr sz="1500" spc="30" dirty="0">
                <a:latin typeface="Century Gothic"/>
                <a:cs typeface="Century Gothic"/>
              </a:rPr>
              <a:t> </a:t>
            </a:r>
            <a:r>
              <a:rPr sz="1500" dirty="0">
                <a:latin typeface="Century Gothic"/>
                <a:cs typeface="Century Gothic"/>
              </a:rPr>
              <a:t>la</a:t>
            </a:r>
            <a:r>
              <a:rPr sz="1500" spc="30" dirty="0">
                <a:latin typeface="Century Gothic"/>
                <a:cs typeface="Century Gothic"/>
              </a:rPr>
              <a:t> </a:t>
            </a:r>
            <a:r>
              <a:rPr sz="1500" dirty="0">
                <a:latin typeface="Century Gothic"/>
                <a:cs typeface="Century Gothic"/>
              </a:rPr>
              <a:t>prevención</a:t>
            </a:r>
            <a:r>
              <a:rPr sz="1500" spc="30" dirty="0">
                <a:latin typeface="Century Gothic"/>
                <a:cs typeface="Century Gothic"/>
              </a:rPr>
              <a:t> </a:t>
            </a:r>
            <a:r>
              <a:rPr sz="1500" dirty="0">
                <a:latin typeface="Century Gothic"/>
                <a:cs typeface="Century Gothic"/>
              </a:rPr>
              <a:t>de</a:t>
            </a:r>
            <a:r>
              <a:rPr sz="1500" spc="25" dirty="0">
                <a:latin typeface="Century Gothic"/>
                <a:cs typeface="Century Gothic"/>
              </a:rPr>
              <a:t> </a:t>
            </a:r>
            <a:r>
              <a:rPr sz="1500" dirty="0">
                <a:latin typeface="Century Gothic"/>
                <a:cs typeface="Century Gothic"/>
              </a:rPr>
              <a:t>la</a:t>
            </a:r>
            <a:r>
              <a:rPr sz="1500" spc="30" dirty="0">
                <a:latin typeface="Century Gothic"/>
                <a:cs typeface="Century Gothic"/>
              </a:rPr>
              <a:t> </a:t>
            </a:r>
            <a:r>
              <a:rPr sz="1500" dirty="0">
                <a:latin typeface="Century Gothic"/>
                <a:cs typeface="Century Gothic"/>
              </a:rPr>
              <a:t>corrupción</a:t>
            </a:r>
            <a:r>
              <a:rPr sz="1500" spc="30" dirty="0">
                <a:latin typeface="Century Gothic"/>
                <a:cs typeface="Century Gothic"/>
              </a:rPr>
              <a:t> </a:t>
            </a:r>
            <a:r>
              <a:rPr sz="1500" dirty="0">
                <a:latin typeface="Century Gothic"/>
                <a:cs typeface="Century Gothic"/>
              </a:rPr>
              <a:t>en</a:t>
            </a:r>
            <a:r>
              <a:rPr sz="1500" spc="30" dirty="0">
                <a:latin typeface="Century Gothic"/>
                <a:cs typeface="Century Gothic"/>
              </a:rPr>
              <a:t> </a:t>
            </a:r>
            <a:r>
              <a:rPr sz="1500" dirty="0">
                <a:latin typeface="Century Gothic"/>
                <a:cs typeface="Century Gothic"/>
              </a:rPr>
              <a:t>los</a:t>
            </a:r>
            <a:r>
              <a:rPr sz="1500" spc="25" dirty="0">
                <a:latin typeface="Century Gothic"/>
                <a:cs typeface="Century Gothic"/>
              </a:rPr>
              <a:t> </a:t>
            </a:r>
            <a:r>
              <a:rPr sz="1500" dirty="0">
                <a:latin typeface="Century Gothic"/>
                <a:cs typeface="Century Gothic"/>
              </a:rPr>
              <a:t>contratos</a:t>
            </a:r>
            <a:r>
              <a:rPr sz="1500" spc="30" dirty="0">
                <a:latin typeface="Century Gothic"/>
                <a:cs typeface="Century Gothic"/>
              </a:rPr>
              <a:t> </a:t>
            </a:r>
            <a:r>
              <a:rPr sz="1500" dirty="0">
                <a:latin typeface="Century Gothic"/>
                <a:cs typeface="Century Gothic"/>
              </a:rPr>
              <a:t>públicos”,</a:t>
            </a:r>
            <a:r>
              <a:rPr sz="1500" spc="30" dirty="0">
                <a:latin typeface="Century Gothic"/>
                <a:cs typeface="Century Gothic"/>
              </a:rPr>
              <a:t> </a:t>
            </a:r>
            <a:r>
              <a:rPr sz="1500" dirty="0">
                <a:latin typeface="Century Gothic"/>
                <a:cs typeface="Century Gothic"/>
              </a:rPr>
              <a:t>En:</a:t>
            </a:r>
            <a:r>
              <a:rPr sz="1500" spc="30" dirty="0">
                <a:latin typeface="Century Gothic"/>
                <a:cs typeface="Century Gothic"/>
              </a:rPr>
              <a:t> </a:t>
            </a:r>
            <a:r>
              <a:rPr sz="1500" spc="-25" dirty="0">
                <a:latin typeface="Century Gothic"/>
                <a:cs typeface="Century Gothic"/>
              </a:rPr>
              <a:t>La </a:t>
            </a:r>
            <a:r>
              <a:rPr sz="1500" dirty="0">
                <a:latin typeface="Century Gothic"/>
                <a:cs typeface="Century Gothic"/>
              </a:rPr>
              <a:t>Corrupción</a:t>
            </a:r>
            <a:r>
              <a:rPr sz="1500" spc="75" dirty="0">
                <a:latin typeface="Century Gothic"/>
                <a:cs typeface="Century Gothic"/>
              </a:rPr>
              <a:t> </a:t>
            </a:r>
            <a:r>
              <a:rPr sz="1500" dirty="0">
                <a:latin typeface="Century Gothic"/>
                <a:cs typeface="Century Gothic"/>
              </a:rPr>
              <a:t>en</a:t>
            </a:r>
            <a:r>
              <a:rPr sz="1500" spc="80" dirty="0">
                <a:latin typeface="Century Gothic"/>
                <a:cs typeface="Century Gothic"/>
              </a:rPr>
              <a:t> </a:t>
            </a:r>
            <a:r>
              <a:rPr sz="1500" dirty="0">
                <a:latin typeface="Century Gothic"/>
                <a:cs typeface="Century Gothic"/>
              </a:rPr>
              <a:t>España.</a:t>
            </a:r>
            <a:r>
              <a:rPr sz="1500" spc="75" dirty="0">
                <a:latin typeface="Century Gothic"/>
                <a:cs typeface="Century Gothic"/>
              </a:rPr>
              <a:t> </a:t>
            </a:r>
            <a:r>
              <a:rPr sz="1500" dirty="0">
                <a:latin typeface="Century Gothic"/>
                <a:cs typeface="Century Gothic"/>
              </a:rPr>
              <a:t>Ámbitos,</a:t>
            </a:r>
            <a:r>
              <a:rPr sz="1500" spc="80" dirty="0">
                <a:latin typeface="Century Gothic"/>
                <a:cs typeface="Century Gothic"/>
              </a:rPr>
              <a:t> </a:t>
            </a:r>
            <a:r>
              <a:rPr sz="1500" dirty="0">
                <a:latin typeface="Century Gothic"/>
                <a:cs typeface="Century Gothic"/>
              </a:rPr>
              <a:t>causas</a:t>
            </a:r>
            <a:r>
              <a:rPr sz="1500" spc="75" dirty="0">
                <a:latin typeface="Century Gothic"/>
                <a:cs typeface="Century Gothic"/>
              </a:rPr>
              <a:t> </a:t>
            </a:r>
            <a:r>
              <a:rPr sz="1500" spc="55" dirty="0">
                <a:latin typeface="Century Gothic"/>
                <a:cs typeface="Century Gothic"/>
              </a:rPr>
              <a:t>y</a:t>
            </a:r>
            <a:r>
              <a:rPr sz="1500" spc="80" dirty="0">
                <a:latin typeface="Century Gothic"/>
                <a:cs typeface="Century Gothic"/>
              </a:rPr>
              <a:t> </a:t>
            </a:r>
            <a:r>
              <a:rPr sz="1500" dirty="0">
                <a:latin typeface="Century Gothic"/>
                <a:cs typeface="Century Gothic"/>
              </a:rPr>
              <a:t>remedios</a:t>
            </a:r>
            <a:r>
              <a:rPr sz="1500" spc="80" dirty="0">
                <a:latin typeface="Century Gothic"/>
                <a:cs typeface="Century Gothic"/>
              </a:rPr>
              <a:t> </a:t>
            </a:r>
            <a:r>
              <a:rPr sz="1500" dirty="0">
                <a:latin typeface="Century Gothic"/>
                <a:cs typeface="Century Gothic"/>
              </a:rPr>
              <a:t>jurídicos.</a:t>
            </a:r>
            <a:r>
              <a:rPr sz="1500" spc="75" dirty="0">
                <a:latin typeface="Century Gothic"/>
                <a:cs typeface="Century Gothic"/>
              </a:rPr>
              <a:t> </a:t>
            </a:r>
            <a:r>
              <a:rPr sz="1500" dirty="0">
                <a:latin typeface="Century Gothic"/>
                <a:cs typeface="Century Gothic"/>
              </a:rPr>
              <a:t>Atelier</a:t>
            </a:r>
            <a:r>
              <a:rPr sz="1500" spc="80" dirty="0">
                <a:latin typeface="Century Gothic"/>
                <a:cs typeface="Century Gothic"/>
              </a:rPr>
              <a:t> </a:t>
            </a:r>
            <a:r>
              <a:rPr sz="1500" dirty="0">
                <a:latin typeface="Century Gothic"/>
                <a:cs typeface="Century Gothic"/>
              </a:rPr>
              <a:t>Libros</a:t>
            </a:r>
            <a:r>
              <a:rPr sz="1500" spc="75" dirty="0">
                <a:latin typeface="Century Gothic"/>
                <a:cs typeface="Century Gothic"/>
              </a:rPr>
              <a:t> </a:t>
            </a:r>
            <a:r>
              <a:rPr sz="1500" dirty="0">
                <a:latin typeface="Century Gothic"/>
                <a:cs typeface="Century Gothic"/>
              </a:rPr>
              <a:t>Jurídicos,</a:t>
            </a:r>
            <a:r>
              <a:rPr sz="1500" spc="80" dirty="0">
                <a:latin typeface="Century Gothic"/>
                <a:cs typeface="Century Gothic"/>
              </a:rPr>
              <a:t> </a:t>
            </a:r>
            <a:r>
              <a:rPr sz="1500" dirty="0">
                <a:latin typeface="Century Gothic"/>
                <a:cs typeface="Century Gothic"/>
              </a:rPr>
              <a:t>Barcelona,</a:t>
            </a:r>
            <a:r>
              <a:rPr sz="1500" spc="80" dirty="0">
                <a:latin typeface="Century Gothic"/>
                <a:cs typeface="Century Gothic"/>
              </a:rPr>
              <a:t> </a:t>
            </a:r>
            <a:r>
              <a:rPr sz="1500" spc="-10" dirty="0">
                <a:latin typeface="Century Gothic"/>
                <a:cs typeface="Century Gothic"/>
              </a:rPr>
              <a:t>2016.</a:t>
            </a:r>
            <a:endParaRPr sz="1500" dirty="0">
              <a:latin typeface="Century Gothic"/>
              <a:cs typeface="Century Gothic"/>
            </a:endParaRPr>
          </a:p>
          <a:p>
            <a:pPr>
              <a:lnSpc>
                <a:spcPct val="100000"/>
              </a:lnSpc>
              <a:spcBef>
                <a:spcPts val="1115"/>
              </a:spcBef>
            </a:pPr>
            <a:endParaRPr sz="1500" dirty="0">
              <a:latin typeface="Century Gothic"/>
              <a:cs typeface="Century Gothic"/>
            </a:endParaRPr>
          </a:p>
          <a:p>
            <a:pPr marL="3749040" marR="2727325" indent="-1665605">
              <a:lnSpc>
                <a:spcPct val="100000"/>
              </a:lnSpc>
              <a:spcBef>
                <a:spcPts val="5"/>
              </a:spcBef>
            </a:pPr>
            <a:r>
              <a:rPr sz="2400" b="1" spc="80" dirty="0">
                <a:latin typeface="Century Gothic"/>
                <a:cs typeface="Century Gothic"/>
              </a:rPr>
              <a:t>Algunos</a:t>
            </a:r>
            <a:r>
              <a:rPr sz="2400" b="1" spc="120" dirty="0">
                <a:latin typeface="Century Gothic"/>
                <a:cs typeface="Century Gothic"/>
              </a:rPr>
              <a:t> </a:t>
            </a:r>
            <a:r>
              <a:rPr sz="2400" b="1" spc="80" dirty="0">
                <a:latin typeface="Century Gothic"/>
                <a:cs typeface="Century Gothic"/>
              </a:rPr>
              <a:t>ejemplos</a:t>
            </a:r>
            <a:r>
              <a:rPr sz="2400" b="1" spc="120" dirty="0">
                <a:latin typeface="Century Gothic"/>
                <a:cs typeface="Century Gothic"/>
              </a:rPr>
              <a:t> </a:t>
            </a:r>
            <a:r>
              <a:rPr sz="2400" b="1" dirty="0">
                <a:latin typeface="Century Gothic"/>
                <a:cs typeface="Century Gothic"/>
              </a:rPr>
              <a:t>de</a:t>
            </a:r>
            <a:r>
              <a:rPr sz="2400" b="1" spc="120" dirty="0">
                <a:latin typeface="Century Gothic"/>
                <a:cs typeface="Century Gothic"/>
              </a:rPr>
              <a:t> </a:t>
            </a:r>
            <a:r>
              <a:rPr sz="2400" b="1" spc="80" dirty="0">
                <a:latin typeface="Century Gothic"/>
                <a:cs typeface="Century Gothic"/>
              </a:rPr>
              <a:t>situaciones</a:t>
            </a:r>
            <a:r>
              <a:rPr sz="2400" b="1" spc="120" dirty="0">
                <a:latin typeface="Century Gothic"/>
                <a:cs typeface="Century Gothic"/>
              </a:rPr>
              <a:t> </a:t>
            </a:r>
            <a:r>
              <a:rPr sz="2400" b="1" dirty="0">
                <a:latin typeface="Century Gothic"/>
                <a:cs typeface="Century Gothic"/>
              </a:rPr>
              <a:t>de</a:t>
            </a:r>
            <a:r>
              <a:rPr sz="2400" b="1" spc="120" dirty="0">
                <a:latin typeface="Century Gothic"/>
                <a:cs typeface="Century Gothic"/>
              </a:rPr>
              <a:t> </a:t>
            </a:r>
            <a:r>
              <a:rPr sz="2400" b="1" spc="75" dirty="0">
                <a:latin typeface="Century Gothic"/>
                <a:cs typeface="Century Gothic"/>
              </a:rPr>
              <a:t>conflictos</a:t>
            </a:r>
            <a:r>
              <a:rPr sz="2400" b="1" spc="120" dirty="0">
                <a:latin typeface="Century Gothic"/>
                <a:cs typeface="Century Gothic"/>
              </a:rPr>
              <a:t> </a:t>
            </a:r>
            <a:r>
              <a:rPr sz="2400" b="1" dirty="0">
                <a:latin typeface="Century Gothic"/>
                <a:cs typeface="Century Gothic"/>
              </a:rPr>
              <a:t>de</a:t>
            </a:r>
            <a:r>
              <a:rPr sz="2400" b="1" spc="120" dirty="0">
                <a:latin typeface="Century Gothic"/>
                <a:cs typeface="Century Gothic"/>
              </a:rPr>
              <a:t> </a:t>
            </a:r>
            <a:r>
              <a:rPr sz="2400" b="1" spc="55" dirty="0">
                <a:latin typeface="Century Gothic"/>
                <a:cs typeface="Century Gothic"/>
              </a:rPr>
              <a:t>intereses </a:t>
            </a:r>
            <a:r>
              <a:rPr sz="2400" b="1" spc="60" dirty="0">
                <a:latin typeface="Century Gothic"/>
                <a:cs typeface="Century Gothic"/>
              </a:rPr>
              <a:t>que</a:t>
            </a:r>
            <a:r>
              <a:rPr sz="2400" b="1" spc="100" dirty="0">
                <a:latin typeface="Century Gothic"/>
                <a:cs typeface="Century Gothic"/>
              </a:rPr>
              <a:t> </a:t>
            </a:r>
            <a:r>
              <a:rPr sz="2400" b="1" spc="75" dirty="0">
                <a:latin typeface="Century Gothic"/>
                <a:cs typeface="Century Gothic"/>
              </a:rPr>
              <a:t>se</a:t>
            </a:r>
            <a:r>
              <a:rPr sz="2400" b="1" spc="105" dirty="0">
                <a:latin typeface="Century Gothic"/>
                <a:cs typeface="Century Gothic"/>
              </a:rPr>
              <a:t> </a:t>
            </a:r>
            <a:r>
              <a:rPr sz="2400" b="1" spc="70" dirty="0">
                <a:latin typeface="Century Gothic"/>
                <a:cs typeface="Century Gothic"/>
              </a:rPr>
              <a:t>constituyen</a:t>
            </a:r>
            <a:r>
              <a:rPr sz="2400" b="1" spc="100" dirty="0">
                <a:latin typeface="Century Gothic"/>
                <a:cs typeface="Century Gothic"/>
              </a:rPr>
              <a:t> </a:t>
            </a:r>
            <a:r>
              <a:rPr sz="2400" b="1" dirty="0">
                <a:latin typeface="Century Gothic"/>
                <a:cs typeface="Century Gothic"/>
              </a:rPr>
              <a:t>en</a:t>
            </a:r>
            <a:r>
              <a:rPr sz="2400" b="1" spc="105" dirty="0">
                <a:latin typeface="Century Gothic"/>
                <a:cs typeface="Century Gothic"/>
              </a:rPr>
              <a:t> </a:t>
            </a:r>
            <a:r>
              <a:rPr sz="2400" b="1" spc="60" dirty="0">
                <a:latin typeface="Century Gothic"/>
                <a:cs typeface="Century Gothic"/>
              </a:rPr>
              <a:t>corrupción</a:t>
            </a:r>
            <a:r>
              <a:rPr sz="2400" b="1" spc="105" dirty="0">
                <a:latin typeface="Century Gothic"/>
                <a:cs typeface="Century Gothic"/>
              </a:rPr>
              <a:t> </a:t>
            </a:r>
            <a:r>
              <a:rPr sz="2400" b="1" spc="60" dirty="0">
                <a:latin typeface="Century Gothic"/>
                <a:cs typeface="Century Gothic"/>
              </a:rPr>
              <a:t>son:</a:t>
            </a:r>
            <a:endParaRPr sz="2400" dirty="0">
              <a:latin typeface="Century Gothic"/>
              <a:cs typeface="Century Gothic"/>
            </a:endParaRPr>
          </a:p>
        </p:txBody>
      </p:sp>
      <p:sp>
        <p:nvSpPr>
          <p:cNvPr id="17" name="object 17"/>
          <p:cNvSpPr/>
          <p:nvPr/>
        </p:nvSpPr>
        <p:spPr>
          <a:xfrm>
            <a:off x="457193" y="6385949"/>
            <a:ext cx="4572000" cy="2529840"/>
          </a:xfrm>
          <a:custGeom>
            <a:avLst/>
            <a:gdLst/>
            <a:ahLst/>
            <a:cxnLst/>
            <a:rect l="l" t="t" r="r" b="b"/>
            <a:pathLst>
              <a:path w="4572000" h="2529840">
                <a:moveTo>
                  <a:pt x="4320006" y="0"/>
                </a:moveTo>
                <a:lnTo>
                  <a:pt x="252006" y="0"/>
                </a:lnTo>
                <a:lnTo>
                  <a:pt x="206707" y="4060"/>
                </a:lnTo>
                <a:lnTo>
                  <a:pt x="164072" y="15766"/>
                </a:lnTo>
                <a:lnTo>
                  <a:pt x="124813" y="34406"/>
                </a:lnTo>
                <a:lnTo>
                  <a:pt x="89641" y="59268"/>
                </a:lnTo>
                <a:lnTo>
                  <a:pt x="59268" y="89641"/>
                </a:lnTo>
                <a:lnTo>
                  <a:pt x="34406" y="124813"/>
                </a:lnTo>
                <a:lnTo>
                  <a:pt x="15766" y="164072"/>
                </a:lnTo>
                <a:lnTo>
                  <a:pt x="4060" y="206707"/>
                </a:lnTo>
                <a:lnTo>
                  <a:pt x="0" y="252006"/>
                </a:lnTo>
                <a:lnTo>
                  <a:pt x="0" y="2277452"/>
                </a:lnTo>
                <a:lnTo>
                  <a:pt x="4060" y="2322747"/>
                </a:lnTo>
                <a:lnTo>
                  <a:pt x="15766" y="2365379"/>
                </a:lnTo>
                <a:lnTo>
                  <a:pt x="34406" y="2404636"/>
                </a:lnTo>
                <a:lnTo>
                  <a:pt x="59268" y="2439806"/>
                </a:lnTo>
                <a:lnTo>
                  <a:pt x="89641" y="2470178"/>
                </a:lnTo>
                <a:lnTo>
                  <a:pt x="124813" y="2495040"/>
                </a:lnTo>
                <a:lnTo>
                  <a:pt x="164072" y="2513680"/>
                </a:lnTo>
                <a:lnTo>
                  <a:pt x="206707" y="2525386"/>
                </a:lnTo>
                <a:lnTo>
                  <a:pt x="252006" y="2529446"/>
                </a:lnTo>
                <a:lnTo>
                  <a:pt x="4320006" y="2529446"/>
                </a:lnTo>
                <a:lnTo>
                  <a:pt x="4365304" y="2525386"/>
                </a:lnTo>
                <a:lnTo>
                  <a:pt x="4407938" y="2513680"/>
                </a:lnTo>
                <a:lnTo>
                  <a:pt x="4447195" y="2495040"/>
                </a:lnTo>
                <a:lnTo>
                  <a:pt x="4482365" y="2470178"/>
                </a:lnTo>
                <a:lnTo>
                  <a:pt x="4512736" y="2439806"/>
                </a:lnTo>
                <a:lnTo>
                  <a:pt x="4537597" y="2404636"/>
                </a:lnTo>
                <a:lnTo>
                  <a:pt x="4556235" y="2365379"/>
                </a:lnTo>
                <a:lnTo>
                  <a:pt x="4567940" y="2322747"/>
                </a:lnTo>
                <a:lnTo>
                  <a:pt x="4572000" y="2277452"/>
                </a:lnTo>
                <a:lnTo>
                  <a:pt x="4572000" y="252006"/>
                </a:lnTo>
                <a:lnTo>
                  <a:pt x="4567940" y="206707"/>
                </a:lnTo>
                <a:lnTo>
                  <a:pt x="4556235" y="164072"/>
                </a:lnTo>
                <a:lnTo>
                  <a:pt x="4537597" y="124813"/>
                </a:lnTo>
                <a:lnTo>
                  <a:pt x="4512736" y="89641"/>
                </a:lnTo>
                <a:lnTo>
                  <a:pt x="4482365" y="59268"/>
                </a:lnTo>
                <a:lnTo>
                  <a:pt x="4447195" y="34406"/>
                </a:lnTo>
                <a:lnTo>
                  <a:pt x="4407938" y="15766"/>
                </a:lnTo>
                <a:lnTo>
                  <a:pt x="4365304" y="4060"/>
                </a:lnTo>
                <a:lnTo>
                  <a:pt x="4320006" y="0"/>
                </a:lnTo>
                <a:close/>
              </a:path>
            </a:pathLst>
          </a:custGeom>
          <a:solidFill>
            <a:srgbClr val="FEE5C1"/>
          </a:solidFill>
        </p:spPr>
        <p:txBody>
          <a:bodyPr wrap="square" lIns="0" tIns="0" rIns="0" bIns="0" rtlCol="0"/>
          <a:lstStyle/>
          <a:p>
            <a:endParaRPr/>
          </a:p>
        </p:txBody>
      </p:sp>
      <p:sp>
        <p:nvSpPr>
          <p:cNvPr id="18" name="object 18"/>
          <p:cNvSpPr txBox="1"/>
          <p:nvPr/>
        </p:nvSpPr>
        <p:spPr>
          <a:xfrm>
            <a:off x="588500" y="7126671"/>
            <a:ext cx="4101465" cy="1031240"/>
          </a:xfrm>
          <a:prstGeom prst="rect">
            <a:avLst/>
          </a:prstGeom>
        </p:spPr>
        <p:txBody>
          <a:bodyPr vert="horz" wrap="square" lIns="0" tIns="12700" rIns="0" bIns="0" rtlCol="0">
            <a:spAutoFit/>
          </a:bodyPr>
          <a:lstStyle/>
          <a:p>
            <a:pPr marL="12700" marR="5080">
              <a:lnSpc>
                <a:spcPct val="100000"/>
              </a:lnSpc>
              <a:spcBef>
                <a:spcPts val="100"/>
              </a:spcBef>
            </a:pPr>
            <a:r>
              <a:rPr sz="2200" dirty="0">
                <a:latin typeface="Century Gothic"/>
                <a:cs typeface="Century Gothic"/>
              </a:rPr>
              <a:t>El</a:t>
            </a:r>
            <a:r>
              <a:rPr sz="2200" spc="125" dirty="0">
                <a:latin typeface="Century Gothic"/>
                <a:cs typeface="Century Gothic"/>
              </a:rPr>
              <a:t> </a:t>
            </a:r>
            <a:r>
              <a:rPr sz="2200" dirty="0">
                <a:latin typeface="Century Gothic"/>
                <a:cs typeface="Century Gothic"/>
              </a:rPr>
              <a:t>asesoramiento</a:t>
            </a:r>
            <a:r>
              <a:rPr sz="2200" spc="125" dirty="0">
                <a:latin typeface="Century Gothic"/>
                <a:cs typeface="Century Gothic"/>
              </a:rPr>
              <a:t> </a:t>
            </a:r>
            <a:r>
              <a:rPr sz="2200" dirty="0">
                <a:latin typeface="Century Gothic"/>
                <a:cs typeface="Century Gothic"/>
              </a:rPr>
              <a:t>a</a:t>
            </a:r>
            <a:r>
              <a:rPr sz="2200" spc="125" dirty="0">
                <a:latin typeface="Century Gothic"/>
                <a:cs typeface="Century Gothic"/>
              </a:rPr>
              <a:t> </a:t>
            </a:r>
            <a:r>
              <a:rPr sz="2200" spc="-10" dirty="0">
                <a:latin typeface="Century Gothic"/>
                <a:cs typeface="Century Gothic"/>
              </a:rPr>
              <a:t>oferentes </a:t>
            </a:r>
            <a:r>
              <a:rPr sz="2200" dirty="0">
                <a:latin typeface="Century Gothic"/>
                <a:cs typeface="Century Gothic"/>
              </a:rPr>
              <a:t>mientras</a:t>
            </a:r>
            <a:r>
              <a:rPr sz="2200" spc="110" dirty="0">
                <a:latin typeface="Century Gothic"/>
                <a:cs typeface="Century Gothic"/>
              </a:rPr>
              <a:t> </a:t>
            </a:r>
            <a:r>
              <a:rPr sz="2200" dirty="0">
                <a:latin typeface="Century Gothic"/>
                <a:cs typeface="Century Gothic"/>
              </a:rPr>
              <a:t>se</a:t>
            </a:r>
            <a:r>
              <a:rPr sz="2200" spc="110" dirty="0">
                <a:latin typeface="Century Gothic"/>
                <a:cs typeface="Century Gothic"/>
              </a:rPr>
              <a:t> </a:t>
            </a:r>
            <a:r>
              <a:rPr sz="2200" dirty="0">
                <a:latin typeface="Century Gothic"/>
                <a:cs typeface="Century Gothic"/>
              </a:rPr>
              <a:t>ejercen</a:t>
            </a:r>
            <a:r>
              <a:rPr sz="2200" spc="110" dirty="0">
                <a:latin typeface="Century Gothic"/>
                <a:cs typeface="Century Gothic"/>
              </a:rPr>
              <a:t> </a:t>
            </a:r>
            <a:r>
              <a:rPr sz="2200" spc="-10" dirty="0">
                <a:latin typeface="Century Gothic"/>
                <a:cs typeface="Century Gothic"/>
              </a:rPr>
              <a:t>funciones públicas.</a:t>
            </a:r>
            <a:endParaRPr sz="2200">
              <a:latin typeface="Century Gothic"/>
              <a:cs typeface="Century Gothic"/>
            </a:endParaRPr>
          </a:p>
        </p:txBody>
      </p:sp>
      <p:sp>
        <p:nvSpPr>
          <p:cNvPr id="19" name="object 19"/>
          <p:cNvSpPr/>
          <p:nvPr/>
        </p:nvSpPr>
        <p:spPr>
          <a:xfrm>
            <a:off x="5486393" y="6385949"/>
            <a:ext cx="4572000" cy="2529840"/>
          </a:xfrm>
          <a:custGeom>
            <a:avLst/>
            <a:gdLst/>
            <a:ahLst/>
            <a:cxnLst/>
            <a:rect l="l" t="t" r="r" b="b"/>
            <a:pathLst>
              <a:path w="4572000" h="2529840">
                <a:moveTo>
                  <a:pt x="4320006" y="0"/>
                </a:moveTo>
                <a:lnTo>
                  <a:pt x="252006" y="0"/>
                </a:lnTo>
                <a:lnTo>
                  <a:pt x="206707" y="4060"/>
                </a:lnTo>
                <a:lnTo>
                  <a:pt x="164072" y="15766"/>
                </a:lnTo>
                <a:lnTo>
                  <a:pt x="124813" y="34406"/>
                </a:lnTo>
                <a:lnTo>
                  <a:pt x="89641" y="59268"/>
                </a:lnTo>
                <a:lnTo>
                  <a:pt x="59268" y="89641"/>
                </a:lnTo>
                <a:lnTo>
                  <a:pt x="34406" y="124813"/>
                </a:lnTo>
                <a:lnTo>
                  <a:pt x="15766" y="164072"/>
                </a:lnTo>
                <a:lnTo>
                  <a:pt x="4060" y="206707"/>
                </a:lnTo>
                <a:lnTo>
                  <a:pt x="0" y="252006"/>
                </a:lnTo>
                <a:lnTo>
                  <a:pt x="0" y="2277452"/>
                </a:lnTo>
                <a:lnTo>
                  <a:pt x="4060" y="2322747"/>
                </a:lnTo>
                <a:lnTo>
                  <a:pt x="15766" y="2365379"/>
                </a:lnTo>
                <a:lnTo>
                  <a:pt x="34406" y="2404636"/>
                </a:lnTo>
                <a:lnTo>
                  <a:pt x="59268" y="2439806"/>
                </a:lnTo>
                <a:lnTo>
                  <a:pt x="89641" y="2470178"/>
                </a:lnTo>
                <a:lnTo>
                  <a:pt x="124813" y="2495040"/>
                </a:lnTo>
                <a:lnTo>
                  <a:pt x="164072" y="2513680"/>
                </a:lnTo>
                <a:lnTo>
                  <a:pt x="206707" y="2525386"/>
                </a:lnTo>
                <a:lnTo>
                  <a:pt x="252006" y="2529446"/>
                </a:lnTo>
                <a:lnTo>
                  <a:pt x="4320006" y="2529446"/>
                </a:lnTo>
                <a:lnTo>
                  <a:pt x="4365304" y="2525386"/>
                </a:lnTo>
                <a:lnTo>
                  <a:pt x="4407938" y="2513680"/>
                </a:lnTo>
                <a:lnTo>
                  <a:pt x="4447195" y="2495040"/>
                </a:lnTo>
                <a:lnTo>
                  <a:pt x="4482365" y="2470178"/>
                </a:lnTo>
                <a:lnTo>
                  <a:pt x="4512736" y="2439806"/>
                </a:lnTo>
                <a:lnTo>
                  <a:pt x="4537597" y="2404636"/>
                </a:lnTo>
                <a:lnTo>
                  <a:pt x="4556235" y="2365379"/>
                </a:lnTo>
                <a:lnTo>
                  <a:pt x="4567940" y="2322747"/>
                </a:lnTo>
                <a:lnTo>
                  <a:pt x="4572000" y="2277452"/>
                </a:lnTo>
                <a:lnTo>
                  <a:pt x="4572000" y="252006"/>
                </a:lnTo>
                <a:lnTo>
                  <a:pt x="4567940" y="206707"/>
                </a:lnTo>
                <a:lnTo>
                  <a:pt x="4556235" y="164072"/>
                </a:lnTo>
                <a:lnTo>
                  <a:pt x="4537597" y="124813"/>
                </a:lnTo>
                <a:lnTo>
                  <a:pt x="4512736" y="89641"/>
                </a:lnTo>
                <a:lnTo>
                  <a:pt x="4482365" y="59268"/>
                </a:lnTo>
                <a:lnTo>
                  <a:pt x="4447195" y="34406"/>
                </a:lnTo>
                <a:lnTo>
                  <a:pt x="4407938" y="15766"/>
                </a:lnTo>
                <a:lnTo>
                  <a:pt x="4365304" y="4060"/>
                </a:lnTo>
                <a:lnTo>
                  <a:pt x="4320006" y="0"/>
                </a:lnTo>
                <a:close/>
              </a:path>
            </a:pathLst>
          </a:custGeom>
          <a:solidFill>
            <a:srgbClr val="D8E3B6"/>
          </a:solidFill>
        </p:spPr>
        <p:txBody>
          <a:bodyPr wrap="square" lIns="0" tIns="0" rIns="0" bIns="0" rtlCol="0"/>
          <a:lstStyle/>
          <a:p>
            <a:endParaRPr/>
          </a:p>
        </p:txBody>
      </p:sp>
      <p:sp>
        <p:nvSpPr>
          <p:cNvPr id="20" name="object 20"/>
          <p:cNvSpPr txBox="1"/>
          <p:nvPr/>
        </p:nvSpPr>
        <p:spPr>
          <a:xfrm>
            <a:off x="5617700" y="6791390"/>
            <a:ext cx="4135754" cy="1701800"/>
          </a:xfrm>
          <a:prstGeom prst="rect">
            <a:avLst/>
          </a:prstGeom>
        </p:spPr>
        <p:txBody>
          <a:bodyPr vert="horz" wrap="square" lIns="0" tIns="12700" rIns="0" bIns="0" rtlCol="0">
            <a:spAutoFit/>
          </a:bodyPr>
          <a:lstStyle/>
          <a:p>
            <a:pPr marL="12700" marR="5080">
              <a:lnSpc>
                <a:spcPct val="100000"/>
              </a:lnSpc>
              <a:spcBef>
                <a:spcPts val="100"/>
              </a:spcBef>
            </a:pPr>
            <a:r>
              <a:rPr sz="2200" dirty="0">
                <a:latin typeface="Century Gothic"/>
                <a:cs typeface="Century Gothic"/>
              </a:rPr>
              <a:t>Uso</a:t>
            </a:r>
            <a:r>
              <a:rPr sz="2200" spc="100" dirty="0">
                <a:latin typeface="Century Gothic"/>
                <a:cs typeface="Century Gothic"/>
              </a:rPr>
              <a:t> </a:t>
            </a:r>
            <a:r>
              <a:rPr sz="2200" dirty="0">
                <a:latin typeface="Century Gothic"/>
                <a:cs typeface="Century Gothic"/>
              </a:rPr>
              <a:t>de</a:t>
            </a:r>
            <a:r>
              <a:rPr sz="2200" spc="100" dirty="0">
                <a:latin typeface="Century Gothic"/>
                <a:cs typeface="Century Gothic"/>
              </a:rPr>
              <a:t> </a:t>
            </a:r>
            <a:r>
              <a:rPr sz="2200" dirty="0">
                <a:latin typeface="Century Gothic"/>
                <a:cs typeface="Century Gothic"/>
              </a:rPr>
              <a:t>información</a:t>
            </a:r>
            <a:r>
              <a:rPr sz="2200" spc="100" dirty="0">
                <a:latin typeface="Century Gothic"/>
                <a:cs typeface="Century Gothic"/>
              </a:rPr>
              <a:t> </a:t>
            </a:r>
            <a:r>
              <a:rPr sz="2200" spc="-10" dirty="0">
                <a:latin typeface="Century Gothic"/>
                <a:cs typeface="Century Gothic"/>
              </a:rPr>
              <a:t>conocida </a:t>
            </a:r>
            <a:r>
              <a:rPr sz="2200" dirty="0">
                <a:latin typeface="Century Gothic"/>
                <a:cs typeface="Century Gothic"/>
              </a:rPr>
              <a:t>en</a:t>
            </a:r>
            <a:r>
              <a:rPr sz="2200" spc="75" dirty="0">
                <a:latin typeface="Century Gothic"/>
                <a:cs typeface="Century Gothic"/>
              </a:rPr>
              <a:t> </a:t>
            </a:r>
            <a:r>
              <a:rPr sz="2200" dirty="0">
                <a:latin typeface="Century Gothic"/>
                <a:cs typeface="Century Gothic"/>
              </a:rPr>
              <a:t>el</a:t>
            </a:r>
            <a:r>
              <a:rPr sz="2200" spc="75" dirty="0">
                <a:latin typeface="Century Gothic"/>
                <a:cs typeface="Century Gothic"/>
              </a:rPr>
              <a:t> </a:t>
            </a:r>
            <a:r>
              <a:rPr sz="2200" dirty="0">
                <a:latin typeface="Century Gothic"/>
                <a:cs typeface="Century Gothic"/>
              </a:rPr>
              <a:t>ejercicio</a:t>
            </a:r>
            <a:r>
              <a:rPr sz="2200" spc="75" dirty="0">
                <a:latin typeface="Century Gothic"/>
                <a:cs typeface="Century Gothic"/>
              </a:rPr>
              <a:t> </a:t>
            </a:r>
            <a:r>
              <a:rPr sz="2200" dirty="0">
                <a:latin typeface="Century Gothic"/>
                <a:cs typeface="Century Gothic"/>
              </a:rPr>
              <a:t>del</a:t>
            </a:r>
            <a:r>
              <a:rPr sz="2200" spc="80" dirty="0">
                <a:latin typeface="Century Gothic"/>
                <a:cs typeface="Century Gothic"/>
              </a:rPr>
              <a:t> </a:t>
            </a:r>
            <a:r>
              <a:rPr sz="2200" spc="-10" dirty="0">
                <a:latin typeface="Century Gothic"/>
                <a:cs typeface="Century Gothic"/>
              </a:rPr>
              <a:t>cargo </a:t>
            </a:r>
            <a:r>
              <a:rPr sz="2200" dirty="0">
                <a:latin typeface="Century Gothic"/>
                <a:cs typeface="Century Gothic"/>
              </a:rPr>
              <a:t>público</a:t>
            </a:r>
            <a:r>
              <a:rPr sz="2200" spc="145" dirty="0">
                <a:latin typeface="Century Gothic"/>
                <a:cs typeface="Century Gothic"/>
              </a:rPr>
              <a:t> </a:t>
            </a:r>
            <a:r>
              <a:rPr sz="2200" dirty="0">
                <a:latin typeface="Century Gothic"/>
                <a:cs typeface="Century Gothic"/>
              </a:rPr>
              <a:t>con</a:t>
            </a:r>
            <a:r>
              <a:rPr sz="2200" spc="150" dirty="0">
                <a:latin typeface="Century Gothic"/>
                <a:cs typeface="Century Gothic"/>
              </a:rPr>
              <a:t> </a:t>
            </a:r>
            <a:r>
              <a:rPr sz="2200" dirty="0">
                <a:latin typeface="Century Gothic"/>
                <a:cs typeface="Century Gothic"/>
              </a:rPr>
              <a:t>posterioridad</a:t>
            </a:r>
            <a:r>
              <a:rPr sz="2200" spc="145" dirty="0">
                <a:latin typeface="Century Gothic"/>
                <a:cs typeface="Century Gothic"/>
              </a:rPr>
              <a:t> </a:t>
            </a:r>
            <a:r>
              <a:rPr sz="2200" spc="-25" dirty="0">
                <a:latin typeface="Century Gothic"/>
                <a:cs typeface="Century Gothic"/>
              </a:rPr>
              <a:t>al </a:t>
            </a:r>
            <a:r>
              <a:rPr sz="2200" dirty="0">
                <a:latin typeface="Century Gothic"/>
                <a:cs typeface="Century Gothic"/>
              </a:rPr>
              <a:t>cese</a:t>
            </a:r>
            <a:r>
              <a:rPr sz="2200" spc="30" dirty="0">
                <a:latin typeface="Century Gothic"/>
                <a:cs typeface="Century Gothic"/>
              </a:rPr>
              <a:t> </a:t>
            </a:r>
            <a:r>
              <a:rPr sz="2200" dirty="0">
                <a:latin typeface="Century Gothic"/>
                <a:cs typeface="Century Gothic"/>
              </a:rPr>
              <a:t>del</a:t>
            </a:r>
            <a:r>
              <a:rPr sz="2200" spc="35" dirty="0">
                <a:latin typeface="Century Gothic"/>
                <a:cs typeface="Century Gothic"/>
              </a:rPr>
              <a:t> </a:t>
            </a:r>
            <a:r>
              <a:rPr sz="2200" dirty="0">
                <a:latin typeface="Century Gothic"/>
                <a:cs typeface="Century Gothic"/>
              </a:rPr>
              <a:t>cargo</a:t>
            </a:r>
            <a:r>
              <a:rPr sz="2200" spc="30" dirty="0">
                <a:latin typeface="Century Gothic"/>
                <a:cs typeface="Century Gothic"/>
              </a:rPr>
              <a:t> </a:t>
            </a:r>
            <a:r>
              <a:rPr sz="2200" dirty="0">
                <a:latin typeface="Century Gothic"/>
                <a:cs typeface="Century Gothic"/>
              </a:rPr>
              <a:t>en</a:t>
            </a:r>
            <a:r>
              <a:rPr sz="2200" spc="35" dirty="0">
                <a:latin typeface="Century Gothic"/>
                <a:cs typeface="Century Gothic"/>
              </a:rPr>
              <a:t> </a:t>
            </a:r>
            <a:r>
              <a:rPr sz="2200" spc="-10" dirty="0">
                <a:latin typeface="Century Gothic"/>
                <a:cs typeface="Century Gothic"/>
              </a:rPr>
              <a:t>empresas contratistas.</a:t>
            </a:r>
            <a:endParaRPr sz="2200">
              <a:latin typeface="Century Gothic"/>
              <a:cs typeface="Century Gothic"/>
            </a:endParaRPr>
          </a:p>
        </p:txBody>
      </p:sp>
      <p:sp>
        <p:nvSpPr>
          <p:cNvPr id="21" name="object 21"/>
          <p:cNvSpPr/>
          <p:nvPr/>
        </p:nvSpPr>
        <p:spPr>
          <a:xfrm>
            <a:off x="10515593" y="6385949"/>
            <a:ext cx="4572000" cy="2571750"/>
          </a:xfrm>
          <a:custGeom>
            <a:avLst/>
            <a:gdLst/>
            <a:ahLst/>
            <a:cxnLst/>
            <a:rect l="l" t="t" r="r" b="b"/>
            <a:pathLst>
              <a:path w="4572000" h="2571750">
                <a:moveTo>
                  <a:pt x="4320006" y="0"/>
                </a:moveTo>
                <a:lnTo>
                  <a:pt x="252006" y="0"/>
                </a:lnTo>
                <a:lnTo>
                  <a:pt x="206707" y="4060"/>
                </a:lnTo>
                <a:lnTo>
                  <a:pt x="164072" y="15766"/>
                </a:lnTo>
                <a:lnTo>
                  <a:pt x="124813" y="34406"/>
                </a:lnTo>
                <a:lnTo>
                  <a:pt x="89641" y="59268"/>
                </a:lnTo>
                <a:lnTo>
                  <a:pt x="59268" y="89641"/>
                </a:lnTo>
                <a:lnTo>
                  <a:pt x="34406" y="124813"/>
                </a:lnTo>
                <a:lnTo>
                  <a:pt x="15766" y="164072"/>
                </a:lnTo>
                <a:lnTo>
                  <a:pt x="4060" y="206707"/>
                </a:lnTo>
                <a:lnTo>
                  <a:pt x="0" y="252006"/>
                </a:lnTo>
                <a:lnTo>
                  <a:pt x="0" y="2319743"/>
                </a:lnTo>
                <a:lnTo>
                  <a:pt x="4060" y="2365042"/>
                </a:lnTo>
                <a:lnTo>
                  <a:pt x="15766" y="2407677"/>
                </a:lnTo>
                <a:lnTo>
                  <a:pt x="34406" y="2446936"/>
                </a:lnTo>
                <a:lnTo>
                  <a:pt x="59268" y="2482108"/>
                </a:lnTo>
                <a:lnTo>
                  <a:pt x="89641" y="2512481"/>
                </a:lnTo>
                <a:lnTo>
                  <a:pt x="124813" y="2537343"/>
                </a:lnTo>
                <a:lnTo>
                  <a:pt x="164072" y="2555983"/>
                </a:lnTo>
                <a:lnTo>
                  <a:pt x="206707" y="2567689"/>
                </a:lnTo>
                <a:lnTo>
                  <a:pt x="252006" y="2571750"/>
                </a:lnTo>
                <a:lnTo>
                  <a:pt x="4320006" y="2571750"/>
                </a:lnTo>
                <a:lnTo>
                  <a:pt x="4365304" y="2567689"/>
                </a:lnTo>
                <a:lnTo>
                  <a:pt x="4407938" y="2555983"/>
                </a:lnTo>
                <a:lnTo>
                  <a:pt x="4447195" y="2537343"/>
                </a:lnTo>
                <a:lnTo>
                  <a:pt x="4482365" y="2512481"/>
                </a:lnTo>
                <a:lnTo>
                  <a:pt x="4512736" y="2482108"/>
                </a:lnTo>
                <a:lnTo>
                  <a:pt x="4537597" y="2446936"/>
                </a:lnTo>
                <a:lnTo>
                  <a:pt x="4556235" y="2407677"/>
                </a:lnTo>
                <a:lnTo>
                  <a:pt x="4567940" y="2365042"/>
                </a:lnTo>
                <a:lnTo>
                  <a:pt x="4571999" y="2319743"/>
                </a:lnTo>
                <a:lnTo>
                  <a:pt x="4571999" y="252006"/>
                </a:lnTo>
                <a:lnTo>
                  <a:pt x="4567940" y="206707"/>
                </a:lnTo>
                <a:lnTo>
                  <a:pt x="4556235" y="164072"/>
                </a:lnTo>
                <a:lnTo>
                  <a:pt x="4537597" y="124813"/>
                </a:lnTo>
                <a:lnTo>
                  <a:pt x="4512736" y="89641"/>
                </a:lnTo>
                <a:lnTo>
                  <a:pt x="4482365" y="59268"/>
                </a:lnTo>
                <a:lnTo>
                  <a:pt x="4447195" y="34406"/>
                </a:lnTo>
                <a:lnTo>
                  <a:pt x="4407938" y="15766"/>
                </a:lnTo>
                <a:lnTo>
                  <a:pt x="4365304" y="4060"/>
                </a:lnTo>
                <a:lnTo>
                  <a:pt x="4320006" y="0"/>
                </a:lnTo>
                <a:close/>
              </a:path>
            </a:pathLst>
          </a:custGeom>
          <a:solidFill>
            <a:srgbClr val="CCE7E2"/>
          </a:solidFill>
        </p:spPr>
        <p:txBody>
          <a:bodyPr wrap="square" lIns="0" tIns="0" rIns="0" bIns="0" rtlCol="0"/>
          <a:lstStyle/>
          <a:p>
            <a:endParaRPr/>
          </a:p>
        </p:txBody>
      </p:sp>
      <p:sp>
        <p:nvSpPr>
          <p:cNvPr id="22" name="object 22"/>
          <p:cNvSpPr txBox="1"/>
          <p:nvPr/>
        </p:nvSpPr>
        <p:spPr>
          <a:xfrm>
            <a:off x="10646900" y="6477261"/>
            <a:ext cx="4095115" cy="2372360"/>
          </a:xfrm>
          <a:prstGeom prst="rect">
            <a:avLst/>
          </a:prstGeom>
        </p:spPr>
        <p:txBody>
          <a:bodyPr vert="horz" wrap="square" lIns="0" tIns="12700" rIns="0" bIns="0" rtlCol="0">
            <a:spAutoFit/>
          </a:bodyPr>
          <a:lstStyle/>
          <a:p>
            <a:pPr marL="12700" marR="308610">
              <a:lnSpc>
                <a:spcPct val="100000"/>
              </a:lnSpc>
              <a:spcBef>
                <a:spcPts val="100"/>
              </a:spcBef>
            </a:pPr>
            <a:r>
              <a:rPr sz="2200" dirty="0">
                <a:latin typeface="Century Gothic"/>
                <a:cs typeface="Century Gothic"/>
              </a:rPr>
              <a:t>La</a:t>
            </a:r>
            <a:r>
              <a:rPr sz="2200" spc="-65" dirty="0">
                <a:latin typeface="Century Gothic"/>
                <a:cs typeface="Century Gothic"/>
              </a:rPr>
              <a:t> </a:t>
            </a:r>
            <a:r>
              <a:rPr sz="2200" dirty="0">
                <a:latin typeface="Century Gothic"/>
                <a:cs typeface="Century Gothic"/>
              </a:rPr>
              <a:t>aceptación</a:t>
            </a:r>
            <a:r>
              <a:rPr sz="2200" spc="-60" dirty="0">
                <a:latin typeface="Century Gothic"/>
                <a:cs typeface="Century Gothic"/>
              </a:rPr>
              <a:t> </a:t>
            </a:r>
            <a:r>
              <a:rPr sz="2200" dirty="0">
                <a:latin typeface="Century Gothic"/>
                <a:cs typeface="Century Gothic"/>
              </a:rPr>
              <a:t>de</a:t>
            </a:r>
            <a:r>
              <a:rPr sz="2200" spc="-60" dirty="0">
                <a:latin typeface="Century Gothic"/>
                <a:cs typeface="Century Gothic"/>
              </a:rPr>
              <a:t> </a:t>
            </a:r>
            <a:r>
              <a:rPr sz="2200" spc="-10" dirty="0">
                <a:latin typeface="Century Gothic"/>
                <a:cs typeface="Century Gothic"/>
              </a:rPr>
              <a:t>regalos</a:t>
            </a:r>
            <a:r>
              <a:rPr sz="2200" spc="550" dirty="0">
                <a:latin typeface="Century Gothic"/>
                <a:cs typeface="Century Gothic"/>
              </a:rPr>
              <a:t> </a:t>
            </a:r>
            <a:r>
              <a:rPr sz="2200" dirty="0">
                <a:latin typeface="Century Gothic"/>
                <a:cs typeface="Century Gothic"/>
              </a:rPr>
              <a:t>u</a:t>
            </a:r>
            <a:r>
              <a:rPr sz="2200" spc="60" dirty="0">
                <a:latin typeface="Century Gothic"/>
                <a:cs typeface="Century Gothic"/>
              </a:rPr>
              <a:t> </a:t>
            </a:r>
            <a:r>
              <a:rPr sz="2200" dirty="0">
                <a:latin typeface="Century Gothic"/>
                <a:cs typeface="Century Gothic"/>
              </a:rPr>
              <a:t>otros</a:t>
            </a:r>
            <a:r>
              <a:rPr sz="2200" spc="65" dirty="0">
                <a:latin typeface="Century Gothic"/>
                <a:cs typeface="Century Gothic"/>
              </a:rPr>
              <a:t> </a:t>
            </a:r>
            <a:r>
              <a:rPr sz="2200" dirty="0">
                <a:latin typeface="Century Gothic"/>
                <a:cs typeface="Century Gothic"/>
              </a:rPr>
              <a:t>beneficios</a:t>
            </a:r>
            <a:r>
              <a:rPr sz="2200" spc="65" dirty="0">
                <a:latin typeface="Century Gothic"/>
                <a:cs typeface="Century Gothic"/>
              </a:rPr>
              <a:t> </a:t>
            </a:r>
            <a:r>
              <a:rPr sz="2200" dirty="0">
                <a:latin typeface="Century Gothic"/>
                <a:cs typeface="Century Gothic"/>
              </a:rPr>
              <a:t>por</a:t>
            </a:r>
            <a:r>
              <a:rPr sz="2200" spc="65" dirty="0">
                <a:latin typeface="Century Gothic"/>
                <a:cs typeface="Century Gothic"/>
              </a:rPr>
              <a:t> </a:t>
            </a:r>
            <a:r>
              <a:rPr sz="2200" spc="-10" dirty="0">
                <a:latin typeface="Century Gothic"/>
                <a:cs typeface="Century Gothic"/>
              </a:rPr>
              <a:t>parte </a:t>
            </a:r>
            <a:r>
              <a:rPr sz="2200" dirty="0">
                <a:latin typeface="Century Gothic"/>
                <a:cs typeface="Century Gothic"/>
              </a:rPr>
              <a:t>de</a:t>
            </a:r>
            <a:r>
              <a:rPr sz="2200" spc="85" dirty="0">
                <a:latin typeface="Century Gothic"/>
                <a:cs typeface="Century Gothic"/>
              </a:rPr>
              <a:t> </a:t>
            </a:r>
            <a:r>
              <a:rPr sz="2200" spc="55" dirty="0">
                <a:latin typeface="Century Gothic"/>
                <a:cs typeface="Century Gothic"/>
              </a:rPr>
              <a:t>las</a:t>
            </a:r>
            <a:r>
              <a:rPr sz="2200" spc="85" dirty="0">
                <a:latin typeface="Century Gothic"/>
                <a:cs typeface="Century Gothic"/>
              </a:rPr>
              <a:t> </a:t>
            </a:r>
            <a:r>
              <a:rPr sz="2200" dirty="0">
                <a:latin typeface="Century Gothic"/>
                <a:cs typeface="Century Gothic"/>
              </a:rPr>
              <a:t>personas</a:t>
            </a:r>
            <a:r>
              <a:rPr sz="2200" spc="85" dirty="0">
                <a:latin typeface="Century Gothic"/>
                <a:cs typeface="Century Gothic"/>
              </a:rPr>
              <a:t> </a:t>
            </a:r>
            <a:r>
              <a:rPr sz="2200" spc="-10" dirty="0">
                <a:latin typeface="Century Gothic"/>
                <a:cs typeface="Century Gothic"/>
              </a:rPr>
              <a:t>servidoras </a:t>
            </a:r>
            <a:r>
              <a:rPr sz="2200" dirty="0">
                <a:latin typeface="Century Gothic"/>
                <a:cs typeface="Century Gothic"/>
              </a:rPr>
              <a:t>públicas</a:t>
            </a:r>
            <a:r>
              <a:rPr sz="2200" spc="130" dirty="0">
                <a:latin typeface="Century Gothic"/>
                <a:cs typeface="Century Gothic"/>
              </a:rPr>
              <a:t> </a:t>
            </a:r>
            <a:r>
              <a:rPr sz="2200" dirty="0">
                <a:latin typeface="Century Gothic"/>
                <a:cs typeface="Century Gothic"/>
              </a:rPr>
              <a:t>que</a:t>
            </a:r>
            <a:r>
              <a:rPr sz="2200" spc="135" dirty="0">
                <a:latin typeface="Century Gothic"/>
                <a:cs typeface="Century Gothic"/>
              </a:rPr>
              <a:t> </a:t>
            </a:r>
            <a:r>
              <a:rPr sz="2200" spc="-10" dirty="0">
                <a:latin typeface="Century Gothic"/>
                <a:cs typeface="Century Gothic"/>
              </a:rPr>
              <a:t>participan</a:t>
            </a:r>
            <a:endParaRPr sz="2200">
              <a:latin typeface="Century Gothic"/>
              <a:cs typeface="Century Gothic"/>
            </a:endParaRPr>
          </a:p>
          <a:p>
            <a:pPr marL="12700" marR="5080">
              <a:lnSpc>
                <a:spcPct val="100000"/>
              </a:lnSpc>
            </a:pPr>
            <a:r>
              <a:rPr sz="2200" dirty="0">
                <a:latin typeface="Century Gothic"/>
                <a:cs typeface="Century Gothic"/>
              </a:rPr>
              <a:t>en</a:t>
            </a:r>
            <a:r>
              <a:rPr sz="2200" spc="55" dirty="0">
                <a:latin typeface="Century Gothic"/>
                <a:cs typeface="Century Gothic"/>
              </a:rPr>
              <a:t> </a:t>
            </a:r>
            <a:r>
              <a:rPr sz="2200" spc="60" dirty="0">
                <a:latin typeface="Century Gothic"/>
                <a:cs typeface="Century Gothic"/>
              </a:rPr>
              <a:t>los </a:t>
            </a:r>
            <a:r>
              <a:rPr sz="2200" dirty="0">
                <a:latin typeface="Century Gothic"/>
                <a:cs typeface="Century Gothic"/>
              </a:rPr>
              <a:t>procedimientos</a:t>
            </a:r>
            <a:r>
              <a:rPr sz="2200" spc="60" dirty="0">
                <a:latin typeface="Century Gothic"/>
                <a:cs typeface="Century Gothic"/>
              </a:rPr>
              <a:t> </a:t>
            </a:r>
            <a:r>
              <a:rPr sz="2200" spc="-25" dirty="0">
                <a:latin typeface="Century Gothic"/>
                <a:cs typeface="Century Gothic"/>
              </a:rPr>
              <a:t>de </a:t>
            </a:r>
            <a:r>
              <a:rPr sz="2200" dirty="0">
                <a:latin typeface="Century Gothic"/>
                <a:cs typeface="Century Gothic"/>
              </a:rPr>
              <a:t>contratación</a:t>
            </a:r>
            <a:r>
              <a:rPr sz="2200" spc="-70" dirty="0">
                <a:latin typeface="Century Gothic"/>
                <a:cs typeface="Century Gothic"/>
              </a:rPr>
              <a:t> </a:t>
            </a:r>
            <a:r>
              <a:rPr sz="2200" dirty="0">
                <a:latin typeface="Century Gothic"/>
                <a:cs typeface="Century Gothic"/>
              </a:rPr>
              <a:t>provenientes</a:t>
            </a:r>
            <a:r>
              <a:rPr sz="2200" spc="-70" dirty="0">
                <a:latin typeface="Century Gothic"/>
                <a:cs typeface="Century Gothic"/>
              </a:rPr>
              <a:t> </a:t>
            </a:r>
            <a:r>
              <a:rPr sz="2200" spc="-25" dirty="0">
                <a:latin typeface="Century Gothic"/>
                <a:cs typeface="Century Gothic"/>
              </a:rPr>
              <a:t>de </a:t>
            </a:r>
            <a:r>
              <a:rPr sz="2200" spc="-10" dirty="0">
                <a:latin typeface="Century Gothic"/>
                <a:cs typeface="Century Gothic"/>
              </a:rPr>
              <a:t>interesados.</a:t>
            </a:r>
            <a:endParaRPr sz="2200">
              <a:latin typeface="Century Gothic"/>
              <a:cs typeface="Century Gothic"/>
            </a:endParaRPr>
          </a:p>
        </p:txBody>
      </p:sp>
    </p:spTree>
  </p:cSld>
  <p:clrMapOvr>
    <a:masterClrMapping/>
  </p:clrMapOvr>
  <p:transition>
    <p:pull dir="r"/>
  </p:transition>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object 2"/>
          <p:cNvPicPr/>
          <p:nvPr/>
        </p:nvPicPr>
        <p:blipFill>
          <a:blip r:embed="rId2" cstate="print"/>
          <a:stretch>
            <a:fillRect/>
          </a:stretch>
        </p:blipFill>
        <p:spPr>
          <a:xfrm>
            <a:off x="597875" y="407490"/>
            <a:ext cx="407064" cy="751192"/>
          </a:xfrm>
          <a:prstGeom prst="rect">
            <a:avLst/>
          </a:prstGeom>
        </p:spPr>
      </p:pic>
      <p:pic>
        <p:nvPicPr>
          <p:cNvPr id="3" name="object 3"/>
          <p:cNvPicPr/>
          <p:nvPr/>
        </p:nvPicPr>
        <p:blipFill>
          <a:blip r:embed="rId3" cstate="print"/>
          <a:stretch>
            <a:fillRect/>
          </a:stretch>
        </p:blipFill>
        <p:spPr>
          <a:xfrm>
            <a:off x="6977332" y="693961"/>
            <a:ext cx="8567468" cy="286471"/>
          </a:xfrm>
          <a:prstGeom prst="rect">
            <a:avLst/>
          </a:prstGeom>
        </p:spPr>
      </p:pic>
      <p:pic>
        <p:nvPicPr>
          <p:cNvPr id="7" name="object 7"/>
          <p:cNvPicPr/>
          <p:nvPr/>
        </p:nvPicPr>
        <p:blipFill>
          <a:blip r:embed="rId4" cstate="print"/>
          <a:stretch>
            <a:fillRect/>
          </a:stretch>
        </p:blipFill>
        <p:spPr>
          <a:xfrm>
            <a:off x="5196426" y="1757089"/>
            <a:ext cx="477028" cy="6480623"/>
          </a:xfrm>
          <a:prstGeom prst="rect">
            <a:avLst/>
          </a:prstGeom>
        </p:spPr>
      </p:pic>
      <p:sp>
        <p:nvSpPr>
          <p:cNvPr id="17" name="object 17"/>
          <p:cNvSpPr txBox="1"/>
          <p:nvPr/>
        </p:nvSpPr>
        <p:spPr>
          <a:xfrm>
            <a:off x="1158563" y="617602"/>
            <a:ext cx="5829300" cy="308610"/>
          </a:xfrm>
          <a:prstGeom prst="rect">
            <a:avLst/>
          </a:prstGeom>
        </p:spPr>
        <p:txBody>
          <a:bodyPr vert="horz" wrap="square" lIns="0" tIns="13335" rIns="0" bIns="0" rtlCol="0">
            <a:spAutoFit/>
          </a:bodyPr>
          <a:lstStyle/>
          <a:p>
            <a:pPr marL="12700">
              <a:lnSpc>
                <a:spcPct val="100000"/>
              </a:lnSpc>
              <a:spcBef>
                <a:spcPts val="105"/>
              </a:spcBef>
            </a:pPr>
            <a:r>
              <a:rPr sz="1850" spc="-125" dirty="0">
                <a:solidFill>
                  <a:srgbClr val="5B5B5D"/>
                </a:solidFill>
                <a:latin typeface="Arial"/>
                <a:cs typeface="Arial"/>
              </a:rPr>
              <a:t>Conflictos</a:t>
            </a:r>
            <a:r>
              <a:rPr sz="1850" spc="15" dirty="0">
                <a:solidFill>
                  <a:srgbClr val="5B5B5D"/>
                </a:solidFill>
                <a:latin typeface="Arial"/>
                <a:cs typeface="Arial"/>
              </a:rPr>
              <a:t> </a:t>
            </a:r>
            <a:r>
              <a:rPr sz="1850" spc="-175" dirty="0">
                <a:solidFill>
                  <a:srgbClr val="5B5B5D"/>
                </a:solidFill>
                <a:latin typeface="Arial"/>
                <a:cs typeface="Arial"/>
              </a:rPr>
              <a:t>de</a:t>
            </a:r>
            <a:r>
              <a:rPr sz="1850" spc="-55" dirty="0">
                <a:solidFill>
                  <a:srgbClr val="5B5B5D"/>
                </a:solidFill>
                <a:latin typeface="Arial"/>
                <a:cs typeface="Arial"/>
              </a:rPr>
              <a:t> </a:t>
            </a:r>
            <a:r>
              <a:rPr sz="1850" spc="-160" dirty="0">
                <a:solidFill>
                  <a:srgbClr val="5B5B5D"/>
                </a:solidFill>
                <a:latin typeface="Arial"/>
                <a:cs typeface="Arial"/>
              </a:rPr>
              <a:t>intereses</a:t>
            </a:r>
            <a:r>
              <a:rPr sz="1850" spc="35" dirty="0">
                <a:solidFill>
                  <a:srgbClr val="5B5B5D"/>
                </a:solidFill>
                <a:latin typeface="Arial"/>
                <a:cs typeface="Arial"/>
              </a:rPr>
              <a:t> </a:t>
            </a:r>
            <a:r>
              <a:rPr sz="1850" spc="-120" dirty="0">
                <a:solidFill>
                  <a:srgbClr val="5B5B5D"/>
                </a:solidFill>
                <a:latin typeface="Arial"/>
                <a:cs typeface="Arial"/>
              </a:rPr>
              <a:t>relacionados</a:t>
            </a:r>
            <a:r>
              <a:rPr sz="1850" spc="80" dirty="0">
                <a:solidFill>
                  <a:srgbClr val="5B5B5D"/>
                </a:solidFill>
                <a:latin typeface="Arial"/>
                <a:cs typeface="Arial"/>
              </a:rPr>
              <a:t> </a:t>
            </a:r>
            <a:r>
              <a:rPr sz="1850" spc="-130" dirty="0">
                <a:solidFill>
                  <a:srgbClr val="5B5B5D"/>
                </a:solidFill>
                <a:latin typeface="Arial"/>
                <a:cs typeface="Arial"/>
              </a:rPr>
              <a:t>con</a:t>
            </a:r>
            <a:r>
              <a:rPr sz="1850" spc="-35" dirty="0">
                <a:solidFill>
                  <a:srgbClr val="5B5B5D"/>
                </a:solidFill>
                <a:latin typeface="Arial"/>
                <a:cs typeface="Arial"/>
              </a:rPr>
              <a:t> </a:t>
            </a:r>
            <a:r>
              <a:rPr sz="1850" spc="-45" dirty="0">
                <a:solidFill>
                  <a:srgbClr val="5B5B5D"/>
                </a:solidFill>
                <a:latin typeface="Arial"/>
                <a:cs typeface="Arial"/>
              </a:rPr>
              <a:t>la</a:t>
            </a:r>
            <a:r>
              <a:rPr sz="1850" spc="-55" dirty="0">
                <a:solidFill>
                  <a:srgbClr val="5B5B5D"/>
                </a:solidFill>
                <a:latin typeface="Arial"/>
                <a:cs typeface="Arial"/>
              </a:rPr>
              <a:t> </a:t>
            </a:r>
            <a:r>
              <a:rPr sz="1850" spc="-120" dirty="0">
                <a:solidFill>
                  <a:srgbClr val="5B5B5D"/>
                </a:solidFill>
                <a:latin typeface="Arial"/>
                <a:cs typeface="Arial"/>
              </a:rPr>
              <a:t>contratación</a:t>
            </a:r>
            <a:r>
              <a:rPr sz="1850" spc="95" dirty="0">
                <a:solidFill>
                  <a:srgbClr val="5B5B5D"/>
                </a:solidFill>
                <a:latin typeface="Arial"/>
                <a:cs typeface="Arial"/>
              </a:rPr>
              <a:t> </a:t>
            </a:r>
            <a:r>
              <a:rPr sz="1850" spc="-65" dirty="0">
                <a:solidFill>
                  <a:srgbClr val="5B5B5D"/>
                </a:solidFill>
                <a:latin typeface="Arial"/>
                <a:cs typeface="Arial"/>
              </a:rPr>
              <a:t>pública.</a:t>
            </a:r>
            <a:endParaRPr sz="1850">
              <a:latin typeface="Arial"/>
              <a:cs typeface="Arial"/>
            </a:endParaRPr>
          </a:p>
        </p:txBody>
      </p:sp>
      <p:sp>
        <p:nvSpPr>
          <p:cNvPr id="18" name="object 18"/>
          <p:cNvSpPr txBox="1"/>
          <p:nvPr/>
        </p:nvSpPr>
        <p:spPr>
          <a:xfrm>
            <a:off x="1158563" y="3324249"/>
            <a:ext cx="3235153" cy="3346301"/>
          </a:xfrm>
          <a:prstGeom prst="rect">
            <a:avLst/>
          </a:prstGeom>
        </p:spPr>
        <p:txBody>
          <a:bodyPr vert="horz" wrap="square" lIns="0" tIns="20955" rIns="0" bIns="0" rtlCol="0">
            <a:spAutoFit/>
          </a:bodyPr>
          <a:lstStyle/>
          <a:p>
            <a:pPr marL="12700" marR="5080" indent="4445">
              <a:lnSpc>
                <a:spcPct val="98000"/>
              </a:lnSpc>
              <a:spcBef>
                <a:spcPts val="165"/>
              </a:spcBef>
            </a:pPr>
            <a:r>
              <a:rPr sz="2450" b="1" dirty="0">
                <a:solidFill>
                  <a:srgbClr val="0A080F"/>
                </a:solidFill>
                <a:latin typeface="Arial"/>
                <a:cs typeface="Arial"/>
              </a:rPr>
              <a:t>Ley</a:t>
            </a:r>
            <a:r>
              <a:rPr sz="2450" b="1" spc="-5" dirty="0">
                <a:solidFill>
                  <a:srgbClr val="0A080F"/>
                </a:solidFill>
                <a:latin typeface="Arial"/>
                <a:cs typeface="Arial"/>
              </a:rPr>
              <a:t> </a:t>
            </a:r>
            <a:r>
              <a:rPr sz="2450" b="1" spc="95" dirty="0">
                <a:solidFill>
                  <a:srgbClr val="0A080F"/>
                </a:solidFill>
                <a:latin typeface="Arial"/>
                <a:cs typeface="Arial"/>
              </a:rPr>
              <a:t>General</a:t>
            </a:r>
            <a:r>
              <a:rPr sz="2450" b="1" spc="90" dirty="0">
                <a:solidFill>
                  <a:srgbClr val="0A080F"/>
                </a:solidFill>
                <a:latin typeface="Arial"/>
                <a:cs typeface="Arial"/>
              </a:rPr>
              <a:t> </a:t>
            </a:r>
            <a:r>
              <a:rPr sz="2450" b="1" spc="80" dirty="0">
                <a:solidFill>
                  <a:srgbClr val="0A080F"/>
                </a:solidFill>
                <a:latin typeface="Arial"/>
                <a:cs typeface="Arial"/>
              </a:rPr>
              <a:t>de </a:t>
            </a:r>
            <a:r>
              <a:rPr sz="2450" b="1" spc="85" dirty="0">
                <a:solidFill>
                  <a:srgbClr val="0A080F"/>
                </a:solidFill>
                <a:latin typeface="Arial"/>
                <a:cs typeface="Arial"/>
              </a:rPr>
              <a:t>Contratación </a:t>
            </a:r>
            <a:r>
              <a:rPr sz="2450" b="1" spc="75" dirty="0">
                <a:solidFill>
                  <a:srgbClr val="0A080F"/>
                </a:solidFill>
                <a:latin typeface="Arial"/>
                <a:cs typeface="Arial"/>
              </a:rPr>
              <a:t>Pública,</a:t>
            </a:r>
            <a:r>
              <a:rPr sz="2450" b="1" spc="30" dirty="0">
                <a:solidFill>
                  <a:srgbClr val="0A080F"/>
                </a:solidFill>
                <a:latin typeface="Arial"/>
                <a:cs typeface="Arial"/>
              </a:rPr>
              <a:t> </a:t>
            </a:r>
            <a:r>
              <a:rPr sz="2450" b="1" dirty="0">
                <a:solidFill>
                  <a:srgbClr val="0A080F"/>
                </a:solidFill>
                <a:latin typeface="Arial"/>
                <a:cs typeface="Arial"/>
              </a:rPr>
              <a:t>Ley</a:t>
            </a:r>
            <a:r>
              <a:rPr sz="2450" b="1" spc="-45" dirty="0">
                <a:solidFill>
                  <a:srgbClr val="0A080F"/>
                </a:solidFill>
                <a:latin typeface="Arial"/>
                <a:cs typeface="Arial"/>
              </a:rPr>
              <a:t> </a:t>
            </a:r>
            <a:r>
              <a:rPr sz="2450" b="1" spc="85" dirty="0">
                <a:solidFill>
                  <a:srgbClr val="0A080F"/>
                </a:solidFill>
                <a:latin typeface="Arial"/>
                <a:cs typeface="Arial"/>
              </a:rPr>
              <a:t>No. </a:t>
            </a:r>
            <a:r>
              <a:rPr sz="2450" b="1" spc="114" dirty="0">
                <a:solidFill>
                  <a:srgbClr val="0A080F"/>
                </a:solidFill>
                <a:latin typeface="Arial"/>
                <a:cs typeface="Arial"/>
              </a:rPr>
              <a:t>9986,</a:t>
            </a:r>
            <a:r>
              <a:rPr sz="2450" b="1" spc="25" dirty="0">
                <a:solidFill>
                  <a:srgbClr val="0A080F"/>
                </a:solidFill>
                <a:latin typeface="Arial"/>
                <a:cs typeface="Arial"/>
              </a:rPr>
              <a:t> </a:t>
            </a:r>
            <a:r>
              <a:rPr sz="2450" b="1" spc="70" dirty="0">
                <a:solidFill>
                  <a:srgbClr val="0A080F"/>
                </a:solidFill>
                <a:latin typeface="Arial"/>
                <a:cs typeface="Arial"/>
              </a:rPr>
              <a:t>contiene regulación </a:t>
            </a:r>
            <a:r>
              <a:rPr sz="2450" b="1" spc="75" dirty="0">
                <a:solidFill>
                  <a:srgbClr val="0A080F"/>
                </a:solidFill>
                <a:latin typeface="Arial"/>
                <a:cs typeface="Arial"/>
              </a:rPr>
              <a:t>específica</a:t>
            </a:r>
            <a:r>
              <a:rPr sz="2450" b="1" spc="280" dirty="0">
                <a:solidFill>
                  <a:srgbClr val="0A080F"/>
                </a:solidFill>
                <a:latin typeface="Arial"/>
                <a:cs typeface="Arial"/>
              </a:rPr>
              <a:t> </a:t>
            </a:r>
            <a:r>
              <a:rPr sz="2450" b="1" spc="165" dirty="0">
                <a:solidFill>
                  <a:srgbClr val="0A080F"/>
                </a:solidFill>
                <a:latin typeface="Arial"/>
                <a:cs typeface="Arial"/>
              </a:rPr>
              <a:t>para </a:t>
            </a:r>
            <a:r>
              <a:rPr sz="2450" b="1" spc="150" dirty="0">
                <a:solidFill>
                  <a:srgbClr val="0A080F"/>
                </a:solidFill>
                <a:latin typeface="Arial"/>
                <a:cs typeface="Arial"/>
              </a:rPr>
              <a:t>la</a:t>
            </a:r>
            <a:r>
              <a:rPr sz="2450" b="1" spc="95" dirty="0">
                <a:solidFill>
                  <a:srgbClr val="0A080F"/>
                </a:solidFill>
                <a:latin typeface="Arial"/>
                <a:cs typeface="Arial"/>
              </a:rPr>
              <a:t> </a:t>
            </a:r>
            <a:r>
              <a:rPr sz="2450" b="1" spc="70" dirty="0">
                <a:solidFill>
                  <a:srgbClr val="0A080F"/>
                </a:solidFill>
                <a:latin typeface="Arial"/>
                <a:cs typeface="Arial"/>
              </a:rPr>
              <a:t>prevención</a:t>
            </a:r>
            <a:r>
              <a:rPr sz="2450" b="1" spc="225" dirty="0">
                <a:solidFill>
                  <a:srgbClr val="0A080F"/>
                </a:solidFill>
                <a:latin typeface="Arial"/>
                <a:cs typeface="Arial"/>
              </a:rPr>
              <a:t> </a:t>
            </a:r>
            <a:r>
              <a:rPr sz="2450" b="1" spc="55" dirty="0">
                <a:solidFill>
                  <a:srgbClr val="0A080F"/>
                </a:solidFill>
                <a:latin typeface="Arial"/>
                <a:cs typeface="Arial"/>
              </a:rPr>
              <a:t>de </a:t>
            </a:r>
            <a:r>
              <a:rPr sz="2450" b="1" dirty="0">
                <a:solidFill>
                  <a:srgbClr val="0A080F"/>
                </a:solidFill>
                <a:latin typeface="Arial"/>
                <a:cs typeface="Arial"/>
              </a:rPr>
              <a:t>los</a:t>
            </a:r>
            <a:r>
              <a:rPr sz="2450" b="1" spc="110" dirty="0">
                <a:solidFill>
                  <a:srgbClr val="0A080F"/>
                </a:solidFill>
                <a:latin typeface="Arial"/>
                <a:cs typeface="Arial"/>
              </a:rPr>
              <a:t> </a:t>
            </a:r>
            <a:r>
              <a:rPr sz="2450" b="1" dirty="0">
                <a:solidFill>
                  <a:srgbClr val="0A080F"/>
                </a:solidFill>
                <a:latin typeface="Arial"/>
                <a:cs typeface="Arial"/>
              </a:rPr>
              <a:t>conflictos</a:t>
            </a:r>
            <a:r>
              <a:rPr sz="2450" b="1" spc="335" dirty="0">
                <a:solidFill>
                  <a:srgbClr val="0A080F"/>
                </a:solidFill>
                <a:latin typeface="Arial"/>
                <a:cs typeface="Arial"/>
              </a:rPr>
              <a:t> </a:t>
            </a:r>
            <a:r>
              <a:rPr sz="2450" b="1" spc="-25" dirty="0">
                <a:solidFill>
                  <a:srgbClr val="0A080F"/>
                </a:solidFill>
                <a:latin typeface="Arial"/>
                <a:cs typeface="Arial"/>
              </a:rPr>
              <a:t>de </a:t>
            </a:r>
            <a:r>
              <a:rPr sz="2450" b="1" spc="-10" dirty="0">
                <a:solidFill>
                  <a:srgbClr val="0A080F"/>
                </a:solidFill>
                <a:latin typeface="Arial"/>
                <a:cs typeface="Arial"/>
              </a:rPr>
              <a:t>intereses:</a:t>
            </a:r>
            <a:endParaRPr sz="2450" dirty="0">
              <a:latin typeface="Arial"/>
              <a:cs typeface="Arial"/>
            </a:endParaRPr>
          </a:p>
        </p:txBody>
      </p:sp>
      <p:sp>
        <p:nvSpPr>
          <p:cNvPr id="19" name="object 19"/>
          <p:cNvSpPr txBox="1"/>
          <p:nvPr/>
        </p:nvSpPr>
        <p:spPr>
          <a:xfrm>
            <a:off x="5964564" y="1829695"/>
            <a:ext cx="8749665" cy="1260475"/>
          </a:xfrm>
          <a:prstGeom prst="rect">
            <a:avLst/>
          </a:prstGeom>
        </p:spPr>
        <p:txBody>
          <a:bodyPr vert="horz" wrap="square" lIns="0" tIns="12700" rIns="0" bIns="0" rtlCol="0">
            <a:spAutoFit/>
          </a:bodyPr>
          <a:lstStyle/>
          <a:p>
            <a:pPr marL="15240" marR="721995" indent="-3175">
              <a:lnSpc>
                <a:spcPct val="105400"/>
              </a:lnSpc>
              <a:spcBef>
                <a:spcPts val="100"/>
              </a:spcBef>
            </a:pPr>
            <a:r>
              <a:rPr sz="2100" spc="55" dirty="0">
                <a:solidFill>
                  <a:srgbClr val="0A080F"/>
                </a:solidFill>
                <a:latin typeface="Arial"/>
                <a:cs typeface="Arial"/>
              </a:rPr>
              <a:t>Deber</a:t>
            </a:r>
            <a:r>
              <a:rPr sz="2100" spc="370" dirty="0">
                <a:solidFill>
                  <a:srgbClr val="0A080F"/>
                </a:solidFill>
                <a:latin typeface="Arial"/>
                <a:cs typeface="Arial"/>
              </a:rPr>
              <a:t> </a:t>
            </a:r>
            <a:r>
              <a:rPr sz="2100" spc="90" dirty="0">
                <a:solidFill>
                  <a:srgbClr val="0A080F"/>
                </a:solidFill>
                <a:latin typeface="Arial"/>
                <a:cs typeface="Arial"/>
              </a:rPr>
              <a:t>de</a:t>
            </a:r>
            <a:r>
              <a:rPr sz="2100" spc="170" dirty="0">
                <a:solidFill>
                  <a:srgbClr val="0A080F"/>
                </a:solidFill>
                <a:latin typeface="Arial"/>
                <a:cs typeface="Arial"/>
              </a:rPr>
              <a:t> </a:t>
            </a:r>
            <a:r>
              <a:rPr sz="2100" dirty="0">
                <a:solidFill>
                  <a:srgbClr val="0A080F"/>
                </a:solidFill>
                <a:latin typeface="Arial"/>
                <a:cs typeface="Arial"/>
              </a:rPr>
              <a:t>abstención</a:t>
            </a:r>
            <a:r>
              <a:rPr sz="2100" spc="445" dirty="0">
                <a:solidFill>
                  <a:srgbClr val="0A080F"/>
                </a:solidFill>
                <a:latin typeface="Arial"/>
                <a:cs typeface="Arial"/>
              </a:rPr>
              <a:t> </a:t>
            </a:r>
            <a:r>
              <a:rPr sz="2100" spc="55" dirty="0">
                <a:solidFill>
                  <a:srgbClr val="0A080F"/>
                </a:solidFill>
                <a:latin typeface="Arial"/>
                <a:cs typeface="Arial"/>
              </a:rPr>
              <a:t>de</a:t>
            </a:r>
            <a:r>
              <a:rPr sz="2100" spc="310" dirty="0">
                <a:solidFill>
                  <a:srgbClr val="0A080F"/>
                </a:solidFill>
                <a:latin typeface="Arial"/>
                <a:cs typeface="Arial"/>
              </a:rPr>
              <a:t> </a:t>
            </a:r>
            <a:r>
              <a:rPr sz="2100" dirty="0">
                <a:solidFill>
                  <a:srgbClr val="0A080F"/>
                </a:solidFill>
                <a:latin typeface="Arial"/>
                <a:cs typeface="Arial"/>
              </a:rPr>
              <a:t>las</a:t>
            </a:r>
            <a:r>
              <a:rPr sz="2100" spc="180" dirty="0">
                <a:solidFill>
                  <a:srgbClr val="0A080F"/>
                </a:solidFill>
                <a:latin typeface="Arial"/>
                <a:cs typeface="Arial"/>
              </a:rPr>
              <a:t> </a:t>
            </a:r>
            <a:r>
              <a:rPr sz="2100" dirty="0">
                <a:solidFill>
                  <a:srgbClr val="0A080F"/>
                </a:solidFill>
                <a:latin typeface="Arial"/>
                <a:cs typeface="Arial"/>
              </a:rPr>
              <a:t>personas</a:t>
            </a:r>
            <a:r>
              <a:rPr sz="2100" spc="440" dirty="0">
                <a:solidFill>
                  <a:srgbClr val="0A080F"/>
                </a:solidFill>
                <a:latin typeface="Arial"/>
                <a:cs typeface="Arial"/>
              </a:rPr>
              <a:t> </a:t>
            </a:r>
            <a:r>
              <a:rPr sz="2100" dirty="0">
                <a:solidFill>
                  <a:srgbClr val="0A080F"/>
                </a:solidFill>
                <a:latin typeface="Arial"/>
                <a:cs typeface="Arial"/>
              </a:rPr>
              <a:t>servidoras</a:t>
            </a:r>
            <a:r>
              <a:rPr sz="2100" spc="330" dirty="0">
                <a:solidFill>
                  <a:srgbClr val="0A080F"/>
                </a:solidFill>
                <a:latin typeface="Arial"/>
                <a:cs typeface="Arial"/>
              </a:rPr>
              <a:t> </a:t>
            </a:r>
            <a:r>
              <a:rPr sz="2100" spc="75" dirty="0">
                <a:solidFill>
                  <a:srgbClr val="0A080F"/>
                </a:solidFill>
                <a:latin typeface="Arial"/>
                <a:cs typeface="Arial"/>
              </a:rPr>
              <a:t>públicas</a:t>
            </a:r>
            <a:r>
              <a:rPr sz="2100" spc="320" dirty="0">
                <a:solidFill>
                  <a:srgbClr val="0A080F"/>
                </a:solidFill>
                <a:latin typeface="Arial"/>
                <a:cs typeface="Arial"/>
              </a:rPr>
              <a:t> </a:t>
            </a:r>
            <a:r>
              <a:rPr sz="2100" spc="70" dirty="0">
                <a:solidFill>
                  <a:srgbClr val="0A080F"/>
                </a:solidFill>
                <a:latin typeface="Arial"/>
                <a:cs typeface="Arial"/>
              </a:rPr>
              <a:t>que </a:t>
            </a:r>
            <a:r>
              <a:rPr sz="2100" dirty="0">
                <a:solidFill>
                  <a:srgbClr val="0A080F"/>
                </a:solidFill>
                <a:latin typeface="Arial"/>
                <a:cs typeface="Arial"/>
              </a:rPr>
              <a:t>intervengan</a:t>
            </a:r>
            <a:r>
              <a:rPr sz="2100" spc="425" dirty="0">
                <a:solidFill>
                  <a:srgbClr val="0A080F"/>
                </a:solidFill>
                <a:latin typeface="Arial"/>
                <a:cs typeface="Arial"/>
              </a:rPr>
              <a:t> </a:t>
            </a:r>
            <a:r>
              <a:rPr sz="2100" spc="55" dirty="0">
                <a:solidFill>
                  <a:srgbClr val="0A080F"/>
                </a:solidFill>
                <a:latin typeface="Arial"/>
                <a:cs typeface="Arial"/>
              </a:rPr>
              <a:t>en</a:t>
            </a:r>
            <a:r>
              <a:rPr sz="2100" spc="225" dirty="0">
                <a:solidFill>
                  <a:srgbClr val="0A080F"/>
                </a:solidFill>
                <a:latin typeface="Arial"/>
                <a:cs typeface="Arial"/>
              </a:rPr>
              <a:t> </a:t>
            </a:r>
            <a:r>
              <a:rPr sz="2100" dirty="0">
                <a:solidFill>
                  <a:srgbClr val="0A080F"/>
                </a:solidFill>
                <a:latin typeface="Arial"/>
                <a:cs typeface="Arial"/>
              </a:rPr>
              <a:t>los</a:t>
            </a:r>
            <a:r>
              <a:rPr sz="2100" spc="210" dirty="0">
                <a:solidFill>
                  <a:srgbClr val="0A080F"/>
                </a:solidFill>
                <a:latin typeface="Arial"/>
                <a:cs typeface="Arial"/>
              </a:rPr>
              <a:t> </a:t>
            </a:r>
            <a:r>
              <a:rPr sz="2100" spc="80" dirty="0">
                <a:solidFill>
                  <a:srgbClr val="0A080F"/>
                </a:solidFill>
                <a:latin typeface="Arial"/>
                <a:cs typeface="Arial"/>
              </a:rPr>
              <a:t>procedimientos</a:t>
            </a:r>
            <a:r>
              <a:rPr sz="2100" spc="95" dirty="0">
                <a:solidFill>
                  <a:srgbClr val="0A080F"/>
                </a:solidFill>
                <a:latin typeface="Arial"/>
                <a:cs typeface="Arial"/>
              </a:rPr>
              <a:t> </a:t>
            </a:r>
            <a:r>
              <a:rPr sz="2100" spc="90" dirty="0">
                <a:solidFill>
                  <a:srgbClr val="0A080F"/>
                </a:solidFill>
                <a:latin typeface="Arial"/>
                <a:cs typeface="Arial"/>
              </a:rPr>
              <a:t>de</a:t>
            </a:r>
            <a:r>
              <a:rPr sz="2100" spc="260" dirty="0">
                <a:solidFill>
                  <a:srgbClr val="0A080F"/>
                </a:solidFill>
                <a:latin typeface="Arial"/>
                <a:cs typeface="Arial"/>
              </a:rPr>
              <a:t> </a:t>
            </a:r>
            <a:r>
              <a:rPr sz="2100" dirty="0">
                <a:solidFill>
                  <a:srgbClr val="0A080F"/>
                </a:solidFill>
                <a:latin typeface="Arial"/>
                <a:cs typeface="Arial"/>
              </a:rPr>
              <a:t>contratación</a:t>
            </a:r>
            <a:r>
              <a:rPr sz="2100" spc="425" dirty="0">
                <a:solidFill>
                  <a:srgbClr val="0A080F"/>
                </a:solidFill>
                <a:latin typeface="Arial"/>
                <a:cs typeface="Arial"/>
              </a:rPr>
              <a:t> </a:t>
            </a:r>
            <a:r>
              <a:rPr sz="2100" dirty="0">
                <a:solidFill>
                  <a:srgbClr val="0A080F"/>
                </a:solidFill>
                <a:latin typeface="Arial"/>
                <a:cs typeface="Arial"/>
              </a:rPr>
              <a:t>(artículo</a:t>
            </a:r>
            <a:r>
              <a:rPr sz="2100" spc="335" dirty="0">
                <a:solidFill>
                  <a:srgbClr val="0A080F"/>
                </a:solidFill>
                <a:latin typeface="Arial"/>
                <a:cs typeface="Arial"/>
              </a:rPr>
              <a:t> </a:t>
            </a:r>
            <a:r>
              <a:rPr sz="2100" spc="-20" dirty="0">
                <a:solidFill>
                  <a:srgbClr val="0A080F"/>
                </a:solidFill>
                <a:latin typeface="Arial"/>
                <a:cs typeface="Arial"/>
              </a:rPr>
              <a:t>27).</a:t>
            </a:r>
            <a:endParaRPr sz="2100">
              <a:latin typeface="Arial"/>
              <a:cs typeface="Arial"/>
            </a:endParaRPr>
          </a:p>
          <a:p>
            <a:pPr marL="12700">
              <a:lnSpc>
                <a:spcPct val="100000"/>
              </a:lnSpc>
              <a:spcBef>
                <a:spcPts val="1889"/>
              </a:spcBef>
            </a:pPr>
            <a:r>
              <a:rPr sz="2100" dirty="0">
                <a:solidFill>
                  <a:srgbClr val="0A080F"/>
                </a:solidFill>
                <a:latin typeface="Arial"/>
                <a:cs typeface="Arial"/>
              </a:rPr>
              <a:t>Prohibición</a:t>
            </a:r>
            <a:r>
              <a:rPr sz="2100" spc="300" dirty="0">
                <a:solidFill>
                  <a:srgbClr val="0A080F"/>
                </a:solidFill>
                <a:latin typeface="Arial"/>
                <a:cs typeface="Arial"/>
              </a:rPr>
              <a:t> </a:t>
            </a:r>
            <a:r>
              <a:rPr sz="2100" spc="55" dirty="0">
                <a:solidFill>
                  <a:srgbClr val="0A080F"/>
                </a:solidFill>
                <a:latin typeface="Arial"/>
                <a:cs typeface="Arial"/>
              </a:rPr>
              <a:t>de</a:t>
            </a:r>
            <a:r>
              <a:rPr sz="2100" spc="250" dirty="0">
                <a:solidFill>
                  <a:srgbClr val="0A080F"/>
                </a:solidFill>
                <a:latin typeface="Arial"/>
                <a:cs typeface="Arial"/>
              </a:rPr>
              <a:t> </a:t>
            </a:r>
            <a:r>
              <a:rPr sz="2100" spc="60" dirty="0">
                <a:solidFill>
                  <a:srgbClr val="0A080F"/>
                </a:solidFill>
                <a:latin typeface="Arial"/>
                <a:cs typeface="Arial"/>
              </a:rPr>
              <a:t>adquirir</a:t>
            </a:r>
            <a:r>
              <a:rPr sz="2100" spc="320" dirty="0">
                <a:solidFill>
                  <a:srgbClr val="0A080F"/>
                </a:solidFill>
                <a:latin typeface="Arial"/>
                <a:cs typeface="Arial"/>
              </a:rPr>
              <a:t> </a:t>
            </a:r>
            <a:r>
              <a:rPr sz="2100" spc="55" dirty="0">
                <a:solidFill>
                  <a:srgbClr val="0A080F"/>
                </a:solidFill>
                <a:latin typeface="Arial"/>
                <a:cs typeface="Arial"/>
              </a:rPr>
              <a:t>capital</a:t>
            </a:r>
            <a:r>
              <a:rPr sz="2100" spc="220" dirty="0">
                <a:solidFill>
                  <a:srgbClr val="0A080F"/>
                </a:solidFill>
                <a:latin typeface="Arial"/>
                <a:cs typeface="Arial"/>
              </a:rPr>
              <a:t> </a:t>
            </a:r>
            <a:r>
              <a:rPr sz="2100" spc="50" dirty="0">
                <a:solidFill>
                  <a:srgbClr val="0A080F"/>
                </a:solidFill>
                <a:latin typeface="Arial"/>
                <a:cs typeface="Arial"/>
              </a:rPr>
              <a:t>accionario</a:t>
            </a:r>
            <a:r>
              <a:rPr sz="2100" spc="400" dirty="0">
                <a:solidFill>
                  <a:srgbClr val="0A080F"/>
                </a:solidFill>
                <a:latin typeface="Arial"/>
                <a:cs typeface="Arial"/>
              </a:rPr>
              <a:t> </a:t>
            </a:r>
            <a:r>
              <a:rPr sz="2100" spc="65" dirty="0">
                <a:solidFill>
                  <a:srgbClr val="0A080F"/>
                </a:solidFill>
                <a:latin typeface="Arial"/>
                <a:cs typeface="Arial"/>
              </a:rPr>
              <a:t>de</a:t>
            </a:r>
            <a:r>
              <a:rPr sz="2100" spc="210" dirty="0">
                <a:solidFill>
                  <a:srgbClr val="0A080F"/>
                </a:solidFill>
                <a:latin typeface="Arial"/>
                <a:cs typeface="Arial"/>
              </a:rPr>
              <a:t> </a:t>
            </a:r>
            <a:r>
              <a:rPr sz="2100" dirty="0">
                <a:solidFill>
                  <a:srgbClr val="0A080F"/>
                </a:solidFill>
                <a:latin typeface="Arial"/>
                <a:cs typeface="Arial"/>
              </a:rPr>
              <a:t>contratistas</a:t>
            </a:r>
            <a:r>
              <a:rPr sz="2100" spc="370" dirty="0">
                <a:solidFill>
                  <a:srgbClr val="0A080F"/>
                </a:solidFill>
                <a:latin typeface="Arial"/>
                <a:cs typeface="Arial"/>
              </a:rPr>
              <a:t> </a:t>
            </a:r>
            <a:r>
              <a:rPr sz="2100" dirty="0">
                <a:solidFill>
                  <a:srgbClr val="0A080F"/>
                </a:solidFill>
                <a:latin typeface="Arial"/>
                <a:cs typeface="Arial"/>
              </a:rPr>
              <a:t>(artículo</a:t>
            </a:r>
            <a:r>
              <a:rPr sz="2100" spc="295" dirty="0">
                <a:solidFill>
                  <a:srgbClr val="0A080F"/>
                </a:solidFill>
                <a:latin typeface="Arial"/>
                <a:cs typeface="Arial"/>
              </a:rPr>
              <a:t> </a:t>
            </a:r>
            <a:r>
              <a:rPr sz="2100" spc="-20" dirty="0">
                <a:solidFill>
                  <a:srgbClr val="0A080F"/>
                </a:solidFill>
                <a:latin typeface="Arial"/>
                <a:cs typeface="Arial"/>
              </a:rPr>
              <a:t>27).</a:t>
            </a:r>
            <a:endParaRPr sz="2100">
              <a:latin typeface="Arial"/>
              <a:cs typeface="Arial"/>
            </a:endParaRPr>
          </a:p>
        </p:txBody>
      </p:sp>
      <p:sp>
        <p:nvSpPr>
          <p:cNvPr id="20" name="object 20"/>
          <p:cNvSpPr txBox="1"/>
          <p:nvPr/>
        </p:nvSpPr>
        <p:spPr>
          <a:xfrm>
            <a:off x="5961727" y="3293883"/>
            <a:ext cx="8398510" cy="1038225"/>
          </a:xfrm>
          <a:prstGeom prst="rect">
            <a:avLst/>
          </a:prstGeom>
        </p:spPr>
        <p:txBody>
          <a:bodyPr vert="horz" wrap="square" lIns="0" tIns="12700" rIns="0" bIns="0" rtlCol="0">
            <a:spAutoFit/>
          </a:bodyPr>
          <a:lstStyle/>
          <a:p>
            <a:pPr marL="12700" marR="5080" indent="1905">
              <a:lnSpc>
                <a:spcPct val="105400"/>
              </a:lnSpc>
              <a:spcBef>
                <a:spcPts val="100"/>
              </a:spcBef>
            </a:pPr>
            <a:r>
              <a:rPr sz="2100" dirty="0">
                <a:solidFill>
                  <a:srgbClr val="0A080F"/>
                </a:solidFill>
                <a:latin typeface="Arial"/>
                <a:cs typeface="Arial"/>
              </a:rPr>
              <a:t>Régimen</a:t>
            </a:r>
            <a:r>
              <a:rPr sz="2100" spc="195" dirty="0">
                <a:solidFill>
                  <a:srgbClr val="0A080F"/>
                </a:solidFill>
                <a:latin typeface="Arial"/>
                <a:cs typeface="Arial"/>
              </a:rPr>
              <a:t> </a:t>
            </a:r>
            <a:r>
              <a:rPr sz="2100" dirty="0">
                <a:solidFill>
                  <a:srgbClr val="0A080F"/>
                </a:solidFill>
                <a:latin typeface="Arial"/>
                <a:cs typeface="Arial"/>
              </a:rPr>
              <a:t>de</a:t>
            </a:r>
            <a:r>
              <a:rPr sz="2100" spc="240" dirty="0">
                <a:solidFill>
                  <a:srgbClr val="0A080F"/>
                </a:solidFill>
                <a:latin typeface="Arial"/>
                <a:cs typeface="Arial"/>
              </a:rPr>
              <a:t> </a:t>
            </a:r>
            <a:r>
              <a:rPr sz="2100" spc="55" dirty="0">
                <a:solidFill>
                  <a:srgbClr val="0A080F"/>
                </a:solidFill>
                <a:latin typeface="Arial"/>
                <a:cs typeface="Arial"/>
              </a:rPr>
              <a:t>prohibición</a:t>
            </a:r>
            <a:r>
              <a:rPr sz="2100" spc="220" dirty="0">
                <a:solidFill>
                  <a:srgbClr val="0A080F"/>
                </a:solidFill>
                <a:latin typeface="Arial"/>
                <a:cs typeface="Arial"/>
              </a:rPr>
              <a:t> </a:t>
            </a:r>
            <a:r>
              <a:rPr sz="2100" spc="90" dirty="0">
                <a:solidFill>
                  <a:srgbClr val="0A080F"/>
                </a:solidFill>
                <a:latin typeface="Arial"/>
                <a:cs typeface="Arial"/>
              </a:rPr>
              <a:t>para</a:t>
            </a:r>
            <a:r>
              <a:rPr sz="2100" spc="40" dirty="0">
                <a:solidFill>
                  <a:srgbClr val="0A080F"/>
                </a:solidFill>
                <a:latin typeface="Arial"/>
                <a:cs typeface="Arial"/>
              </a:rPr>
              <a:t> </a:t>
            </a:r>
            <a:r>
              <a:rPr sz="2100" spc="60" dirty="0">
                <a:solidFill>
                  <a:srgbClr val="0A080F"/>
                </a:solidFill>
                <a:latin typeface="Arial"/>
                <a:cs typeface="Arial"/>
              </a:rPr>
              <a:t>participar</a:t>
            </a:r>
            <a:r>
              <a:rPr sz="2100" spc="210" dirty="0">
                <a:solidFill>
                  <a:srgbClr val="0A080F"/>
                </a:solidFill>
                <a:latin typeface="Arial"/>
                <a:cs typeface="Arial"/>
              </a:rPr>
              <a:t> </a:t>
            </a:r>
            <a:r>
              <a:rPr sz="2100" spc="75" dirty="0">
                <a:solidFill>
                  <a:srgbClr val="0A080F"/>
                </a:solidFill>
                <a:latin typeface="Arial"/>
                <a:cs typeface="Arial"/>
              </a:rPr>
              <a:t>en</a:t>
            </a:r>
            <a:r>
              <a:rPr sz="2100" spc="114" dirty="0">
                <a:solidFill>
                  <a:srgbClr val="0A080F"/>
                </a:solidFill>
                <a:latin typeface="Arial"/>
                <a:cs typeface="Arial"/>
              </a:rPr>
              <a:t> </a:t>
            </a:r>
            <a:r>
              <a:rPr sz="2100" spc="70" dirty="0">
                <a:solidFill>
                  <a:srgbClr val="0A080F"/>
                </a:solidFill>
                <a:latin typeface="Arial"/>
                <a:cs typeface="Arial"/>
              </a:rPr>
              <a:t>procedimientos</a:t>
            </a:r>
            <a:r>
              <a:rPr sz="2100" spc="110" dirty="0">
                <a:solidFill>
                  <a:srgbClr val="0A080F"/>
                </a:solidFill>
                <a:latin typeface="Arial"/>
                <a:cs typeface="Arial"/>
              </a:rPr>
              <a:t> </a:t>
            </a:r>
            <a:r>
              <a:rPr sz="2100" spc="50" dirty="0">
                <a:solidFill>
                  <a:srgbClr val="0A080F"/>
                </a:solidFill>
                <a:latin typeface="Arial"/>
                <a:cs typeface="Arial"/>
              </a:rPr>
              <a:t>de contratación</a:t>
            </a:r>
            <a:r>
              <a:rPr sz="2100" spc="320" dirty="0">
                <a:solidFill>
                  <a:srgbClr val="0A080F"/>
                </a:solidFill>
                <a:latin typeface="Arial"/>
                <a:cs typeface="Arial"/>
              </a:rPr>
              <a:t> </a:t>
            </a:r>
            <a:r>
              <a:rPr sz="2100" spc="90" dirty="0">
                <a:solidFill>
                  <a:srgbClr val="0A080F"/>
                </a:solidFill>
                <a:latin typeface="Arial"/>
                <a:cs typeface="Arial"/>
              </a:rPr>
              <a:t>pública</a:t>
            </a:r>
            <a:r>
              <a:rPr sz="2100" spc="110" dirty="0">
                <a:solidFill>
                  <a:srgbClr val="0A080F"/>
                </a:solidFill>
                <a:latin typeface="Arial"/>
                <a:cs typeface="Arial"/>
              </a:rPr>
              <a:t> </a:t>
            </a:r>
            <a:r>
              <a:rPr sz="2100" spc="55" dirty="0">
                <a:solidFill>
                  <a:srgbClr val="0A080F"/>
                </a:solidFill>
                <a:latin typeface="Arial"/>
                <a:cs typeface="Arial"/>
              </a:rPr>
              <a:t>en</a:t>
            </a:r>
            <a:r>
              <a:rPr sz="2100" spc="165" dirty="0">
                <a:solidFill>
                  <a:srgbClr val="0A080F"/>
                </a:solidFill>
                <a:latin typeface="Arial"/>
                <a:cs typeface="Arial"/>
              </a:rPr>
              <a:t> </a:t>
            </a:r>
            <a:r>
              <a:rPr sz="2100" dirty="0">
                <a:solidFill>
                  <a:srgbClr val="0A080F"/>
                </a:solidFill>
                <a:latin typeface="Arial"/>
                <a:cs typeface="Arial"/>
              </a:rPr>
              <a:t>los</a:t>
            </a:r>
            <a:r>
              <a:rPr sz="2100" spc="95" dirty="0">
                <a:solidFill>
                  <a:srgbClr val="0A080F"/>
                </a:solidFill>
                <a:latin typeface="Arial"/>
                <a:cs typeface="Arial"/>
              </a:rPr>
              <a:t> </a:t>
            </a:r>
            <a:r>
              <a:rPr sz="2100" dirty="0">
                <a:solidFill>
                  <a:srgbClr val="0A080F"/>
                </a:solidFill>
                <a:latin typeface="Arial"/>
                <a:cs typeface="Arial"/>
              </a:rPr>
              <a:t>términos</a:t>
            </a:r>
            <a:r>
              <a:rPr sz="2100" spc="204" dirty="0">
                <a:solidFill>
                  <a:srgbClr val="0A080F"/>
                </a:solidFill>
                <a:latin typeface="Arial"/>
                <a:cs typeface="Arial"/>
              </a:rPr>
              <a:t> </a:t>
            </a:r>
            <a:r>
              <a:rPr sz="2100" spc="80" dirty="0">
                <a:solidFill>
                  <a:srgbClr val="0A080F"/>
                </a:solidFill>
                <a:latin typeface="Arial"/>
                <a:cs typeface="Arial"/>
              </a:rPr>
              <a:t>y</a:t>
            </a:r>
            <a:r>
              <a:rPr sz="2100" spc="195" dirty="0">
                <a:solidFill>
                  <a:srgbClr val="0A080F"/>
                </a:solidFill>
                <a:latin typeface="Arial"/>
                <a:cs typeface="Arial"/>
              </a:rPr>
              <a:t> </a:t>
            </a:r>
            <a:r>
              <a:rPr sz="2100" dirty="0">
                <a:solidFill>
                  <a:srgbClr val="0A080F"/>
                </a:solidFill>
                <a:latin typeface="Arial"/>
                <a:cs typeface="Arial"/>
              </a:rPr>
              <a:t>los</a:t>
            </a:r>
            <a:r>
              <a:rPr sz="2100" spc="180" dirty="0">
                <a:solidFill>
                  <a:srgbClr val="0A080F"/>
                </a:solidFill>
                <a:latin typeface="Arial"/>
                <a:cs typeface="Arial"/>
              </a:rPr>
              <a:t> </a:t>
            </a:r>
            <a:r>
              <a:rPr sz="2100" dirty="0">
                <a:solidFill>
                  <a:srgbClr val="0A080F"/>
                </a:solidFill>
                <a:latin typeface="Arial"/>
                <a:cs typeface="Arial"/>
              </a:rPr>
              <a:t>supuestos</a:t>
            </a:r>
            <a:r>
              <a:rPr sz="2100" spc="270" dirty="0">
                <a:solidFill>
                  <a:srgbClr val="0A080F"/>
                </a:solidFill>
                <a:latin typeface="Arial"/>
                <a:cs typeface="Arial"/>
              </a:rPr>
              <a:t> </a:t>
            </a:r>
            <a:r>
              <a:rPr sz="2100" spc="55" dirty="0">
                <a:solidFill>
                  <a:srgbClr val="0A080F"/>
                </a:solidFill>
                <a:latin typeface="Arial"/>
                <a:cs typeface="Arial"/>
              </a:rPr>
              <a:t>especificados </a:t>
            </a:r>
            <a:r>
              <a:rPr sz="2100" dirty="0">
                <a:solidFill>
                  <a:srgbClr val="0A080F"/>
                </a:solidFill>
                <a:latin typeface="Arial"/>
                <a:cs typeface="Arial"/>
              </a:rPr>
              <a:t>(artículo</a:t>
            </a:r>
            <a:r>
              <a:rPr sz="2100" spc="409" dirty="0">
                <a:solidFill>
                  <a:srgbClr val="0A080F"/>
                </a:solidFill>
                <a:latin typeface="Arial"/>
                <a:cs typeface="Arial"/>
              </a:rPr>
              <a:t> </a:t>
            </a:r>
            <a:r>
              <a:rPr sz="2100" spc="-20" dirty="0">
                <a:solidFill>
                  <a:srgbClr val="0A080F"/>
                </a:solidFill>
                <a:latin typeface="Arial"/>
                <a:cs typeface="Arial"/>
              </a:rPr>
              <a:t>28).</a:t>
            </a:r>
            <a:endParaRPr sz="2100">
              <a:latin typeface="Arial"/>
              <a:cs typeface="Arial"/>
            </a:endParaRPr>
          </a:p>
        </p:txBody>
      </p:sp>
      <p:sp>
        <p:nvSpPr>
          <p:cNvPr id="21" name="object 21"/>
          <p:cNvSpPr txBox="1"/>
          <p:nvPr/>
        </p:nvSpPr>
        <p:spPr>
          <a:xfrm>
            <a:off x="5962797" y="4551811"/>
            <a:ext cx="9160510" cy="1352550"/>
          </a:xfrm>
          <a:prstGeom prst="rect">
            <a:avLst/>
          </a:prstGeom>
        </p:spPr>
        <p:txBody>
          <a:bodyPr vert="horz" wrap="square" lIns="0" tIns="2540" rIns="0" bIns="0" rtlCol="0">
            <a:spAutoFit/>
          </a:bodyPr>
          <a:lstStyle/>
          <a:p>
            <a:pPr marL="17145" marR="5080" indent="-1905">
              <a:lnSpc>
                <a:spcPct val="103400"/>
              </a:lnSpc>
              <a:spcBef>
                <a:spcPts val="20"/>
              </a:spcBef>
            </a:pPr>
            <a:r>
              <a:rPr sz="2100" spc="60" dirty="0">
                <a:solidFill>
                  <a:srgbClr val="0A080F"/>
                </a:solidFill>
                <a:latin typeface="Arial"/>
                <a:cs typeface="Arial"/>
              </a:rPr>
              <a:t>Obligación</a:t>
            </a:r>
            <a:r>
              <a:rPr sz="2100" spc="355" dirty="0">
                <a:solidFill>
                  <a:srgbClr val="0A080F"/>
                </a:solidFill>
                <a:latin typeface="Arial"/>
                <a:cs typeface="Arial"/>
              </a:rPr>
              <a:t> </a:t>
            </a:r>
            <a:r>
              <a:rPr sz="2100" spc="50" dirty="0">
                <a:solidFill>
                  <a:srgbClr val="0A080F"/>
                </a:solidFill>
                <a:latin typeface="Arial"/>
                <a:cs typeface="Arial"/>
              </a:rPr>
              <a:t>del</a:t>
            </a:r>
            <a:r>
              <a:rPr sz="2100" spc="140" dirty="0">
                <a:solidFill>
                  <a:srgbClr val="0A080F"/>
                </a:solidFill>
                <a:latin typeface="Arial"/>
                <a:cs typeface="Arial"/>
              </a:rPr>
              <a:t> </a:t>
            </a:r>
            <a:r>
              <a:rPr sz="2100" dirty="0">
                <a:solidFill>
                  <a:srgbClr val="0A080F"/>
                </a:solidFill>
                <a:latin typeface="Arial"/>
                <a:cs typeface="Arial"/>
              </a:rPr>
              <a:t>oferente</a:t>
            </a:r>
            <a:r>
              <a:rPr sz="2100" spc="210" dirty="0">
                <a:solidFill>
                  <a:srgbClr val="0A080F"/>
                </a:solidFill>
                <a:latin typeface="Arial"/>
                <a:cs typeface="Arial"/>
              </a:rPr>
              <a:t> </a:t>
            </a:r>
            <a:r>
              <a:rPr sz="2100" dirty="0">
                <a:solidFill>
                  <a:srgbClr val="0A080F"/>
                </a:solidFill>
                <a:latin typeface="Arial"/>
                <a:cs typeface="Arial"/>
              </a:rPr>
              <a:t>o</a:t>
            </a:r>
            <a:r>
              <a:rPr sz="2100" spc="95" dirty="0">
                <a:solidFill>
                  <a:srgbClr val="0A080F"/>
                </a:solidFill>
                <a:latin typeface="Arial"/>
                <a:cs typeface="Arial"/>
              </a:rPr>
              <a:t> </a:t>
            </a:r>
            <a:r>
              <a:rPr sz="2100" spc="65" dirty="0">
                <a:solidFill>
                  <a:srgbClr val="0A080F"/>
                </a:solidFill>
                <a:latin typeface="Arial"/>
                <a:cs typeface="Arial"/>
              </a:rPr>
              <a:t>subcontratista</a:t>
            </a:r>
            <a:r>
              <a:rPr sz="2100" spc="-30" dirty="0">
                <a:solidFill>
                  <a:srgbClr val="0A080F"/>
                </a:solidFill>
                <a:latin typeface="Arial"/>
                <a:cs typeface="Arial"/>
              </a:rPr>
              <a:t> </a:t>
            </a:r>
            <a:r>
              <a:rPr sz="2100" spc="90" dirty="0">
                <a:solidFill>
                  <a:srgbClr val="0A080F"/>
                </a:solidFill>
                <a:latin typeface="Arial"/>
                <a:cs typeface="Arial"/>
              </a:rPr>
              <a:t>de</a:t>
            </a:r>
            <a:r>
              <a:rPr sz="2100" spc="175" dirty="0">
                <a:solidFill>
                  <a:srgbClr val="0A080F"/>
                </a:solidFill>
                <a:latin typeface="Arial"/>
                <a:cs typeface="Arial"/>
              </a:rPr>
              <a:t> </a:t>
            </a:r>
            <a:r>
              <a:rPr sz="2100" dirty="0">
                <a:solidFill>
                  <a:srgbClr val="0A080F"/>
                </a:solidFill>
                <a:latin typeface="Arial"/>
                <a:cs typeface="Arial"/>
              </a:rPr>
              <a:t>presentar</a:t>
            </a:r>
            <a:r>
              <a:rPr sz="2100" spc="330" dirty="0">
                <a:solidFill>
                  <a:srgbClr val="0A080F"/>
                </a:solidFill>
                <a:latin typeface="Arial"/>
                <a:cs typeface="Arial"/>
              </a:rPr>
              <a:t> </a:t>
            </a:r>
            <a:r>
              <a:rPr sz="2100" spc="50" dirty="0">
                <a:solidFill>
                  <a:srgbClr val="0A080F"/>
                </a:solidFill>
                <a:latin typeface="Arial"/>
                <a:cs typeface="Arial"/>
              </a:rPr>
              <a:t>declaración</a:t>
            </a:r>
            <a:r>
              <a:rPr sz="2100" spc="430" dirty="0">
                <a:solidFill>
                  <a:srgbClr val="0A080F"/>
                </a:solidFill>
                <a:latin typeface="Arial"/>
                <a:cs typeface="Arial"/>
              </a:rPr>
              <a:t> </a:t>
            </a:r>
            <a:r>
              <a:rPr sz="2100" spc="40" dirty="0">
                <a:solidFill>
                  <a:srgbClr val="0A080F"/>
                </a:solidFill>
                <a:latin typeface="Arial"/>
                <a:cs typeface="Arial"/>
              </a:rPr>
              <a:t>jurada </a:t>
            </a:r>
            <a:r>
              <a:rPr sz="2100" spc="55" dirty="0">
                <a:solidFill>
                  <a:srgbClr val="0A080F"/>
                </a:solidFill>
                <a:latin typeface="Arial"/>
                <a:cs typeface="Arial"/>
              </a:rPr>
              <a:t>respecto</a:t>
            </a:r>
            <a:r>
              <a:rPr sz="2100" spc="204" dirty="0">
                <a:solidFill>
                  <a:srgbClr val="0A080F"/>
                </a:solidFill>
                <a:latin typeface="Arial"/>
                <a:cs typeface="Arial"/>
              </a:rPr>
              <a:t> </a:t>
            </a:r>
            <a:r>
              <a:rPr sz="2100" dirty="0">
                <a:solidFill>
                  <a:srgbClr val="0A080F"/>
                </a:solidFill>
                <a:latin typeface="Arial"/>
                <a:cs typeface="Arial"/>
              </a:rPr>
              <a:t>al</a:t>
            </a:r>
            <a:r>
              <a:rPr sz="2100" spc="75" dirty="0">
                <a:solidFill>
                  <a:srgbClr val="0A080F"/>
                </a:solidFill>
                <a:latin typeface="Arial"/>
                <a:cs typeface="Arial"/>
              </a:rPr>
              <a:t> </a:t>
            </a:r>
            <a:r>
              <a:rPr sz="2100" spc="45" dirty="0">
                <a:solidFill>
                  <a:srgbClr val="0A080F"/>
                </a:solidFill>
                <a:latin typeface="Arial"/>
                <a:cs typeface="Arial"/>
              </a:rPr>
              <a:t>régimen</a:t>
            </a:r>
            <a:r>
              <a:rPr sz="2100" spc="185" dirty="0">
                <a:solidFill>
                  <a:srgbClr val="0A080F"/>
                </a:solidFill>
                <a:latin typeface="Arial"/>
                <a:cs typeface="Arial"/>
              </a:rPr>
              <a:t> </a:t>
            </a:r>
            <a:r>
              <a:rPr sz="2100" spc="55" dirty="0">
                <a:solidFill>
                  <a:srgbClr val="0A080F"/>
                </a:solidFill>
                <a:latin typeface="Arial"/>
                <a:cs typeface="Arial"/>
              </a:rPr>
              <a:t>de</a:t>
            </a:r>
            <a:r>
              <a:rPr sz="2100" spc="165" dirty="0">
                <a:solidFill>
                  <a:srgbClr val="0A080F"/>
                </a:solidFill>
                <a:latin typeface="Arial"/>
                <a:cs typeface="Arial"/>
              </a:rPr>
              <a:t> </a:t>
            </a:r>
            <a:r>
              <a:rPr sz="2100" spc="80" dirty="0">
                <a:solidFill>
                  <a:srgbClr val="0A080F"/>
                </a:solidFill>
                <a:latin typeface="Arial"/>
                <a:cs typeface="Arial"/>
              </a:rPr>
              <a:t>prohibición</a:t>
            </a:r>
            <a:r>
              <a:rPr sz="2100" spc="80" dirty="0">
                <a:solidFill>
                  <a:srgbClr val="242834"/>
                </a:solidFill>
                <a:latin typeface="Arial"/>
                <a:cs typeface="Arial"/>
              </a:rPr>
              <a:t>,</a:t>
            </a:r>
            <a:r>
              <a:rPr sz="2100" spc="-120" dirty="0">
                <a:solidFill>
                  <a:srgbClr val="242834"/>
                </a:solidFill>
                <a:latin typeface="Arial"/>
                <a:cs typeface="Arial"/>
              </a:rPr>
              <a:t> </a:t>
            </a:r>
            <a:r>
              <a:rPr sz="2100" spc="75" dirty="0">
                <a:solidFill>
                  <a:srgbClr val="0A080F"/>
                </a:solidFill>
                <a:latin typeface="Arial"/>
                <a:cs typeface="Arial"/>
              </a:rPr>
              <a:t>que</a:t>
            </a:r>
            <a:r>
              <a:rPr sz="2100" spc="40" dirty="0">
                <a:solidFill>
                  <a:srgbClr val="0A080F"/>
                </a:solidFill>
                <a:latin typeface="Arial"/>
                <a:cs typeface="Arial"/>
              </a:rPr>
              <a:t> </a:t>
            </a:r>
            <a:r>
              <a:rPr sz="2100" spc="45" dirty="0">
                <a:solidFill>
                  <a:srgbClr val="0A080F"/>
                </a:solidFill>
                <a:latin typeface="Arial"/>
                <a:cs typeface="Arial"/>
              </a:rPr>
              <a:t>formará</a:t>
            </a:r>
            <a:r>
              <a:rPr sz="2100" spc="65" dirty="0">
                <a:solidFill>
                  <a:srgbClr val="0A080F"/>
                </a:solidFill>
                <a:latin typeface="Arial"/>
                <a:cs typeface="Arial"/>
              </a:rPr>
              <a:t> </a:t>
            </a:r>
            <a:r>
              <a:rPr sz="2100" spc="60" dirty="0">
                <a:solidFill>
                  <a:srgbClr val="0A080F"/>
                </a:solidFill>
                <a:latin typeface="Arial"/>
                <a:cs typeface="Arial"/>
              </a:rPr>
              <a:t>parte</a:t>
            </a:r>
            <a:r>
              <a:rPr sz="2100" spc="85" dirty="0">
                <a:solidFill>
                  <a:srgbClr val="0A080F"/>
                </a:solidFill>
                <a:latin typeface="Arial"/>
                <a:cs typeface="Arial"/>
              </a:rPr>
              <a:t> </a:t>
            </a:r>
            <a:r>
              <a:rPr sz="2100" spc="50" dirty="0">
                <a:solidFill>
                  <a:srgbClr val="0A080F"/>
                </a:solidFill>
                <a:latin typeface="Arial"/>
                <a:cs typeface="Arial"/>
              </a:rPr>
              <a:t>del</a:t>
            </a:r>
            <a:r>
              <a:rPr sz="2100" spc="65" dirty="0">
                <a:solidFill>
                  <a:srgbClr val="0A080F"/>
                </a:solidFill>
                <a:latin typeface="Arial"/>
                <a:cs typeface="Arial"/>
              </a:rPr>
              <a:t> </a:t>
            </a:r>
            <a:r>
              <a:rPr sz="2100" spc="-10" dirty="0">
                <a:solidFill>
                  <a:srgbClr val="0A080F"/>
                </a:solidFill>
                <a:latin typeface="Arial"/>
                <a:cs typeface="Arial"/>
              </a:rPr>
              <a:t>Registro</a:t>
            </a:r>
            <a:endParaRPr sz="2100">
              <a:latin typeface="Arial"/>
              <a:cs typeface="Arial"/>
            </a:endParaRPr>
          </a:p>
          <a:p>
            <a:pPr marL="12700" marR="501015" indent="6985">
              <a:lnSpc>
                <a:spcPct val="105400"/>
              </a:lnSpc>
            </a:pPr>
            <a:r>
              <a:rPr sz="2100" dirty="0">
                <a:solidFill>
                  <a:srgbClr val="0A080F"/>
                </a:solidFill>
                <a:latin typeface="Arial"/>
                <a:cs typeface="Arial"/>
              </a:rPr>
              <a:t>de</a:t>
            </a:r>
            <a:r>
              <a:rPr sz="2100" spc="270" dirty="0">
                <a:solidFill>
                  <a:srgbClr val="0A080F"/>
                </a:solidFill>
                <a:latin typeface="Arial"/>
                <a:cs typeface="Arial"/>
              </a:rPr>
              <a:t> </a:t>
            </a:r>
            <a:r>
              <a:rPr sz="2100" dirty="0">
                <a:solidFill>
                  <a:srgbClr val="0A080F"/>
                </a:solidFill>
                <a:latin typeface="Arial"/>
                <a:cs typeface="Arial"/>
              </a:rPr>
              <a:t>Proveedores</a:t>
            </a:r>
            <a:r>
              <a:rPr sz="2100" spc="390" dirty="0">
                <a:solidFill>
                  <a:srgbClr val="0A080F"/>
                </a:solidFill>
                <a:latin typeface="Arial"/>
                <a:cs typeface="Arial"/>
              </a:rPr>
              <a:t> </a:t>
            </a:r>
            <a:r>
              <a:rPr sz="2100" dirty="0">
                <a:solidFill>
                  <a:srgbClr val="0A080F"/>
                </a:solidFill>
                <a:latin typeface="Arial"/>
                <a:cs typeface="Arial"/>
              </a:rPr>
              <a:t>de</a:t>
            </a:r>
            <a:r>
              <a:rPr sz="2100" spc="330" dirty="0">
                <a:solidFill>
                  <a:srgbClr val="0A080F"/>
                </a:solidFill>
                <a:latin typeface="Arial"/>
                <a:cs typeface="Arial"/>
              </a:rPr>
              <a:t> </a:t>
            </a:r>
            <a:r>
              <a:rPr sz="2100" dirty="0">
                <a:solidFill>
                  <a:srgbClr val="0A080F"/>
                </a:solidFill>
                <a:latin typeface="Arial"/>
                <a:cs typeface="Arial"/>
              </a:rPr>
              <a:t>la</a:t>
            </a:r>
            <a:r>
              <a:rPr sz="2100" spc="110" dirty="0">
                <a:solidFill>
                  <a:srgbClr val="0A080F"/>
                </a:solidFill>
                <a:latin typeface="Arial"/>
                <a:cs typeface="Arial"/>
              </a:rPr>
              <a:t> </a:t>
            </a:r>
            <a:r>
              <a:rPr sz="2100" spc="50" dirty="0">
                <a:solidFill>
                  <a:srgbClr val="0A080F"/>
                </a:solidFill>
                <a:latin typeface="Arial"/>
                <a:cs typeface="Arial"/>
              </a:rPr>
              <a:t>Dirección</a:t>
            </a:r>
            <a:r>
              <a:rPr sz="2100" spc="380" dirty="0">
                <a:solidFill>
                  <a:srgbClr val="0A080F"/>
                </a:solidFill>
                <a:latin typeface="Arial"/>
                <a:cs typeface="Arial"/>
              </a:rPr>
              <a:t> </a:t>
            </a:r>
            <a:r>
              <a:rPr sz="2100" spc="65" dirty="0">
                <a:solidFill>
                  <a:srgbClr val="0A080F"/>
                </a:solidFill>
                <a:latin typeface="Arial"/>
                <a:cs typeface="Arial"/>
              </a:rPr>
              <a:t>de</a:t>
            </a:r>
            <a:r>
              <a:rPr sz="2100" spc="165" dirty="0">
                <a:solidFill>
                  <a:srgbClr val="0A080F"/>
                </a:solidFill>
                <a:latin typeface="Arial"/>
                <a:cs typeface="Arial"/>
              </a:rPr>
              <a:t> </a:t>
            </a:r>
            <a:r>
              <a:rPr sz="2100" dirty="0">
                <a:solidFill>
                  <a:srgbClr val="0A080F"/>
                </a:solidFill>
                <a:latin typeface="Arial"/>
                <a:cs typeface="Arial"/>
              </a:rPr>
              <a:t>Contratación</a:t>
            </a:r>
            <a:r>
              <a:rPr sz="2100" spc="430" dirty="0">
                <a:solidFill>
                  <a:srgbClr val="0A080F"/>
                </a:solidFill>
                <a:latin typeface="Arial"/>
                <a:cs typeface="Arial"/>
              </a:rPr>
              <a:t> </a:t>
            </a:r>
            <a:r>
              <a:rPr sz="2100" spc="60" dirty="0">
                <a:solidFill>
                  <a:srgbClr val="0A080F"/>
                </a:solidFill>
                <a:latin typeface="Arial"/>
                <a:cs typeface="Arial"/>
              </a:rPr>
              <a:t>Pública</a:t>
            </a:r>
            <a:r>
              <a:rPr sz="2100" spc="145" dirty="0">
                <a:solidFill>
                  <a:srgbClr val="0A080F"/>
                </a:solidFill>
                <a:latin typeface="Arial"/>
                <a:cs typeface="Arial"/>
              </a:rPr>
              <a:t> </a:t>
            </a:r>
            <a:r>
              <a:rPr sz="2100" spc="75" dirty="0">
                <a:solidFill>
                  <a:srgbClr val="0A080F"/>
                </a:solidFill>
                <a:latin typeface="Arial"/>
                <a:cs typeface="Arial"/>
              </a:rPr>
              <a:t>que</a:t>
            </a:r>
            <a:r>
              <a:rPr sz="2100" spc="190" dirty="0">
                <a:solidFill>
                  <a:srgbClr val="0A080F"/>
                </a:solidFill>
                <a:latin typeface="Arial"/>
                <a:cs typeface="Arial"/>
              </a:rPr>
              <a:t> </a:t>
            </a:r>
            <a:r>
              <a:rPr sz="2100" dirty="0">
                <a:solidFill>
                  <a:srgbClr val="0A080F"/>
                </a:solidFill>
                <a:latin typeface="Arial"/>
                <a:cs typeface="Arial"/>
              </a:rPr>
              <a:t>será</a:t>
            </a:r>
            <a:r>
              <a:rPr sz="2100" spc="65" dirty="0">
                <a:solidFill>
                  <a:srgbClr val="0A080F"/>
                </a:solidFill>
                <a:latin typeface="Arial"/>
                <a:cs typeface="Arial"/>
              </a:rPr>
              <a:t> </a:t>
            </a:r>
            <a:r>
              <a:rPr sz="2100" spc="25" dirty="0">
                <a:solidFill>
                  <a:srgbClr val="0A080F"/>
                </a:solidFill>
                <a:latin typeface="Arial"/>
                <a:cs typeface="Arial"/>
              </a:rPr>
              <a:t>de </a:t>
            </a:r>
            <a:r>
              <a:rPr sz="2100" spc="80" dirty="0">
                <a:solidFill>
                  <a:srgbClr val="0A080F"/>
                </a:solidFill>
                <a:latin typeface="Arial"/>
                <a:cs typeface="Arial"/>
              </a:rPr>
              <a:t>acceso</a:t>
            </a:r>
            <a:r>
              <a:rPr sz="2100" spc="220" dirty="0">
                <a:solidFill>
                  <a:srgbClr val="0A080F"/>
                </a:solidFill>
                <a:latin typeface="Arial"/>
                <a:cs typeface="Arial"/>
              </a:rPr>
              <a:t> </a:t>
            </a:r>
            <a:r>
              <a:rPr sz="2100" spc="65" dirty="0">
                <a:solidFill>
                  <a:srgbClr val="0A080F"/>
                </a:solidFill>
                <a:latin typeface="Arial"/>
                <a:cs typeface="Arial"/>
              </a:rPr>
              <a:t>público.</a:t>
            </a:r>
            <a:r>
              <a:rPr sz="2100" spc="225" dirty="0">
                <a:solidFill>
                  <a:srgbClr val="0A080F"/>
                </a:solidFill>
                <a:latin typeface="Arial"/>
                <a:cs typeface="Arial"/>
              </a:rPr>
              <a:t> </a:t>
            </a:r>
            <a:r>
              <a:rPr sz="2100" dirty="0">
                <a:solidFill>
                  <a:srgbClr val="0A080F"/>
                </a:solidFill>
                <a:latin typeface="Arial"/>
                <a:cs typeface="Arial"/>
              </a:rPr>
              <a:t>(artículo</a:t>
            </a:r>
            <a:r>
              <a:rPr sz="2100" spc="254" dirty="0">
                <a:solidFill>
                  <a:srgbClr val="0A080F"/>
                </a:solidFill>
                <a:latin typeface="Arial"/>
                <a:cs typeface="Arial"/>
              </a:rPr>
              <a:t> </a:t>
            </a:r>
            <a:r>
              <a:rPr sz="2100" spc="-20" dirty="0">
                <a:solidFill>
                  <a:srgbClr val="0A080F"/>
                </a:solidFill>
                <a:latin typeface="Arial"/>
                <a:cs typeface="Arial"/>
              </a:rPr>
              <a:t>29).</a:t>
            </a:r>
            <a:endParaRPr sz="2100">
              <a:latin typeface="Arial"/>
              <a:cs typeface="Arial"/>
            </a:endParaRPr>
          </a:p>
        </p:txBody>
      </p:sp>
      <p:sp>
        <p:nvSpPr>
          <p:cNvPr id="22" name="object 22"/>
          <p:cNvSpPr txBox="1"/>
          <p:nvPr/>
        </p:nvSpPr>
        <p:spPr>
          <a:xfrm>
            <a:off x="6553200" y="7185435"/>
            <a:ext cx="8564245" cy="1295868"/>
          </a:xfrm>
          <a:prstGeom prst="rect">
            <a:avLst/>
          </a:prstGeom>
          <a:solidFill>
            <a:schemeClr val="accent6">
              <a:lumMod val="40000"/>
              <a:lumOff val="60000"/>
            </a:schemeClr>
          </a:solidFill>
        </p:spPr>
        <p:txBody>
          <a:bodyPr vert="horz" wrap="square" lIns="0" tIns="38735" rIns="0" bIns="0" rtlCol="0">
            <a:spAutoFit/>
          </a:bodyPr>
          <a:lstStyle/>
          <a:p>
            <a:pPr marL="217804" marR="299720" indent="-2540">
              <a:lnSpc>
                <a:spcPts val="2310"/>
              </a:lnSpc>
              <a:spcBef>
                <a:spcPts val="305"/>
              </a:spcBef>
            </a:pPr>
            <a:endParaRPr lang="es-CR" sz="2050" b="1" spc="-10" dirty="0">
              <a:solidFill>
                <a:srgbClr val="0A080F"/>
              </a:solidFill>
              <a:latin typeface="Arial"/>
              <a:cs typeface="Arial"/>
            </a:endParaRPr>
          </a:p>
          <a:p>
            <a:pPr marL="217804" marR="299720" indent="-2540">
              <a:lnSpc>
                <a:spcPts val="2310"/>
              </a:lnSpc>
              <a:spcBef>
                <a:spcPts val="305"/>
              </a:spcBef>
            </a:pPr>
            <a:r>
              <a:rPr sz="2050" b="1" spc="-10" dirty="0">
                <a:solidFill>
                  <a:srgbClr val="0A080F"/>
                </a:solidFill>
                <a:latin typeface="Arial"/>
                <a:cs typeface="Arial"/>
              </a:rPr>
              <a:t>Para</a:t>
            </a:r>
            <a:r>
              <a:rPr sz="2050" b="1" spc="-135" dirty="0">
                <a:solidFill>
                  <a:srgbClr val="0A080F"/>
                </a:solidFill>
                <a:latin typeface="Arial"/>
                <a:cs typeface="Arial"/>
              </a:rPr>
              <a:t> </a:t>
            </a:r>
            <a:r>
              <a:rPr lang="es-CR" sz="2050" b="1" dirty="0">
                <a:solidFill>
                  <a:srgbClr val="0A080F"/>
                </a:solidFill>
                <a:latin typeface="Arial"/>
                <a:cs typeface="Arial"/>
              </a:rPr>
              <a:t>conocer</a:t>
            </a:r>
            <a:r>
              <a:rPr sz="2050" b="1" spc="-110" dirty="0">
                <a:solidFill>
                  <a:srgbClr val="0A080F"/>
                </a:solidFill>
                <a:latin typeface="Arial"/>
                <a:cs typeface="Arial"/>
              </a:rPr>
              <a:t> </a:t>
            </a:r>
            <a:r>
              <a:rPr sz="2050" b="1" spc="-10" dirty="0">
                <a:solidFill>
                  <a:srgbClr val="0A080F"/>
                </a:solidFill>
                <a:latin typeface="Arial"/>
                <a:cs typeface="Arial"/>
              </a:rPr>
              <a:t>más</a:t>
            </a:r>
            <a:r>
              <a:rPr sz="2050" b="1" spc="-180" dirty="0">
                <a:solidFill>
                  <a:srgbClr val="0A080F"/>
                </a:solidFill>
                <a:latin typeface="Arial"/>
                <a:cs typeface="Arial"/>
              </a:rPr>
              <a:t> </a:t>
            </a:r>
            <a:r>
              <a:rPr sz="2050" b="1" spc="-45" dirty="0">
                <a:solidFill>
                  <a:srgbClr val="0A080F"/>
                </a:solidFill>
                <a:latin typeface="Arial"/>
                <a:cs typeface="Arial"/>
              </a:rPr>
              <a:t>detalles,</a:t>
            </a:r>
            <a:r>
              <a:rPr sz="2050" b="1" spc="-65" dirty="0">
                <a:solidFill>
                  <a:srgbClr val="0A080F"/>
                </a:solidFill>
                <a:latin typeface="Arial"/>
                <a:cs typeface="Arial"/>
              </a:rPr>
              <a:t> </a:t>
            </a:r>
            <a:r>
              <a:rPr sz="2050" b="1" spc="-110" dirty="0">
                <a:solidFill>
                  <a:srgbClr val="0A080F"/>
                </a:solidFill>
                <a:latin typeface="Arial"/>
                <a:cs typeface="Arial"/>
              </a:rPr>
              <a:t>se</a:t>
            </a:r>
            <a:r>
              <a:rPr sz="2050" b="1" spc="-95" dirty="0">
                <a:solidFill>
                  <a:srgbClr val="0A080F"/>
                </a:solidFill>
                <a:latin typeface="Arial"/>
                <a:cs typeface="Arial"/>
              </a:rPr>
              <a:t> </a:t>
            </a:r>
            <a:r>
              <a:rPr sz="2050" b="1" spc="-65" dirty="0">
                <a:solidFill>
                  <a:srgbClr val="0A080F"/>
                </a:solidFill>
                <a:latin typeface="Arial"/>
                <a:cs typeface="Arial"/>
              </a:rPr>
              <a:t>invita</a:t>
            </a:r>
            <a:r>
              <a:rPr sz="2050" b="1" spc="-25" dirty="0">
                <a:solidFill>
                  <a:srgbClr val="0A080F"/>
                </a:solidFill>
                <a:latin typeface="Arial"/>
                <a:cs typeface="Arial"/>
              </a:rPr>
              <a:t> </a:t>
            </a:r>
            <a:r>
              <a:rPr sz="2050" b="1" dirty="0">
                <a:solidFill>
                  <a:srgbClr val="0A080F"/>
                </a:solidFill>
                <a:latin typeface="Arial"/>
                <a:cs typeface="Arial"/>
              </a:rPr>
              <a:t>a</a:t>
            </a:r>
            <a:r>
              <a:rPr sz="2050" b="1" spc="150" dirty="0">
                <a:solidFill>
                  <a:srgbClr val="0A080F"/>
                </a:solidFill>
                <a:latin typeface="Arial"/>
                <a:cs typeface="Arial"/>
              </a:rPr>
              <a:t> </a:t>
            </a:r>
            <a:r>
              <a:rPr sz="2050" b="1" spc="-90" dirty="0">
                <a:solidFill>
                  <a:srgbClr val="0A080F"/>
                </a:solidFill>
                <a:latin typeface="Arial"/>
                <a:cs typeface="Arial"/>
              </a:rPr>
              <a:t>consultar</a:t>
            </a:r>
            <a:r>
              <a:rPr sz="2050" b="1" spc="15" dirty="0">
                <a:solidFill>
                  <a:srgbClr val="0A080F"/>
                </a:solidFill>
                <a:latin typeface="Arial"/>
                <a:cs typeface="Arial"/>
              </a:rPr>
              <a:t> </a:t>
            </a:r>
            <a:r>
              <a:rPr sz="2050" b="1" spc="-110" dirty="0">
                <a:solidFill>
                  <a:srgbClr val="0A080F"/>
                </a:solidFill>
                <a:latin typeface="Arial"/>
                <a:cs typeface="Arial"/>
              </a:rPr>
              <a:t>los</a:t>
            </a:r>
            <a:r>
              <a:rPr sz="2050" b="1" spc="-114" dirty="0">
                <a:solidFill>
                  <a:srgbClr val="0A080F"/>
                </a:solidFill>
                <a:latin typeface="Arial"/>
                <a:cs typeface="Arial"/>
              </a:rPr>
              <a:t> </a:t>
            </a:r>
            <a:r>
              <a:rPr sz="2050" b="1" spc="-80" dirty="0">
                <a:solidFill>
                  <a:srgbClr val="0A080F"/>
                </a:solidFill>
                <a:latin typeface="Arial"/>
                <a:cs typeface="Arial"/>
              </a:rPr>
              <a:t>artículos</a:t>
            </a:r>
            <a:r>
              <a:rPr sz="2050" b="1" spc="-25" dirty="0">
                <a:solidFill>
                  <a:srgbClr val="0A080F"/>
                </a:solidFill>
                <a:latin typeface="Arial"/>
                <a:cs typeface="Arial"/>
              </a:rPr>
              <a:t> </a:t>
            </a:r>
            <a:r>
              <a:rPr sz="2050" b="1" spc="-75" dirty="0">
                <a:solidFill>
                  <a:srgbClr val="0A080F"/>
                </a:solidFill>
                <a:latin typeface="Arial"/>
                <a:cs typeface="Arial"/>
              </a:rPr>
              <a:t>24</a:t>
            </a:r>
            <a:r>
              <a:rPr sz="2050" b="1" spc="-135" dirty="0">
                <a:solidFill>
                  <a:srgbClr val="0A080F"/>
                </a:solidFill>
                <a:latin typeface="Arial"/>
                <a:cs typeface="Arial"/>
              </a:rPr>
              <a:t> </a:t>
            </a:r>
            <a:r>
              <a:rPr sz="2050" b="1" dirty="0">
                <a:solidFill>
                  <a:srgbClr val="0A080F"/>
                </a:solidFill>
                <a:latin typeface="Arial"/>
                <a:cs typeface="Arial"/>
              </a:rPr>
              <a:t>a</a:t>
            </a:r>
            <a:r>
              <a:rPr sz="2050" b="1" spc="90" dirty="0">
                <a:solidFill>
                  <a:srgbClr val="0A080F"/>
                </a:solidFill>
                <a:latin typeface="Arial"/>
                <a:cs typeface="Arial"/>
              </a:rPr>
              <a:t> </a:t>
            </a:r>
            <a:r>
              <a:rPr sz="2050" b="1" spc="-25" dirty="0">
                <a:solidFill>
                  <a:srgbClr val="0A080F"/>
                </a:solidFill>
                <a:latin typeface="Arial"/>
                <a:cs typeface="Arial"/>
              </a:rPr>
              <a:t>30 </a:t>
            </a:r>
            <a:r>
              <a:rPr sz="2050" b="1" spc="90" dirty="0">
                <a:solidFill>
                  <a:srgbClr val="0A080F"/>
                </a:solidFill>
                <a:latin typeface="Arial"/>
                <a:cs typeface="Arial"/>
              </a:rPr>
              <a:t>de</a:t>
            </a:r>
            <a:r>
              <a:rPr sz="2050" b="1" spc="-90" dirty="0">
                <a:solidFill>
                  <a:srgbClr val="0A080F"/>
                </a:solidFill>
                <a:latin typeface="Arial"/>
                <a:cs typeface="Arial"/>
              </a:rPr>
              <a:t> </a:t>
            </a:r>
            <a:r>
              <a:rPr sz="2050" b="1" dirty="0">
                <a:solidFill>
                  <a:srgbClr val="0A080F"/>
                </a:solidFill>
                <a:latin typeface="Arial"/>
                <a:cs typeface="Arial"/>
              </a:rPr>
              <a:t>la</a:t>
            </a:r>
            <a:r>
              <a:rPr sz="2050" b="1" spc="-40" dirty="0">
                <a:solidFill>
                  <a:srgbClr val="0A080F"/>
                </a:solidFill>
                <a:latin typeface="Arial"/>
                <a:cs typeface="Arial"/>
              </a:rPr>
              <a:t> </a:t>
            </a:r>
            <a:r>
              <a:rPr sz="2050" b="1" spc="-10" dirty="0">
                <a:solidFill>
                  <a:srgbClr val="0A080F"/>
                </a:solidFill>
                <a:latin typeface="Arial"/>
                <a:cs typeface="Arial"/>
              </a:rPr>
              <a:t>LGCP.</a:t>
            </a:r>
            <a:endParaRPr lang="es-CR" sz="2050" b="1" spc="-10" dirty="0">
              <a:solidFill>
                <a:srgbClr val="0A080F"/>
              </a:solidFill>
              <a:latin typeface="Arial"/>
              <a:cs typeface="Arial"/>
            </a:endParaRPr>
          </a:p>
          <a:p>
            <a:pPr marL="217804" marR="299720" indent="-2540">
              <a:lnSpc>
                <a:spcPts val="2310"/>
              </a:lnSpc>
              <a:spcBef>
                <a:spcPts val="305"/>
              </a:spcBef>
            </a:pPr>
            <a:endParaRPr sz="2050" dirty="0">
              <a:latin typeface="Arial"/>
              <a:cs typeface="Arial"/>
            </a:endParaRPr>
          </a:p>
        </p:txBody>
      </p:sp>
      <p:sp>
        <p:nvSpPr>
          <p:cNvPr id="30" name="Elipse 29">
            <a:extLst>
              <a:ext uri="{FF2B5EF4-FFF2-40B4-BE49-F238E27FC236}">
                <a16:creationId xmlns:a16="http://schemas.microsoft.com/office/drawing/2014/main" id="{8C1299C4-779F-4FFE-ADC3-7AFFD3F353AC}"/>
              </a:ext>
            </a:extLst>
          </p:cNvPr>
          <p:cNvSpPr/>
          <p:nvPr/>
        </p:nvSpPr>
        <p:spPr>
          <a:xfrm>
            <a:off x="110940" y="2458018"/>
            <a:ext cx="4789916" cy="4727417"/>
          </a:xfrm>
          <a:prstGeom prst="ellipse">
            <a:avLst/>
          </a:prstGeom>
          <a:noFill/>
          <a:ln w="38100"/>
          <a:scene3d>
            <a:camera prst="orthographicFront"/>
            <a:lightRig rig="threePt" dir="t"/>
          </a:scene3d>
          <a:sp3d>
            <a:bevelT/>
          </a:sp3d>
        </p:spPr>
        <p:style>
          <a:lnRef idx="1">
            <a:schemeClr val="accent1"/>
          </a:lnRef>
          <a:fillRef idx="2">
            <a:schemeClr val="accent1"/>
          </a:fillRef>
          <a:effectRef idx="1">
            <a:schemeClr val="accent1"/>
          </a:effectRef>
          <a:fontRef idx="minor">
            <a:schemeClr val="dk1"/>
          </a:fontRef>
        </p:style>
        <p:txBody>
          <a:bodyPr rtlCol="0" anchor="ctr"/>
          <a:lstStyle/>
          <a:p>
            <a:pPr algn="ctr"/>
            <a:endParaRPr lang="es-CR"/>
          </a:p>
        </p:txBody>
      </p:sp>
    </p:spTree>
  </p:cSld>
  <p:clrMapOvr>
    <a:masterClrMapping/>
  </p:clrMapOvr>
  <p:transition>
    <p:pull dir="r"/>
  </p:transition>
</p:sld>
</file>

<file path=ppt/slides/slide5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 name="object 2"/>
          <p:cNvPicPr/>
          <p:nvPr/>
        </p:nvPicPr>
        <p:blipFill>
          <a:blip r:embed="rId2" cstate="print"/>
          <a:stretch>
            <a:fillRect/>
          </a:stretch>
        </p:blipFill>
        <p:spPr>
          <a:xfrm>
            <a:off x="2868295" y="8648700"/>
            <a:ext cx="12676505" cy="1409700"/>
          </a:xfrm>
          <a:prstGeom prst="rect">
            <a:avLst/>
          </a:prstGeom>
        </p:spPr>
      </p:pic>
      <p:grpSp>
        <p:nvGrpSpPr>
          <p:cNvPr id="3" name="object 3"/>
          <p:cNvGrpSpPr/>
          <p:nvPr/>
        </p:nvGrpSpPr>
        <p:grpSpPr>
          <a:xfrm>
            <a:off x="846128" y="3585193"/>
            <a:ext cx="3617595" cy="4629785"/>
            <a:chOff x="846128" y="3585193"/>
            <a:chExt cx="3617595" cy="4629785"/>
          </a:xfrm>
        </p:grpSpPr>
        <p:pic>
          <p:nvPicPr>
            <p:cNvPr id="4" name="object 4"/>
            <p:cNvPicPr/>
            <p:nvPr/>
          </p:nvPicPr>
          <p:blipFill>
            <a:blip r:embed="rId3" cstate="print"/>
            <a:stretch>
              <a:fillRect/>
            </a:stretch>
          </p:blipFill>
          <p:spPr>
            <a:xfrm>
              <a:off x="2079741" y="3585193"/>
              <a:ext cx="2383736" cy="4629643"/>
            </a:xfrm>
            <a:prstGeom prst="rect">
              <a:avLst/>
            </a:prstGeom>
          </p:spPr>
        </p:pic>
        <p:sp>
          <p:nvSpPr>
            <p:cNvPr id="5" name="object 5"/>
            <p:cNvSpPr/>
            <p:nvPr/>
          </p:nvSpPr>
          <p:spPr>
            <a:xfrm>
              <a:off x="2159665" y="3699973"/>
              <a:ext cx="2195195" cy="4390390"/>
            </a:xfrm>
            <a:custGeom>
              <a:avLst/>
              <a:gdLst/>
              <a:ahLst/>
              <a:cxnLst/>
              <a:rect l="l" t="t" r="r" b="b"/>
              <a:pathLst>
                <a:path w="2195195" h="4390390">
                  <a:moveTo>
                    <a:pt x="0" y="0"/>
                  </a:moveTo>
                  <a:lnTo>
                    <a:pt x="48368" y="522"/>
                  </a:lnTo>
                  <a:lnTo>
                    <a:pt x="96481" y="2082"/>
                  </a:lnTo>
                  <a:lnTo>
                    <a:pt x="144327" y="4669"/>
                  </a:lnTo>
                  <a:lnTo>
                    <a:pt x="191897" y="8271"/>
                  </a:lnTo>
                  <a:lnTo>
                    <a:pt x="239179" y="12880"/>
                  </a:lnTo>
                  <a:lnTo>
                    <a:pt x="286163" y="18483"/>
                  </a:lnTo>
                  <a:lnTo>
                    <a:pt x="332837" y="25070"/>
                  </a:lnTo>
                  <a:lnTo>
                    <a:pt x="379192" y="32630"/>
                  </a:lnTo>
                  <a:lnTo>
                    <a:pt x="425216" y="41153"/>
                  </a:lnTo>
                  <a:lnTo>
                    <a:pt x="470899" y="50628"/>
                  </a:lnTo>
                  <a:lnTo>
                    <a:pt x="516229" y="61044"/>
                  </a:lnTo>
                  <a:lnTo>
                    <a:pt x="561198" y="72391"/>
                  </a:lnTo>
                  <a:lnTo>
                    <a:pt x="605792" y="84657"/>
                  </a:lnTo>
                  <a:lnTo>
                    <a:pt x="650003" y="97832"/>
                  </a:lnTo>
                  <a:lnTo>
                    <a:pt x="693819" y="111905"/>
                  </a:lnTo>
                  <a:lnTo>
                    <a:pt x="737229" y="126867"/>
                  </a:lnTo>
                  <a:lnTo>
                    <a:pt x="780223" y="142705"/>
                  </a:lnTo>
                  <a:lnTo>
                    <a:pt x="822790" y="159409"/>
                  </a:lnTo>
                  <a:lnTo>
                    <a:pt x="864920" y="176968"/>
                  </a:lnTo>
                  <a:lnTo>
                    <a:pt x="906601" y="195373"/>
                  </a:lnTo>
                  <a:lnTo>
                    <a:pt x="947823" y="214611"/>
                  </a:lnTo>
                  <a:lnTo>
                    <a:pt x="988575" y="234673"/>
                  </a:lnTo>
                  <a:lnTo>
                    <a:pt x="1028846" y="255547"/>
                  </a:lnTo>
                  <a:lnTo>
                    <a:pt x="1068627" y="277223"/>
                  </a:lnTo>
                  <a:lnTo>
                    <a:pt x="1107905" y="299691"/>
                  </a:lnTo>
                  <a:lnTo>
                    <a:pt x="1146671" y="322939"/>
                  </a:lnTo>
                  <a:lnTo>
                    <a:pt x="1184913" y="346956"/>
                  </a:lnTo>
                  <a:lnTo>
                    <a:pt x="1222622" y="371733"/>
                  </a:lnTo>
                  <a:lnTo>
                    <a:pt x="1259785" y="397258"/>
                  </a:lnTo>
                  <a:lnTo>
                    <a:pt x="1296393" y="423521"/>
                  </a:lnTo>
                  <a:lnTo>
                    <a:pt x="1332435" y="450510"/>
                  </a:lnTo>
                  <a:lnTo>
                    <a:pt x="1367900" y="478216"/>
                  </a:lnTo>
                  <a:lnTo>
                    <a:pt x="1402777" y="506627"/>
                  </a:lnTo>
                  <a:lnTo>
                    <a:pt x="1437056" y="535733"/>
                  </a:lnTo>
                  <a:lnTo>
                    <a:pt x="1470726" y="565523"/>
                  </a:lnTo>
                  <a:lnTo>
                    <a:pt x="1503776" y="595987"/>
                  </a:lnTo>
                  <a:lnTo>
                    <a:pt x="1536195" y="627113"/>
                  </a:lnTo>
                  <a:lnTo>
                    <a:pt x="1567973" y="658891"/>
                  </a:lnTo>
                  <a:lnTo>
                    <a:pt x="1599100" y="691310"/>
                  </a:lnTo>
                  <a:lnTo>
                    <a:pt x="1629563" y="724360"/>
                  </a:lnTo>
                  <a:lnTo>
                    <a:pt x="1659354" y="758029"/>
                  </a:lnTo>
                  <a:lnTo>
                    <a:pt x="1688460" y="792308"/>
                  </a:lnTo>
                  <a:lnTo>
                    <a:pt x="1716871" y="827185"/>
                  </a:lnTo>
                  <a:lnTo>
                    <a:pt x="1744577" y="862649"/>
                  </a:lnTo>
                  <a:lnTo>
                    <a:pt x="1771567" y="898691"/>
                  </a:lnTo>
                  <a:lnTo>
                    <a:pt x="1797830" y="935299"/>
                  </a:lnTo>
                  <a:lnTo>
                    <a:pt x="1823355" y="972462"/>
                  </a:lnTo>
                  <a:lnTo>
                    <a:pt x="1848132" y="1010170"/>
                  </a:lnTo>
                  <a:lnTo>
                    <a:pt x="1872150" y="1048412"/>
                  </a:lnTo>
                  <a:lnTo>
                    <a:pt x="1895398" y="1087178"/>
                  </a:lnTo>
                  <a:lnTo>
                    <a:pt x="1917866" y="1126456"/>
                  </a:lnTo>
                  <a:lnTo>
                    <a:pt x="1939542" y="1166236"/>
                  </a:lnTo>
                  <a:lnTo>
                    <a:pt x="1960417" y="1206508"/>
                  </a:lnTo>
                  <a:lnTo>
                    <a:pt x="1980479" y="1247260"/>
                  </a:lnTo>
                  <a:lnTo>
                    <a:pt x="1999717" y="1288481"/>
                  </a:lnTo>
                  <a:lnTo>
                    <a:pt x="2018122" y="1330162"/>
                  </a:lnTo>
                  <a:lnTo>
                    <a:pt x="2035682" y="1372291"/>
                  </a:lnTo>
                  <a:lnTo>
                    <a:pt x="2052386" y="1414858"/>
                  </a:lnTo>
                  <a:lnTo>
                    <a:pt x="2068224" y="1457852"/>
                  </a:lnTo>
                  <a:lnTo>
                    <a:pt x="2083186" y="1501262"/>
                  </a:lnTo>
                  <a:lnTo>
                    <a:pt x="2097259" y="1545078"/>
                  </a:lnTo>
                  <a:lnTo>
                    <a:pt x="2110435" y="1589288"/>
                  </a:lnTo>
                  <a:lnTo>
                    <a:pt x="2122701" y="1633883"/>
                  </a:lnTo>
                  <a:lnTo>
                    <a:pt x="2134047" y="1678851"/>
                  </a:lnTo>
                  <a:lnTo>
                    <a:pt x="2144464" y="1724182"/>
                  </a:lnTo>
                  <a:lnTo>
                    <a:pt x="2153939" y="1769864"/>
                  </a:lnTo>
                  <a:lnTo>
                    <a:pt x="2162462" y="1815888"/>
                  </a:lnTo>
                  <a:lnTo>
                    <a:pt x="2170022" y="1862243"/>
                  </a:lnTo>
                  <a:lnTo>
                    <a:pt x="2176609" y="1908917"/>
                  </a:lnTo>
                  <a:lnTo>
                    <a:pt x="2182212" y="1955901"/>
                  </a:lnTo>
                  <a:lnTo>
                    <a:pt x="2186821" y="2003183"/>
                  </a:lnTo>
                  <a:lnTo>
                    <a:pt x="2190424" y="2050752"/>
                  </a:lnTo>
                  <a:lnTo>
                    <a:pt x="2193011" y="2098599"/>
                  </a:lnTo>
                  <a:lnTo>
                    <a:pt x="2194571" y="2146712"/>
                  </a:lnTo>
                  <a:lnTo>
                    <a:pt x="2195093" y="2195080"/>
                  </a:lnTo>
                  <a:lnTo>
                    <a:pt x="2194571" y="2243449"/>
                  </a:lnTo>
                  <a:lnTo>
                    <a:pt x="2193011" y="2291562"/>
                  </a:lnTo>
                  <a:lnTo>
                    <a:pt x="2190424" y="2339408"/>
                  </a:lnTo>
                  <a:lnTo>
                    <a:pt x="2186821" y="2386978"/>
                  </a:lnTo>
                  <a:lnTo>
                    <a:pt x="2182212" y="2434260"/>
                  </a:lnTo>
                  <a:lnTo>
                    <a:pt x="2176609" y="2481243"/>
                  </a:lnTo>
                  <a:lnTo>
                    <a:pt x="2170022" y="2527917"/>
                  </a:lnTo>
                  <a:lnTo>
                    <a:pt x="2162462" y="2574272"/>
                  </a:lnTo>
                  <a:lnTo>
                    <a:pt x="2153939" y="2620296"/>
                  </a:lnTo>
                  <a:lnTo>
                    <a:pt x="2144464" y="2665979"/>
                  </a:lnTo>
                  <a:lnTo>
                    <a:pt x="2134047" y="2711309"/>
                  </a:lnTo>
                  <a:lnTo>
                    <a:pt x="2122701" y="2756277"/>
                  </a:lnTo>
                  <a:lnTo>
                    <a:pt x="2110435" y="2800872"/>
                  </a:lnTo>
                  <a:lnTo>
                    <a:pt x="2097259" y="2845082"/>
                  </a:lnTo>
                  <a:lnTo>
                    <a:pt x="2083186" y="2888898"/>
                  </a:lnTo>
                  <a:lnTo>
                    <a:pt x="2068224" y="2932308"/>
                  </a:lnTo>
                  <a:lnTo>
                    <a:pt x="2052386" y="2975302"/>
                  </a:lnTo>
                  <a:lnTo>
                    <a:pt x="2035682" y="3017869"/>
                  </a:lnTo>
                  <a:lnTo>
                    <a:pt x="2018122" y="3059998"/>
                  </a:lnTo>
                  <a:lnTo>
                    <a:pt x="1999717" y="3101679"/>
                  </a:lnTo>
                  <a:lnTo>
                    <a:pt x="1980479" y="3142901"/>
                  </a:lnTo>
                  <a:lnTo>
                    <a:pt x="1960417" y="3183653"/>
                  </a:lnTo>
                  <a:lnTo>
                    <a:pt x="1939542" y="3223924"/>
                  </a:lnTo>
                  <a:lnTo>
                    <a:pt x="1917866" y="3263704"/>
                  </a:lnTo>
                  <a:lnTo>
                    <a:pt x="1895398" y="3302983"/>
                  </a:lnTo>
                  <a:lnTo>
                    <a:pt x="1872150" y="3341748"/>
                  </a:lnTo>
                  <a:lnTo>
                    <a:pt x="1848132" y="3379990"/>
                  </a:lnTo>
                  <a:lnTo>
                    <a:pt x="1823355" y="3417698"/>
                  </a:lnTo>
                  <a:lnTo>
                    <a:pt x="1797830" y="3454862"/>
                  </a:lnTo>
                  <a:lnTo>
                    <a:pt x="1771567" y="3491469"/>
                  </a:lnTo>
                  <a:lnTo>
                    <a:pt x="1744577" y="3527511"/>
                  </a:lnTo>
                  <a:lnTo>
                    <a:pt x="1716871" y="3562976"/>
                  </a:lnTo>
                  <a:lnTo>
                    <a:pt x="1688460" y="3597852"/>
                  </a:lnTo>
                  <a:lnTo>
                    <a:pt x="1659354" y="3632131"/>
                  </a:lnTo>
                  <a:lnTo>
                    <a:pt x="1629563" y="3665801"/>
                  </a:lnTo>
                  <a:lnTo>
                    <a:pt x="1599100" y="3698850"/>
                  </a:lnTo>
                  <a:lnTo>
                    <a:pt x="1567973" y="3731269"/>
                  </a:lnTo>
                  <a:lnTo>
                    <a:pt x="1536195" y="3763047"/>
                  </a:lnTo>
                  <a:lnTo>
                    <a:pt x="1503776" y="3794174"/>
                  </a:lnTo>
                  <a:lnTo>
                    <a:pt x="1470726" y="3824637"/>
                  </a:lnTo>
                  <a:lnTo>
                    <a:pt x="1437056" y="3854427"/>
                  </a:lnTo>
                  <a:lnTo>
                    <a:pt x="1402777" y="3883533"/>
                  </a:lnTo>
                  <a:lnTo>
                    <a:pt x="1367900" y="3911944"/>
                  </a:lnTo>
                  <a:lnTo>
                    <a:pt x="1332435" y="3939650"/>
                  </a:lnTo>
                  <a:lnTo>
                    <a:pt x="1296393" y="3966640"/>
                  </a:lnTo>
                  <a:lnTo>
                    <a:pt x="1259785" y="3992902"/>
                  </a:lnTo>
                  <a:lnTo>
                    <a:pt x="1222622" y="4018427"/>
                  </a:lnTo>
                  <a:lnTo>
                    <a:pt x="1184913" y="4043204"/>
                  </a:lnTo>
                  <a:lnTo>
                    <a:pt x="1146671" y="4067222"/>
                  </a:lnTo>
                  <a:lnTo>
                    <a:pt x="1107905" y="4090470"/>
                  </a:lnTo>
                  <a:lnTo>
                    <a:pt x="1068627" y="4112937"/>
                  </a:lnTo>
                  <a:lnTo>
                    <a:pt x="1028846" y="4134613"/>
                  </a:lnTo>
                  <a:lnTo>
                    <a:pt x="988575" y="4155488"/>
                  </a:lnTo>
                  <a:lnTo>
                    <a:pt x="947823" y="4175549"/>
                  </a:lnTo>
                  <a:lnTo>
                    <a:pt x="906601" y="4194788"/>
                  </a:lnTo>
                  <a:lnTo>
                    <a:pt x="864920" y="4213192"/>
                  </a:lnTo>
                  <a:lnTo>
                    <a:pt x="822790" y="4230752"/>
                  </a:lnTo>
                  <a:lnTo>
                    <a:pt x="780223" y="4247456"/>
                  </a:lnTo>
                  <a:lnTo>
                    <a:pt x="737229" y="4263294"/>
                  </a:lnTo>
                  <a:lnTo>
                    <a:pt x="693819" y="4278255"/>
                  </a:lnTo>
                  <a:lnTo>
                    <a:pt x="650003" y="4292328"/>
                  </a:lnTo>
                  <a:lnTo>
                    <a:pt x="605792" y="4305504"/>
                  </a:lnTo>
                  <a:lnTo>
                    <a:pt x="561198" y="4317770"/>
                  </a:lnTo>
                  <a:lnTo>
                    <a:pt x="516229" y="4329116"/>
                  </a:lnTo>
                  <a:lnTo>
                    <a:pt x="470899" y="4339532"/>
                  </a:lnTo>
                  <a:lnTo>
                    <a:pt x="425216" y="4349007"/>
                  </a:lnTo>
                  <a:lnTo>
                    <a:pt x="379192" y="4357530"/>
                  </a:lnTo>
                  <a:lnTo>
                    <a:pt x="332837" y="4365090"/>
                  </a:lnTo>
                  <a:lnTo>
                    <a:pt x="286163" y="4371677"/>
                  </a:lnTo>
                  <a:lnTo>
                    <a:pt x="239179" y="4377281"/>
                  </a:lnTo>
                  <a:lnTo>
                    <a:pt x="191897" y="4381889"/>
                  </a:lnTo>
                  <a:lnTo>
                    <a:pt x="144327" y="4385492"/>
                  </a:lnTo>
                  <a:lnTo>
                    <a:pt x="96481" y="4388079"/>
                  </a:lnTo>
                  <a:lnTo>
                    <a:pt x="48368" y="4389639"/>
                  </a:lnTo>
                  <a:lnTo>
                    <a:pt x="0" y="4390161"/>
                  </a:lnTo>
                </a:path>
              </a:pathLst>
            </a:custGeom>
            <a:ln w="20612">
              <a:solidFill>
                <a:srgbClr val="FFFFFF"/>
              </a:solidFill>
            </a:ln>
          </p:spPr>
          <p:txBody>
            <a:bodyPr wrap="square" lIns="0" tIns="0" rIns="0" bIns="0" rtlCol="0"/>
            <a:lstStyle/>
            <a:p>
              <a:endParaRPr/>
            </a:p>
          </p:txBody>
        </p:sp>
        <p:pic>
          <p:nvPicPr>
            <p:cNvPr id="6" name="object 6"/>
            <p:cNvPicPr/>
            <p:nvPr/>
          </p:nvPicPr>
          <p:blipFill>
            <a:blip r:embed="rId4" cstate="print"/>
            <a:stretch>
              <a:fillRect/>
            </a:stretch>
          </p:blipFill>
          <p:spPr>
            <a:xfrm>
              <a:off x="2106123" y="3626351"/>
              <a:ext cx="147231" cy="147243"/>
            </a:xfrm>
            <a:prstGeom prst="rect">
              <a:avLst/>
            </a:prstGeom>
          </p:spPr>
        </p:pic>
        <p:pic>
          <p:nvPicPr>
            <p:cNvPr id="7" name="object 7"/>
            <p:cNvPicPr/>
            <p:nvPr/>
          </p:nvPicPr>
          <p:blipFill>
            <a:blip r:embed="rId5" cstate="print"/>
            <a:stretch>
              <a:fillRect/>
            </a:stretch>
          </p:blipFill>
          <p:spPr>
            <a:xfrm>
              <a:off x="2106123" y="7998670"/>
              <a:ext cx="147231" cy="147243"/>
            </a:xfrm>
            <a:prstGeom prst="rect">
              <a:avLst/>
            </a:prstGeom>
          </p:spPr>
        </p:pic>
        <p:pic>
          <p:nvPicPr>
            <p:cNvPr id="8" name="object 8"/>
            <p:cNvPicPr/>
            <p:nvPr/>
          </p:nvPicPr>
          <p:blipFill>
            <a:blip r:embed="rId6" cstate="print"/>
            <a:stretch>
              <a:fillRect/>
            </a:stretch>
          </p:blipFill>
          <p:spPr>
            <a:xfrm>
              <a:off x="2163641" y="4547097"/>
              <a:ext cx="1523777" cy="2748468"/>
            </a:xfrm>
            <a:prstGeom prst="rect">
              <a:avLst/>
            </a:prstGeom>
          </p:spPr>
        </p:pic>
        <p:sp>
          <p:nvSpPr>
            <p:cNvPr id="9" name="object 9"/>
            <p:cNvSpPr/>
            <p:nvPr/>
          </p:nvSpPr>
          <p:spPr>
            <a:xfrm>
              <a:off x="2195936" y="4602341"/>
              <a:ext cx="1321435" cy="1375410"/>
            </a:xfrm>
            <a:custGeom>
              <a:avLst/>
              <a:gdLst/>
              <a:ahLst/>
              <a:cxnLst/>
              <a:rect l="l" t="t" r="r" b="b"/>
              <a:pathLst>
                <a:path w="1321435" h="1375410">
                  <a:moveTo>
                    <a:pt x="581825" y="0"/>
                  </a:moveTo>
                  <a:lnTo>
                    <a:pt x="0" y="1375371"/>
                  </a:lnTo>
                  <a:lnTo>
                    <a:pt x="1321219" y="839685"/>
                  </a:lnTo>
                  <a:lnTo>
                    <a:pt x="1313750" y="817735"/>
                  </a:lnTo>
                  <a:lnTo>
                    <a:pt x="1297717" y="773988"/>
                  </a:lnTo>
                  <a:lnTo>
                    <a:pt x="1268433" y="703732"/>
                  </a:lnTo>
                  <a:lnTo>
                    <a:pt x="1246180" y="656419"/>
                  </a:lnTo>
                  <a:lnTo>
                    <a:pt x="1222397" y="610272"/>
                  </a:lnTo>
                  <a:lnTo>
                    <a:pt x="1197127" y="565311"/>
                  </a:lnTo>
                  <a:lnTo>
                    <a:pt x="1170414" y="521554"/>
                  </a:lnTo>
                  <a:lnTo>
                    <a:pt x="1142300" y="479018"/>
                  </a:lnTo>
                  <a:lnTo>
                    <a:pt x="1112829" y="437722"/>
                  </a:lnTo>
                  <a:lnTo>
                    <a:pt x="1082043" y="397685"/>
                  </a:lnTo>
                  <a:lnTo>
                    <a:pt x="1049985" y="358924"/>
                  </a:lnTo>
                  <a:lnTo>
                    <a:pt x="1016700" y="321459"/>
                  </a:lnTo>
                  <a:lnTo>
                    <a:pt x="982229" y="285306"/>
                  </a:lnTo>
                  <a:lnTo>
                    <a:pt x="946617" y="250484"/>
                  </a:lnTo>
                  <a:lnTo>
                    <a:pt x="909905" y="217011"/>
                  </a:lnTo>
                  <a:lnTo>
                    <a:pt x="872138" y="184907"/>
                  </a:lnTo>
                  <a:lnTo>
                    <a:pt x="833358" y="154188"/>
                  </a:lnTo>
                  <a:lnTo>
                    <a:pt x="793609" y="124873"/>
                  </a:lnTo>
                  <a:lnTo>
                    <a:pt x="752932" y="96981"/>
                  </a:lnTo>
                  <a:lnTo>
                    <a:pt x="711373" y="70529"/>
                  </a:lnTo>
                  <a:lnTo>
                    <a:pt x="668973" y="45536"/>
                  </a:lnTo>
                  <a:lnTo>
                    <a:pt x="625776" y="22020"/>
                  </a:lnTo>
                  <a:lnTo>
                    <a:pt x="581825" y="0"/>
                  </a:lnTo>
                  <a:close/>
                </a:path>
              </a:pathLst>
            </a:custGeom>
            <a:solidFill>
              <a:srgbClr val="60BEB2"/>
            </a:solidFill>
          </p:spPr>
          <p:txBody>
            <a:bodyPr wrap="square" lIns="0" tIns="0" rIns="0" bIns="0" rtlCol="0"/>
            <a:lstStyle/>
            <a:p>
              <a:endParaRPr/>
            </a:p>
          </p:txBody>
        </p:sp>
        <p:sp>
          <p:nvSpPr>
            <p:cNvPr id="10" name="object 10"/>
            <p:cNvSpPr/>
            <p:nvPr/>
          </p:nvSpPr>
          <p:spPr>
            <a:xfrm>
              <a:off x="2195932" y="5442028"/>
              <a:ext cx="1394460" cy="1066800"/>
            </a:xfrm>
            <a:custGeom>
              <a:avLst/>
              <a:gdLst/>
              <a:ahLst/>
              <a:cxnLst/>
              <a:rect l="l" t="t" r="r" b="b"/>
              <a:pathLst>
                <a:path w="1394460" h="1066800">
                  <a:moveTo>
                    <a:pt x="1321219" y="0"/>
                  </a:moveTo>
                  <a:lnTo>
                    <a:pt x="0" y="535686"/>
                  </a:lnTo>
                  <a:lnTo>
                    <a:pt x="1254213" y="1066266"/>
                  </a:lnTo>
                  <a:lnTo>
                    <a:pt x="1274487" y="1021729"/>
                  </a:lnTo>
                  <a:lnTo>
                    <a:pt x="1293239" y="976534"/>
                  </a:lnTo>
                  <a:lnTo>
                    <a:pt x="1310451" y="930724"/>
                  </a:lnTo>
                  <a:lnTo>
                    <a:pt x="1326107" y="884341"/>
                  </a:lnTo>
                  <a:lnTo>
                    <a:pt x="1340188" y="837429"/>
                  </a:lnTo>
                  <a:lnTo>
                    <a:pt x="1352676" y="790029"/>
                  </a:lnTo>
                  <a:lnTo>
                    <a:pt x="1363554" y="742183"/>
                  </a:lnTo>
                  <a:lnTo>
                    <a:pt x="1372802" y="693935"/>
                  </a:lnTo>
                  <a:lnTo>
                    <a:pt x="1380404" y="645327"/>
                  </a:lnTo>
                  <a:lnTo>
                    <a:pt x="1386341" y="596402"/>
                  </a:lnTo>
                  <a:lnTo>
                    <a:pt x="1390596" y="547201"/>
                  </a:lnTo>
                  <a:lnTo>
                    <a:pt x="1393150" y="497768"/>
                  </a:lnTo>
                  <a:lnTo>
                    <a:pt x="1393985" y="448145"/>
                  </a:lnTo>
                  <a:lnTo>
                    <a:pt x="1393085" y="398374"/>
                  </a:lnTo>
                  <a:lnTo>
                    <a:pt x="1390430" y="348499"/>
                  </a:lnTo>
                  <a:lnTo>
                    <a:pt x="1386003" y="298561"/>
                  </a:lnTo>
                  <a:lnTo>
                    <a:pt x="1379785" y="248602"/>
                  </a:lnTo>
                  <a:lnTo>
                    <a:pt x="1371760" y="198667"/>
                  </a:lnTo>
                  <a:lnTo>
                    <a:pt x="1361908" y="148796"/>
                  </a:lnTo>
                  <a:lnTo>
                    <a:pt x="1350213" y="99033"/>
                  </a:lnTo>
                  <a:lnTo>
                    <a:pt x="1336656" y="49420"/>
                  </a:lnTo>
                  <a:lnTo>
                    <a:pt x="1321219" y="0"/>
                  </a:lnTo>
                  <a:close/>
                </a:path>
              </a:pathLst>
            </a:custGeom>
            <a:solidFill>
              <a:srgbClr val="9B70A8"/>
            </a:solidFill>
          </p:spPr>
          <p:txBody>
            <a:bodyPr wrap="square" lIns="0" tIns="0" rIns="0" bIns="0" rtlCol="0"/>
            <a:lstStyle/>
            <a:p>
              <a:endParaRPr/>
            </a:p>
          </p:txBody>
        </p:sp>
        <p:pic>
          <p:nvPicPr>
            <p:cNvPr id="11" name="object 11"/>
            <p:cNvPicPr/>
            <p:nvPr/>
          </p:nvPicPr>
          <p:blipFill>
            <a:blip r:embed="rId7" cstate="print"/>
            <a:stretch>
              <a:fillRect/>
            </a:stretch>
          </p:blipFill>
          <p:spPr>
            <a:xfrm>
              <a:off x="2195931" y="5977724"/>
              <a:ext cx="1254201" cy="1240929"/>
            </a:xfrm>
            <a:prstGeom prst="rect">
              <a:avLst/>
            </a:prstGeom>
          </p:spPr>
        </p:pic>
        <p:pic>
          <p:nvPicPr>
            <p:cNvPr id="12" name="object 12"/>
            <p:cNvPicPr/>
            <p:nvPr/>
          </p:nvPicPr>
          <p:blipFill>
            <a:blip r:embed="rId8" cstate="print"/>
            <a:stretch>
              <a:fillRect/>
            </a:stretch>
          </p:blipFill>
          <p:spPr>
            <a:xfrm>
              <a:off x="846128" y="4549675"/>
              <a:ext cx="2702061" cy="2702061"/>
            </a:xfrm>
            <a:prstGeom prst="rect">
              <a:avLst/>
            </a:prstGeom>
          </p:spPr>
        </p:pic>
        <p:sp>
          <p:nvSpPr>
            <p:cNvPr id="13" name="object 13"/>
            <p:cNvSpPr/>
            <p:nvPr/>
          </p:nvSpPr>
          <p:spPr>
            <a:xfrm>
              <a:off x="857766" y="4605054"/>
              <a:ext cx="2570480" cy="2570480"/>
            </a:xfrm>
            <a:custGeom>
              <a:avLst/>
              <a:gdLst/>
              <a:ahLst/>
              <a:cxnLst/>
              <a:rect l="l" t="t" r="r" b="b"/>
              <a:pathLst>
                <a:path w="2570479" h="2570479">
                  <a:moveTo>
                    <a:pt x="1284935" y="0"/>
                  </a:moveTo>
                  <a:lnTo>
                    <a:pt x="1236763" y="886"/>
                  </a:lnTo>
                  <a:lnTo>
                    <a:pt x="1189038" y="3524"/>
                  </a:lnTo>
                  <a:lnTo>
                    <a:pt x="1141793" y="7883"/>
                  </a:lnTo>
                  <a:lnTo>
                    <a:pt x="1095056" y="13931"/>
                  </a:lnTo>
                  <a:lnTo>
                    <a:pt x="1048861" y="21638"/>
                  </a:lnTo>
                  <a:lnTo>
                    <a:pt x="1003237" y="30973"/>
                  </a:lnTo>
                  <a:lnTo>
                    <a:pt x="958216" y="41904"/>
                  </a:lnTo>
                  <a:lnTo>
                    <a:pt x="913828" y="54401"/>
                  </a:lnTo>
                  <a:lnTo>
                    <a:pt x="870106" y="68432"/>
                  </a:lnTo>
                  <a:lnTo>
                    <a:pt x="827079" y="83967"/>
                  </a:lnTo>
                  <a:lnTo>
                    <a:pt x="784780" y="100974"/>
                  </a:lnTo>
                  <a:lnTo>
                    <a:pt x="743238" y="119422"/>
                  </a:lnTo>
                  <a:lnTo>
                    <a:pt x="702486" y="139281"/>
                  </a:lnTo>
                  <a:lnTo>
                    <a:pt x="662554" y="160518"/>
                  </a:lnTo>
                  <a:lnTo>
                    <a:pt x="623473" y="183104"/>
                  </a:lnTo>
                  <a:lnTo>
                    <a:pt x="585274" y="207007"/>
                  </a:lnTo>
                  <a:lnTo>
                    <a:pt x="547988" y="232195"/>
                  </a:lnTo>
                  <a:lnTo>
                    <a:pt x="511647" y="258639"/>
                  </a:lnTo>
                  <a:lnTo>
                    <a:pt x="476282" y="286306"/>
                  </a:lnTo>
                  <a:lnTo>
                    <a:pt x="441923" y="315167"/>
                  </a:lnTo>
                  <a:lnTo>
                    <a:pt x="408601" y="345189"/>
                  </a:lnTo>
                  <a:lnTo>
                    <a:pt x="376348" y="376342"/>
                  </a:lnTo>
                  <a:lnTo>
                    <a:pt x="345195" y="408594"/>
                  </a:lnTo>
                  <a:lnTo>
                    <a:pt x="315172" y="441915"/>
                  </a:lnTo>
                  <a:lnTo>
                    <a:pt x="286311" y="476274"/>
                  </a:lnTo>
                  <a:lnTo>
                    <a:pt x="258644" y="511639"/>
                  </a:lnTo>
                  <a:lnTo>
                    <a:pt x="232199" y="547980"/>
                  </a:lnTo>
                  <a:lnTo>
                    <a:pt x="207010" y="585265"/>
                  </a:lnTo>
                  <a:lnTo>
                    <a:pt x="183107" y="623463"/>
                  </a:lnTo>
                  <a:lnTo>
                    <a:pt x="160521" y="662544"/>
                  </a:lnTo>
                  <a:lnTo>
                    <a:pt x="139283" y="702476"/>
                  </a:lnTo>
                  <a:lnTo>
                    <a:pt x="119425" y="743228"/>
                  </a:lnTo>
                  <a:lnTo>
                    <a:pt x="100976" y="784769"/>
                  </a:lnTo>
                  <a:lnTo>
                    <a:pt x="83969" y="827068"/>
                  </a:lnTo>
                  <a:lnTo>
                    <a:pt x="68434" y="870094"/>
                  </a:lnTo>
                  <a:lnTo>
                    <a:pt x="54402" y="913817"/>
                  </a:lnTo>
                  <a:lnTo>
                    <a:pt x="41905" y="958204"/>
                  </a:lnTo>
                  <a:lnTo>
                    <a:pt x="30974" y="1003225"/>
                  </a:lnTo>
                  <a:lnTo>
                    <a:pt x="21639" y="1048848"/>
                  </a:lnTo>
                  <a:lnTo>
                    <a:pt x="13931" y="1095044"/>
                  </a:lnTo>
                  <a:lnTo>
                    <a:pt x="7883" y="1141780"/>
                  </a:lnTo>
                  <a:lnTo>
                    <a:pt x="3524" y="1189026"/>
                  </a:lnTo>
                  <a:lnTo>
                    <a:pt x="886" y="1236750"/>
                  </a:lnTo>
                  <a:lnTo>
                    <a:pt x="0" y="1284922"/>
                  </a:lnTo>
                  <a:lnTo>
                    <a:pt x="886" y="1333094"/>
                  </a:lnTo>
                  <a:lnTo>
                    <a:pt x="3524" y="1380818"/>
                  </a:lnTo>
                  <a:lnTo>
                    <a:pt x="7883" y="1428064"/>
                  </a:lnTo>
                  <a:lnTo>
                    <a:pt x="13931" y="1474800"/>
                  </a:lnTo>
                  <a:lnTo>
                    <a:pt x="21639" y="1520996"/>
                  </a:lnTo>
                  <a:lnTo>
                    <a:pt x="30974" y="1566620"/>
                  </a:lnTo>
                  <a:lnTo>
                    <a:pt x="41905" y="1611641"/>
                  </a:lnTo>
                  <a:lnTo>
                    <a:pt x="54402" y="1656028"/>
                  </a:lnTo>
                  <a:lnTo>
                    <a:pt x="68434" y="1699751"/>
                  </a:lnTo>
                  <a:lnTo>
                    <a:pt x="83969" y="1742777"/>
                  </a:lnTo>
                  <a:lnTo>
                    <a:pt x="100976" y="1785077"/>
                  </a:lnTo>
                  <a:lnTo>
                    <a:pt x="119425" y="1826618"/>
                  </a:lnTo>
                  <a:lnTo>
                    <a:pt x="139283" y="1867371"/>
                  </a:lnTo>
                  <a:lnTo>
                    <a:pt x="160521" y="1907303"/>
                  </a:lnTo>
                  <a:lnTo>
                    <a:pt x="183107" y="1946384"/>
                  </a:lnTo>
                  <a:lnTo>
                    <a:pt x="207010" y="1984583"/>
                  </a:lnTo>
                  <a:lnTo>
                    <a:pt x="232199" y="2021868"/>
                  </a:lnTo>
                  <a:lnTo>
                    <a:pt x="258644" y="2058209"/>
                  </a:lnTo>
                  <a:lnTo>
                    <a:pt x="286311" y="2093575"/>
                  </a:lnTo>
                  <a:lnTo>
                    <a:pt x="315172" y="2127934"/>
                  </a:lnTo>
                  <a:lnTo>
                    <a:pt x="345195" y="2161256"/>
                  </a:lnTo>
                  <a:lnTo>
                    <a:pt x="376348" y="2193509"/>
                  </a:lnTo>
                  <a:lnTo>
                    <a:pt x="408601" y="2224662"/>
                  </a:lnTo>
                  <a:lnTo>
                    <a:pt x="441923" y="2254684"/>
                  </a:lnTo>
                  <a:lnTo>
                    <a:pt x="476282" y="2283545"/>
                  </a:lnTo>
                  <a:lnTo>
                    <a:pt x="511647" y="2311213"/>
                  </a:lnTo>
                  <a:lnTo>
                    <a:pt x="547988" y="2337657"/>
                  </a:lnTo>
                  <a:lnTo>
                    <a:pt x="585274" y="2362846"/>
                  </a:lnTo>
                  <a:lnTo>
                    <a:pt x="623473" y="2386749"/>
                  </a:lnTo>
                  <a:lnTo>
                    <a:pt x="662554" y="2409335"/>
                  </a:lnTo>
                  <a:lnTo>
                    <a:pt x="702486" y="2430573"/>
                  </a:lnTo>
                  <a:lnTo>
                    <a:pt x="743238" y="2450432"/>
                  </a:lnTo>
                  <a:lnTo>
                    <a:pt x="784780" y="2468881"/>
                  </a:lnTo>
                  <a:lnTo>
                    <a:pt x="827079" y="2485888"/>
                  </a:lnTo>
                  <a:lnTo>
                    <a:pt x="870106" y="2501423"/>
                  </a:lnTo>
                  <a:lnTo>
                    <a:pt x="913828" y="2515454"/>
                  </a:lnTo>
                  <a:lnTo>
                    <a:pt x="958216" y="2527951"/>
                  </a:lnTo>
                  <a:lnTo>
                    <a:pt x="1003237" y="2538883"/>
                  </a:lnTo>
                  <a:lnTo>
                    <a:pt x="1048861" y="2548218"/>
                  </a:lnTo>
                  <a:lnTo>
                    <a:pt x="1095056" y="2555925"/>
                  </a:lnTo>
                  <a:lnTo>
                    <a:pt x="1141793" y="2561974"/>
                  </a:lnTo>
                  <a:lnTo>
                    <a:pt x="1189038" y="2566333"/>
                  </a:lnTo>
                  <a:lnTo>
                    <a:pt x="1236763" y="2568971"/>
                  </a:lnTo>
                  <a:lnTo>
                    <a:pt x="1284935" y="2569857"/>
                  </a:lnTo>
                  <a:lnTo>
                    <a:pt x="1333106" y="2568971"/>
                  </a:lnTo>
                  <a:lnTo>
                    <a:pt x="1380829" y="2566333"/>
                  </a:lnTo>
                  <a:lnTo>
                    <a:pt x="1428074" y="2561974"/>
                  </a:lnTo>
                  <a:lnTo>
                    <a:pt x="1474810" y="2555925"/>
                  </a:lnTo>
                  <a:lnTo>
                    <a:pt x="1521005" y="2548218"/>
                  </a:lnTo>
                  <a:lnTo>
                    <a:pt x="1566628" y="2538883"/>
                  </a:lnTo>
                  <a:lnTo>
                    <a:pt x="1611649" y="2527951"/>
                  </a:lnTo>
                  <a:lnTo>
                    <a:pt x="1656035" y="2515454"/>
                  </a:lnTo>
                  <a:lnTo>
                    <a:pt x="1699757" y="2501423"/>
                  </a:lnTo>
                  <a:lnTo>
                    <a:pt x="1742783" y="2485888"/>
                  </a:lnTo>
                  <a:lnTo>
                    <a:pt x="1785082" y="2468881"/>
                  </a:lnTo>
                  <a:lnTo>
                    <a:pt x="1826623" y="2450432"/>
                  </a:lnTo>
                  <a:lnTo>
                    <a:pt x="1867375" y="2430573"/>
                  </a:lnTo>
                  <a:lnTo>
                    <a:pt x="1907307" y="2409335"/>
                  </a:lnTo>
                  <a:lnTo>
                    <a:pt x="1946388" y="2386749"/>
                  </a:lnTo>
                  <a:lnTo>
                    <a:pt x="1984586" y="2362846"/>
                  </a:lnTo>
                  <a:lnTo>
                    <a:pt x="2021871" y="2337657"/>
                  </a:lnTo>
                  <a:lnTo>
                    <a:pt x="2058212" y="2311213"/>
                  </a:lnTo>
                  <a:lnTo>
                    <a:pt x="2093577" y="2283545"/>
                  </a:lnTo>
                  <a:lnTo>
                    <a:pt x="2127936" y="2254684"/>
                  </a:lnTo>
                  <a:lnTo>
                    <a:pt x="2161257" y="2224662"/>
                  </a:lnTo>
                  <a:lnTo>
                    <a:pt x="2193510" y="2193509"/>
                  </a:lnTo>
                  <a:lnTo>
                    <a:pt x="2224663" y="2161256"/>
                  </a:lnTo>
                  <a:lnTo>
                    <a:pt x="2254686" y="2127934"/>
                  </a:lnTo>
                  <a:lnTo>
                    <a:pt x="2283546" y="2093575"/>
                  </a:lnTo>
                  <a:lnTo>
                    <a:pt x="2311214" y="2058209"/>
                  </a:lnTo>
                  <a:lnTo>
                    <a:pt x="2337658" y="2021868"/>
                  </a:lnTo>
                  <a:lnTo>
                    <a:pt x="2362847" y="1984583"/>
                  </a:lnTo>
                  <a:lnTo>
                    <a:pt x="2386750" y="1946384"/>
                  </a:lnTo>
                  <a:lnTo>
                    <a:pt x="2409336" y="1907303"/>
                  </a:lnTo>
                  <a:lnTo>
                    <a:pt x="2430574" y="1867371"/>
                  </a:lnTo>
                  <a:lnTo>
                    <a:pt x="2450432" y="1826618"/>
                  </a:lnTo>
                  <a:lnTo>
                    <a:pt x="2468881" y="1785077"/>
                  </a:lnTo>
                  <a:lnTo>
                    <a:pt x="2485888" y="1742777"/>
                  </a:lnTo>
                  <a:lnTo>
                    <a:pt x="2501423" y="1699751"/>
                  </a:lnTo>
                  <a:lnTo>
                    <a:pt x="2515454" y="1656028"/>
                  </a:lnTo>
                  <a:lnTo>
                    <a:pt x="2527951" y="1611641"/>
                  </a:lnTo>
                  <a:lnTo>
                    <a:pt x="2538883" y="1566620"/>
                  </a:lnTo>
                  <a:lnTo>
                    <a:pt x="2548218" y="1520996"/>
                  </a:lnTo>
                  <a:lnTo>
                    <a:pt x="2555925" y="1474800"/>
                  </a:lnTo>
                  <a:lnTo>
                    <a:pt x="2561974" y="1428064"/>
                  </a:lnTo>
                  <a:lnTo>
                    <a:pt x="2566333" y="1380818"/>
                  </a:lnTo>
                  <a:lnTo>
                    <a:pt x="2568971" y="1333094"/>
                  </a:lnTo>
                  <a:lnTo>
                    <a:pt x="2569857" y="1284922"/>
                  </a:lnTo>
                  <a:lnTo>
                    <a:pt x="2568971" y="1236750"/>
                  </a:lnTo>
                  <a:lnTo>
                    <a:pt x="2566333" y="1189026"/>
                  </a:lnTo>
                  <a:lnTo>
                    <a:pt x="2561974" y="1141780"/>
                  </a:lnTo>
                  <a:lnTo>
                    <a:pt x="2555925" y="1095044"/>
                  </a:lnTo>
                  <a:lnTo>
                    <a:pt x="2548218" y="1048848"/>
                  </a:lnTo>
                  <a:lnTo>
                    <a:pt x="2538883" y="1003225"/>
                  </a:lnTo>
                  <a:lnTo>
                    <a:pt x="2527951" y="958204"/>
                  </a:lnTo>
                  <a:lnTo>
                    <a:pt x="2515454" y="913817"/>
                  </a:lnTo>
                  <a:lnTo>
                    <a:pt x="2501423" y="870094"/>
                  </a:lnTo>
                  <a:lnTo>
                    <a:pt x="2485888" y="827068"/>
                  </a:lnTo>
                  <a:lnTo>
                    <a:pt x="2468881" y="784769"/>
                  </a:lnTo>
                  <a:lnTo>
                    <a:pt x="2450432" y="743228"/>
                  </a:lnTo>
                  <a:lnTo>
                    <a:pt x="2430574" y="702476"/>
                  </a:lnTo>
                  <a:lnTo>
                    <a:pt x="2409336" y="662544"/>
                  </a:lnTo>
                  <a:lnTo>
                    <a:pt x="2386750" y="623463"/>
                  </a:lnTo>
                  <a:lnTo>
                    <a:pt x="2362847" y="585265"/>
                  </a:lnTo>
                  <a:lnTo>
                    <a:pt x="2337658" y="547980"/>
                  </a:lnTo>
                  <a:lnTo>
                    <a:pt x="2311214" y="511639"/>
                  </a:lnTo>
                  <a:lnTo>
                    <a:pt x="2283546" y="476274"/>
                  </a:lnTo>
                  <a:lnTo>
                    <a:pt x="2254686" y="441915"/>
                  </a:lnTo>
                  <a:lnTo>
                    <a:pt x="2224663" y="408594"/>
                  </a:lnTo>
                  <a:lnTo>
                    <a:pt x="2193510" y="376342"/>
                  </a:lnTo>
                  <a:lnTo>
                    <a:pt x="2161257" y="345189"/>
                  </a:lnTo>
                  <a:lnTo>
                    <a:pt x="2127936" y="315167"/>
                  </a:lnTo>
                  <a:lnTo>
                    <a:pt x="2093577" y="286306"/>
                  </a:lnTo>
                  <a:lnTo>
                    <a:pt x="2058212" y="258639"/>
                  </a:lnTo>
                  <a:lnTo>
                    <a:pt x="2021871" y="232195"/>
                  </a:lnTo>
                  <a:lnTo>
                    <a:pt x="1984586" y="207007"/>
                  </a:lnTo>
                  <a:lnTo>
                    <a:pt x="1946388" y="183104"/>
                  </a:lnTo>
                  <a:lnTo>
                    <a:pt x="1907307" y="160518"/>
                  </a:lnTo>
                  <a:lnTo>
                    <a:pt x="1867375" y="139281"/>
                  </a:lnTo>
                  <a:lnTo>
                    <a:pt x="1826623" y="119422"/>
                  </a:lnTo>
                  <a:lnTo>
                    <a:pt x="1785082" y="100974"/>
                  </a:lnTo>
                  <a:lnTo>
                    <a:pt x="1742783" y="83967"/>
                  </a:lnTo>
                  <a:lnTo>
                    <a:pt x="1699757" y="68432"/>
                  </a:lnTo>
                  <a:lnTo>
                    <a:pt x="1656035" y="54401"/>
                  </a:lnTo>
                  <a:lnTo>
                    <a:pt x="1611649" y="41904"/>
                  </a:lnTo>
                  <a:lnTo>
                    <a:pt x="1566628" y="30973"/>
                  </a:lnTo>
                  <a:lnTo>
                    <a:pt x="1521005" y="21638"/>
                  </a:lnTo>
                  <a:lnTo>
                    <a:pt x="1474810" y="13931"/>
                  </a:lnTo>
                  <a:lnTo>
                    <a:pt x="1428074" y="7883"/>
                  </a:lnTo>
                  <a:lnTo>
                    <a:pt x="1380829" y="3524"/>
                  </a:lnTo>
                  <a:lnTo>
                    <a:pt x="1333106" y="886"/>
                  </a:lnTo>
                  <a:lnTo>
                    <a:pt x="1284935" y="0"/>
                  </a:lnTo>
                  <a:close/>
                </a:path>
              </a:pathLst>
            </a:custGeom>
            <a:solidFill>
              <a:srgbClr val="CAD4ED"/>
            </a:solidFill>
          </p:spPr>
          <p:txBody>
            <a:bodyPr wrap="square" lIns="0" tIns="0" rIns="0" bIns="0" rtlCol="0"/>
            <a:lstStyle/>
            <a:p>
              <a:endParaRPr/>
            </a:p>
          </p:txBody>
        </p:sp>
      </p:grpSp>
      <p:grpSp>
        <p:nvGrpSpPr>
          <p:cNvPr id="14" name="object 14"/>
          <p:cNvGrpSpPr/>
          <p:nvPr/>
        </p:nvGrpSpPr>
        <p:grpSpPr>
          <a:xfrm>
            <a:off x="4017441" y="3323587"/>
            <a:ext cx="7214234" cy="5271770"/>
            <a:chOff x="4017441" y="3323587"/>
            <a:chExt cx="7214234" cy="5271770"/>
          </a:xfrm>
        </p:grpSpPr>
        <p:pic>
          <p:nvPicPr>
            <p:cNvPr id="15" name="object 15"/>
            <p:cNvPicPr/>
            <p:nvPr/>
          </p:nvPicPr>
          <p:blipFill>
            <a:blip r:embed="rId9" cstate="print"/>
            <a:stretch>
              <a:fillRect/>
            </a:stretch>
          </p:blipFill>
          <p:spPr>
            <a:xfrm>
              <a:off x="4967450" y="3323587"/>
              <a:ext cx="5916005" cy="1754634"/>
            </a:xfrm>
            <a:prstGeom prst="rect">
              <a:avLst/>
            </a:prstGeom>
          </p:spPr>
        </p:pic>
        <p:sp>
          <p:nvSpPr>
            <p:cNvPr id="16" name="object 16"/>
            <p:cNvSpPr/>
            <p:nvPr/>
          </p:nvSpPr>
          <p:spPr>
            <a:xfrm>
              <a:off x="4983130" y="3371820"/>
              <a:ext cx="5791200" cy="1630680"/>
            </a:xfrm>
            <a:custGeom>
              <a:avLst/>
              <a:gdLst/>
              <a:ahLst/>
              <a:cxnLst/>
              <a:rect l="l" t="t" r="r" b="b"/>
              <a:pathLst>
                <a:path w="5791200" h="1630679">
                  <a:moveTo>
                    <a:pt x="4975694" y="0"/>
                  </a:moveTo>
                  <a:lnTo>
                    <a:pt x="815314" y="0"/>
                  </a:lnTo>
                  <a:lnTo>
                    <a:pt x="767409" y="1384"/>
                  </a:lnTo>
                  <a:lnTo>
                    <a:pt x="720233" y="5485"/>
                  </a:lnTo>
                  <a:lnTo>
                    <a:pt x="673862" y="12227"/>
                  </a:lnTo>
                  <a:lnTo>
                    <a:pt x="628372" y="21533"/>
                  </a:lnTo>
                  <a:lnTo>
                    <a:pt x="583841" y="33327"/>
                  </a:lnTo>
                  <a:lnTo>
                    <a:pt x="540345" y="47532"/>
                  </a:lnTo>
                  <a:lnTo>
                    <a:pt x="497960" y="64072"/>
                  </a:lnTo>
                  <a:lnTo>
                    <a:pt x="456763" y="82871"/>
                  </a:lnTo>
                  <a:lnTo>
                    <a:pt x="416829" y="103851"/>
                  </a:lnTo>
                  <a:lnTo>
                    <a:pt x="378237" y="126937"/>
                  </a:lnTo>
                  <a:lnTo>
                    <a:pt x="341061" y="152051"/>
                  </a:lnTo>
                  <a:lnTo>
                    <a:pt x="305379" y="179118"/>
                  </a:lnTo>
                  <a:lnTo>
                    <a:pt x="271268" y="208061"/>
                  </a:lnTo>
                  <a:lnTo>
                    <a:pt x="238802" y="238804"/>
                  </a:lnTo>
                  <a:lnTo>
                    <a:pt x="208060" y="271270"/>
                  </a:lnTo>
                  <a:lnTo>
                    <a:pt x="179117" y="305382"/>
                  </a:lnTo>
                  <a:lnTo>
                    <a:pt x="152050" y="341064"/>
                  </a:lnTo>
                  <a:lnTo>
                    <a:pt x="126936" y="378240"/>
                  </a:lnTo>
                  <a:lnTo>
                    <a:pt x="103850" y="416833"/>
                  </a:lnTo>
                  <a:lnTo>
                    <a:pt x="82870" y="456767"/>
                  </a:lnTo>
                  <a:lnTo>
                    <a:pt x="64072" y="497965"/>
                  </a:lnTo>
                  <a:lnTo>
                    <a:pt x="47532" y="540351"/>
                  </a:lnTo>
                  <a:lnTo>
                    <a:pt x="33327" y="583848"/>
                  </a:lnTo>
                  <a:lnTo>
                    <a:pt x="21533" y="628380"/>
                  </a:lnTo>
                  <a:lnTo>
                    <a:pt x="12227" y="673871"/>
                  </a:lnTo>
                  <a:lnTo>
                    <a:pt x="5485" y="720243"/>
                  </a:lnTo>
                  <a:lnTo>
                    <a:pt x="1384" y="767420"/>
                  </a:lnTo>
                  <a:lnTo>
                    <a:pt x="0" y="815327"/>
                  </a:lnTo>
                  <a:lnTo>
                    <a:pt x="1384" y="863233"/>
                  </a:lnTo>
                  <a:lnTo>
                    <a:pt x="5485" y="910411"/>
                  </a:lnTo>
                  <a:lnTo>
                    <a:pt x="12227" y="956783"/>
                  </a:lnTo>
                  <a:lnTo>
                    <a:pt x="21533" y="1002273"/>
                  </a:lnTo>
                  <a:lnTo>
                    <a:pt x="33327" y="1046804"/>
                  </a:lnTo>
                  <a:lnTo>
                    <a:pt x="47532" y="1090301"/>
                  </a:lnTo>
                  <a:lnTo>
                    <a:pt x="64072" y="1132686"/>
                  </a:lnTo>
                  <a:lnTo>
                    <a:pt x="82870" y="1173884"/>
                  </a:lnTo>
                  <a:lnTo>
                    <a:pt x="103850" y="1213817"/>
                  </a:lnTo>
                  <a:lnTo>
                    <a:pt x="126936" y="1252410"/>
                  </a:lnTo>
                  <a:lnTo>
                    <a:pt x="152050" y="1289585"/>
                  </a:lnTo>
                  <a:lnTo>
                    <a:pt x="179117" y="1325267"/>
                  </a:lnTo>
                  <a:lnTo>
                    <a:pt x="208060" y="1359378"/>
                  </a:lnTo>
                  <a:lnTo>
                    <a:pt x="238802" y="1391843"/>
                  </a:lnTo>
                  <a:lnTo>
                    <a:pt x="271268" y="1422585"/>
                  </a:lnTo>
                  <a:lnTo>
                    <a:pt x="305379" y="1451528"/>
                  </a:lnTo>
                  <a:lnTo>
                    <a:pt x="341061" y="1478594"/>
                  </a:lnTo>
                  <a:lnTo>
                    <a:pt x="378237" y="1503708"/>
                  </a:lnTo>
                  <a:lnTo>
                    <a:pt x="416829" y="1526793"/>
                  </a:lnTo>
                  <a:lnTo>
                    <a:pt x="456763" y="1547773"/>
                  </a:lnTo>
                  <a:lnTo>
                    <a:pt x="497960" y="1566571"/>
                  </a:lnTo>
                  <a:lnTo>
                    <a:pt x="540345" y="1583110"/>
                  </a:lnTo>
                  <a:lnTo>
                    <a:pt x="583841" y="1597315"/>
                  </a:lnTo>
                  <a:lnTo>
                    <a:pt x="628372" y="1609109"/>
                  </a:lnTo>
                  <a:lnTo>
                    <a:pt x="673862" y="1618415"/>
                  </a:lnTo>
                  <a:lnTo>
                    <a:pt x="720233" y="1625156"/>
                  </a:lnTo>
                  <a:lnTo>
                    <a:pt x="767409" y="1629257"/>
                  </a:lnTo>
                  <a:lnTo>
                    <a:pt x="815314" y="1630641"/>
                  </a:lnTo>
                  <a:lnTo>
                    <a:pt x="4975694" y="1630641"/>
                  </a:lnTo>
                  <a:lnTo>
                    <a:pt x="5023601" y="1629257"/>
                  </a:lnTo>
                  <a:lnTo>
                    <a:pt x="5070778" y="1625156"/>
                  </a:lnTo>
                  <a:lnTo>
                    <a:pt x="5117150" y="1618415"/>
                  </a:lnTo>
                  <a:lnTo>
                    <a:pt x="5162640" y="1609109"/>
                  </a:lnTo>
                  <a:lnTo>
                    <a:pt x="5207172" y="1597315"/>
                  </a:lnTo>
                  <a:lnTo>
                    <a:pt x="5250669" y="1583110"/>
                  </a:lnTo>
                  <a:lnTo>
                    <a:pt x="5293054" y="1566571"/>
                  </a:lnTo>
                  <a:lnTo>
                    <a:pt x="5334251" y="1547773"/>
                  </a:lnTo>
                  <a:lnTo>
                    <a:pt x="5374185" y="1526793"/>
                  </a:lnTo>
                  <a:lnTo>
                    <a:pt x="5412777" y="1503708"/>
                  </a:lnTo>
                  <a:lnTo>
                    <a:pt x="5449953" y="1478594"/>
                  </a:lnTo>
                  <a:lnTo>
                    <a:pt x="5485634" y="1451528"/>
                  </a:lnTo>
                  <a:lnTo>
                    <a:pt x="5519746" y="1422585"/>
                  </a:lnTo>
                  <a:lnTo>
                    <a:pt x="5552211" y="1391843"/>
                  </a:lnTo>
                  <a:lnTo>
                    <a:pt x="5582953" y="1359378"/>
                  </a:lnTo>
                  <a:lnTo>
                    <a:pt x="5611895" y="1325267"/>
                  </a:lnTo>
                  <a:lnTo>
                    <a:pt x="5638962" y="1289585"/>
                  </a:lnTo>
                  <a:lnTo>
                    <a:pt x="5664076" y="1252410"/>
                  </a:lnTo>
                  <a:lnTo>
                    <a:pt x="5687161" y="1213817"/>
                  </a:lnTo>
                  <a:lnTo>
                    <a:pt x="5708140" y="1173884"/>
                  </a:lnTo>
                  <a:lnTo>
                    <a:pt x="5726938" y="1132686"/>
                  </a:lnTo>
                  <a:lnTo>
                    <a:pt x="5743478" y="1090301"/>
                  </a:lnTo>
                  <a:lnTo>
                    <a:pt x="5757683" y="1046804"/>
                  </a:lnTo>
                  <a:lnTo>
                    <a:pt x="5769476" y="1002273"/>
                  </a:lnTo>
                  <a:lnTo>
                    <a:pt x="5778782" y="956783"/>
                  </a:lnTo>
                  <a:lnTo>
                    <a:pt x="5785524" y="910411"/>
                  </a:lnTo>
                  <a:lnTo>
                    <a:pt x="5789625" y="863233"/>
                  </a:lnTo>
                  <a:lnTo>
                    <a:pt x="5791009" y="815327"/>
                  </a:lnTo>
                  <a:lnTo>
                    <a:pt x="5789625" y="767420"/>
                  </a:lnTo>
                  <a:lnTo>
                    <a:pt x="5785524" y="720243"/>
                  </a:lnTo>
                  <a:lnTo>
                    <a:pt x="5778782" y="673871"/>
                  </a:lnTo>
                  <a:lnTo>
                    <a:pt x="5769476" y="628380"/>
                  </a:lnTo>
                  <a:lnTo>
                    <a:pt x="5757683" y="583848"/>
                  </a:lnTo>
                  <a:lnTo>
                    <a:pt x="5743478" y="540351"/>
                  </a:lnTo>
                  <a:lnTo>
                    <a:pt x="5726938" y="497965"/>
                  </a:lnTo>
                  <a:lnTo>
                    <a:pt x="5708140" y="456767"/>
                  </a:lnTo>
                  <a:lnTo>
                    <a:pt x="5687161" y="416833"/>
                  </a:lnTo>
                  <a:lnTo>
                    <a:pt x="5664076" y="378240"/>
                  </a:lnTo>
                  <a:lnTo>
                    <a:pt x="5638962" y="341064"/>
                  </a:lnTo>
                  <a:lnTo>
                    <a:pt x="5611895" y="305382"/>
                  </a:lnTo>
                  <a:lnTo>
                    <a:pt x="5582953" y="271270"/>
                  </a:lnTo>
                  <a:lnTo>
                    <a:pt x="5552211" y="238804"/>
                  </a:lnTo>
                  <a:lnTo>
                    <a:pt x="5519746" y="208061"/>
                  </a:lnTo>
                  <a:lnTo>
                    <a:pt x="5485634" y="179118"/>
                  </a:lnTo>
                  <a:lnTo>
                    <a:pt x="5449953" y="152051"/>
                  </a:lnTo>
                  <a:lnTo>
                    <a:pt x="5412777" y="126937"/>
                  </a:lnTo>
                  <a:lnTo>
                    <a:pt x="5374185" y="103851"/>
                  </a:lnTo>
                  <a:lnTo>
                    <a:pt x="5334251" y="82871"/>
                  </a:lnTo>
                  <a:lnTo>
                    <a:pt x="5293054" y="64072"/>
                  </a:lnTo>
                  <a:lnTo>
                    <a:pt x="5250669" y="47532"/>
                  </a:lnTo>
                  <a:lnTo>
                    <a:pt x="5207172" y="33327"/>
                  </a:lnTo>
                  <a:lnTo>
                    <a:pt x="5162640" y="21533"/>
                  </a:lnTo>
                  <a:lnTo>
                    <a:pt x="5117150" y="12227"/>
                  </a:lnTo>
                  <a:lnTo>
                    <a:pt x="5070778" y="5485"/>
                  </a:lnTo>
                  <a:lnTo>
                    <a:pt x="5023601" y="1384"/>
                  </a:lnTo>
                  <a:lnTo>
                    <a:pt x="4975694" y="0"/>
                  </a:lnTo>
                  <a:close/>
                </a:path>
              </a:pathLst>
            </a:custGeom>
            <a:solidFill>
              <a:srgbClr val="60BEB2"/>
            </a:solidFill>
          </p:spPr>
          <p:txBody>
            <a:bodyPr wrap="square" lIns="0" tIns="0" rIns="0" bIns="0" rtlCol="0"/>
            <a:lstStyle/>
            <a:p>
              <a:endParaRPr/>
            </a:p>
          </p:txBody>
        </p:sp>
        <p:sp>
          <p:nvSpPr>
            <p:cNvPr id="17" name="object 17"/>
            <p:cNvSpPr/>
            <p:nvPr/>
          </p:nvSpPr>
          <p:spPr>
            <a:xfrm>
              <a:off x="5032474" y="3421157"/>
              <a:ext cx="5692775" cy="1532255"/>
            </a:xfrm>
            <a:custGeom>
              <a:avLst/>
              <a:gdLst/>
              <a:ahLst/>
              <a:cxnLst/>
              <a:rect l="l" t="t" r="r" b="b"/>
              <a:pathLst>
                <a:path w="5692775" h="1532254">
                  <a:moveTo>
                    <a:pt x="4926355" y="0"/>
                  </a:moveTo>
                  <a:lnTo>
                    <a:pt x="765975" y="0"/>
                  </a:lnTo>
                  <a:lnTo>
                    <a:pt x="717606" y="1509"/>
                  </a:lnTo>
                  <a:lnTo>
                    <a:pt x="670027" y="5979"/>
                  </a:lnTo>
                  <a:lnTo>
                    <a:pt x="623327" y="13317"/>
                  </a:lnTo>
                  <a:lnTo>
                    <a:pt x="577598" y="23434"/>
                  </a:lnTo>
                  <a:lnTo>
                    <a:pt x="532929" y="36240"/>
                  </a:lnTo>
                  <a:lnTo>
                    <a:pt x="489411" y="51643"/>
                  </a:lnTo>
                  <a:lnTo>
                    <a:pt x="447134" y="69553"/>
                  </a:lnTo>
                  <a:lnTo>
                    <a:pt x="406189" y="89880"/>
                  </a:lnTo>
                  <a:lnTo>
                    <a:pt x="366666" y="112534"/>
                  </a:lnTo>
                  <a:lnTo>
                    <a:pt x="328656" y="137424"/>
                  </a:lnTo>
                  <a:lnTo>
                    <a:pt x="292249" y="164459"/>
                  </a:lnTo>
                  <a:lnTo>
                    <a:pt x="257535" y="193550"/>
                  </a:lnTo>
                  <a:lnTo>
                    <a:pt x="224605" y="224605"/>
                  </a:lnTo>
                  <a:lnTo>
                    <a:pt x="193550" y="257535"/>
                  </a:lnTo>
                  <a:lnTo>
                    <a:pt x="164459" y="292249"/>
                  </a:lnTo>
                  <a:lnTo>
                    <a:pt x="137424" y="328656"/>
                  </a:lnTo>
                  <a:lnTo>
                    <a:pt x="112534" y="366666"/>
                  </a:lnTo>
                  <a:lnTo>
                    <a:pt x="89880" y="406189"/>
                  </a:lnTo>
                  <a:lnTo>
                    <a:pt x="69553" y="447134"/>
                  </a:lnTo>
                  <a:lnTo>
                    <a:pt x="51643" y="489411"/>
                  </a:lnTo>
                  <a:lnTo>
                    <a:pt x="36240" y="532929"/>
                  </a:lnTo>
                  <a:lnTo>
                    <a:pt x="23434" y="577598"/>
                  </a:lnTo>
                  <a:lnTo>
                    <a:pt x="13317" y="623327"/>
                  </a:lnTo>
                  <a:lnTo>
                    <a:pt x="5979" y="670027"/>
                  </a:lnTo>
                  <a:lnTo>
                    <a:pt x="1509" y="717606"/>
                  </a:lnTo>
                  <a:lnTo>
                    <a:pt x="0" y="765975"/>
                  </a:lnTo>
                  <a:lnTo>
                    <a:pt x="1509" y="814344"/>
                  </a:lnTo>
                  <a:lnTo>
                    <a:pt x="5979" y="861925"/>
                  </a:lnTo>
                  <a:lnTo>
                    <a:pt x="13317" y="908625"/>
                  </a:lnTo>
                  <a:lnTo>
                    <a:pt x="23434" y="954355"/>
                  </a:lnTo>
                  <a:lnTo>
                    <a:pt x="36240" y="999025"/>
                  </a:lnTo>
                  <a:lnTo>
                    <a:pt x="51643" y="1042544"/>
                  </a:lnTo>
                  <a:lnTo>
                    <a:pt x="69553" y="1084821"/>
                  </a:lnTo>
                  <a:lnTo>
                    <a:pt x="89880" y="1125766"/>
                  </a:lnTo>
                  <a:lnTo>
                    <a:pt x="112534" y="1165289"/>
                  </a:lnTo>
                  <a:lnTo>
                    <a:pt x="137424" y="1203299"/>
                  </a:lnTo>
                  <a:lnTo>
                    <a:pt x="164459" y="1239706"/>
                  </a:lnTo>
                  <a:lnTo>
                    <a:pt x="193550" y="1274419"/>
                  </a:lnTo>
                  <a:lnTo>
                    <a:pt x="224605" y="1307349"/>
                  </a:lnTo>
                  <a:lnTo>
                    <a:pt x="257535" y="1338404"/>
                  </a:lnTo>
                  <a:lnTo>
                    <a:pt x="292249" y="1367494"/>
                  </a:lnTo>
                  <a:lnTo>
                    <a:pt x="328656" y="1394529"/>
                  </a:lnTo>
                  <a:lnTo>
                    <a:pt x="366666" y="1419418"/>
                  </a:lnTo>
                  <a:lnTo>
                    <a:pt x="406189" y="1442071"/>
                  </a:lnTo>
                  <a:lnTo>
                    <a:pt x="447134" y="1462398"/>
                  </a:lnTo>
                  <a:lnTo>
                    <a:pt x="489411" y="1480308"/>
                  </a:lnTo>
                  <a:lnTo>
                    <a:pt x="532929" y="1495711"/>
                  </a:lnTo>
                  <a:lnTo>
                    <a:pt x="577598" y="1508516"/>
                  </a:lnTo>
                  <a:lnTo>
                    <a:pt x="623327" y="1518632"/>
                  </a:lnTo>
                  <a:lnTo>
                    <a:pt x="670027" y="1525971"/>
                  </a:lnTo>
                  <a:lnTo>
                    <a:pt x="717606" y="1530440"/>
                  </a:lnTo>
                  <a:lnTo>
                    <a:pt x="765975" y="1531950"/>
                  </a:lnTo>
                  <a:lnTo>
                    <a:pt x="4926355" y="1531950"/>
                  </a:lnTo>
                  <a:lnTo>
                    <a:pt x="4974725" y="1530440"/>
                  </a:lnTo>
                  <a:lnTo>
                    <a:pt x="5022305" y="1525971"/>
                  </a:lnTo>
                  <a:lnTo>
                    <a:pt x="5069005" y="1518632"/>
                  </a:lnTo>
                  <a:lnTo>
                    <a:pt x="5114736" y="1508516"/>
                  </a:lnTo>
                  <a:lnTo>
                    <a:pt x="5159405" y="1495711"/>
                  </a:lnTo>
                  <a:lnTo>
                    <a:pt x="5202924" y="1480308"/>
                  </a:lnTo>
                  <a:lnTo>
                    <a:pt x="5245201" y="1462398"/>
                  </a:lnTo>
                  <a:lnTo>
                    <a:pt x="5286146" y="1442071"/>
                  </a:lnTo>
                  <a:lnTo>
                    <a:pt x="5325669" y="1419418"/>
                  </a:lnTo>
                  <a:lnTo>
                    <a:pt x="5363679" y="1394529"/>
                  </a:lnTo>
                  <a:lnTo>
                    <a:pt x="5400086" y="1367494"/>
                  </a:lnTo>
                  <a:lnTo>
                    <a:pt x="5434799" y="1338404"/>
                  </a:lnTo>
                  <a:lnTo>
                    <a:pt x="5467729" y="1307349"/>
                  </a:lnTo>
                  <a:lnTo>
                    <a:pt x="5498784" y="1274419"/>
                  </a:lnTo>
                  <a:lnTo>
                    <a:pt x="5527874" y="1239706"/>
                  </a:lnTo>
                  <a:lnTo>
                    <a:pt x="5554909" y="1203299"/>
                  </a:lnTo>
                  <a:lnTo>
                    <a:pt x="5579798" y="1165289"/>
                  </a:lnTo>
                  <a:lnTo>
                    <a:pt x="5602452" y="1125766"/>
                  </a:lnTo>
                  <a:lnTo>
                    <a:pt x="5622779" y="1084821"/>
                  </a:lnTo>
                  <a:lnTo>
                    <a:pt x="5640689" y="1042544"/>
                  </a:lnTo>
                  <a:lnTo>
                    <a:pt x="5656091" y="999025"/>
                  </a:lnTo>
                  <a:lnTo>
                    <a:pt x="5668896" y="954355"/>
                  </a:lnTo>
                  <a:lnTo>
                    <a:pt x="5679013" y="908625"/>
                  </a:lnTo>
                  <a:lnTo>
                    <a:pt x="5686351" y="861925"/>
                  </a:lnTo>
                  <a:lnTo>
                    <a:pt x="5690820" y="814344"/>
                  </a:lnTo>
                  <a:lnTo>
                    <a:pt x="5692330" y="765975"/>
                  </a:lnTo>
                  <a:lnTo>
                    <a:pt x="5690820" y="717606"/>
                  </a:lnTo>
                  <a:lnTo>
                    <a:pt x="5686351" y="670027"/>
                  </a:lnTo>
                  <a:lnTo>
                    <a:pt x="5679013" y="623327"/>
                  </a:lnTo>
                  <a:lnTo>
                    <a:pt x="5668896" y="577598"/>
                  </a:lnTo>
                  <a:lnTo>
                    <a:pt x="5656091" y="532929"/>
                  </a:lnTo>
                  <a:lnTo>
                    <a:pt x="5640689" y="489411"/>
                  </a:lnTo>
                  <a:lnTo>
                    <a:pt x="5622779" y="447134"/>
                  </a:lnTo>
                  <a:lnTo>
                    <a:pt x="5602452" y="406189"/>
                  </a:lnTo>
                  <a:lnTo>
                    <a:pt x="5579798" y="366666"/>
                  </a:lnTo>
                  <a:lnTo>
                    <a:pt x="5554909" y="328656"/>
                  </a:lnTo>
                  <a:lnTo>
                    <a:pt x="5527874" y="292249"/>
                  </a:lnTo>
                  <a:lnTo>
                    <a:pt x="5498784" y="257535"/>
                  </a:lnTo>
                  <a:lnTo>
                    <a:pt x="5467729" y="224605"/>
                  </a:lnTo>
                  <a:lnTo>
                    <a:pt x="5434799" y="193550"/>
                  </a:lnTo>
                  <a:lnTo>
                    <a:pt x="5400086" y="164459"/>
                  </a:lnTo>
                  <a:lnTo>
                    <a:pt x="5363679" y="137424"/>
                  </a:lnTo>
                  <a:lnTo>
                    <a:pt x="5325669" y="112534"/>
                  </a:lnTo>
                  <a:lnTo>
                    <a:pt x="5286146" y="89880"/>
                  </a:lnTo>
                  <a:lnTo>
                    <a:pt x="5245201" y="69553"/>
                  </a:lnTo>
                  <a:lnTo>
                    <a:pt x="5202924" y="51643"/>
                  </a:lnTo>
                  <a:lnTo>
                    <a:pt x="5159405" y="36240"/>
                  </a:lnTo>
                  <a:lnTo>
                    <a:pt x="5114736" y="23434"/>
                  </a:lnTo>
                  <a:lnTo>
                    <a:pt x="5069005" y="13317"/>
                  </a:lnTo>
                  <a:lnTo>
                    <a:pt x="5022305" y="5979"/>
                  </a:lnTo>
                  <a:lnTo>
                    <a:pt x="4974725" y="1509"/>
                  </a:lnTo>
                  <a:lnTo>
                    <a:pt x="4926355" y="0"/>
                  </a:lnTo>
                  <a:close/>
                </a:path>
              </a:pathLst>
            </a:custGeom>
            <a:solidFill>
              <a:srgbClr val="60BEB2">
                <a:alpha val="59999"/>
              </a:srgbClr>
            </a:solidFill>
          </p:spPr>
          <p:txBody>
            <a:bodyPr wrap="square" lIns="0" tIns="0" rIns="0" bIns="0" rtlCol="0"/>
            <a:lstStyle/>
            <a:p>
              <a:endParaRPr/>
            </a:p>
          </p:txBody>
        </p:sp>
        <p:pic>
          <p:nvPicPr>
            <p:cNvPr id="18" name="object 18"/>
            <p:cNvPicPr/>
            <p:nvPr/>
          </p:nvPicPr>
          <p:blipFill>
            <a:blip r:embed="rId10" cstate="print"/>
            <a:stretch>
              <a:fillRect/>
            </a:stretch>
          </p:blipFill>
          <p:spPr>
            <a:xfrm>
              <a:off x="4022597" y="4660544"/>
              <a:ext cx="1031316" cy="598164"/>
            </a:xfrm>
            <a:prstGeom prst="rect">
              <a:avLst/>
            </a:prstGeom>
          </p:spPr>
        </p:pic>
        <p:sp>
          <p:nvSpPr>
            <p:cNvPr id="19" name="object 19"/>
            <p:cNvSpPr/>
            <p:nvPr/>
          </p:nvSpPr>
          <p:spPr>
            <a:xfrm>
              <a:off x="4160860" y="4726122"/>
              <a:ext cx="791845" cy="333375"/>
            </a:xfrm>
            <a:custGeom>
              <a:avLst/>
              <a:gdLst/>
              <a:ahLst/>
              <a:cxnLst/>
              <a:rect l="l" t="t" r="r" b="b"/>
              <a:pathLst>
                <a:path w="791845" h="333375">
                  <a:moveTo>
                    <a:pt x="0" y="332841"/>
                  </a:moveTo>
                  <a:lnTo>
                    <a:pt x="791743" y="0"/>
                  </a:lnTo>
                </a:path>
              </a:pathLst>
            </a:custGeom>
            <a:ln w="20612">
              <a:solidFill>
                <a:srgbClr val="FFFFFF"/>
              </a:solidFill>
            </a:ln>
          </p:spPr>
          <p:txBody>
            <a:bodyPr wrap="square" lIns="0" tIns="0" rIns="0" bIns="0" rtlCol="0"/>
            <a:lstStyle/>
            <a:p>
              <a:endParaRPr/>
            </a:p>
          </p:txBody>
        </p:sp>
        <p:sp>
          <p:nvSpPr>
            <p:cNvPr id="20" name="object 20"/>
            <p:cNvSpPr/>
            <p:nvPr/>
          </p:nvSpPr>
          <p:spPr>
            <a:xfrm>
              <a:off x="4055828" y="4926901"/>
              <a:ext cx="254635" cy="254635"/>
            </a:xfrm>
            <a:custGeom>
              <a:avLst/>
              <a:gdLst/>
              <a:ahLst/>
              <a:cxnLst/>
              <a:rect l="l" t="t" r="r" b="b"/>
              <a:pathLst>
                <a:path w="254635" h="254635">
                  <a:moveTo>
                    <a:pt x="127152" y="0"/>
                  </a:moveTo>
                  <a:lnTo>
                    <a:pt x="77709" y="10009"/>
                  </a:lnTo>
                  <a:lnTo>
                    <a:pt x="37287" y="37287"/>
                  </a:lnTo>
                  <a:lnTo>
                    <a:pt x="10009" y="77709"/>
                  </a:lnTo>
                  <a:lnTo>
                    <a:pt x="0" y="127152"/>
                  </a:lnTo>
                  <a:lnTo>
                    <a:pt x="10009" y="176595"/>
                  </a:lnTo>
                  <a:lnTo>
                    <a:pt x="37287" y="217017"/>
                  </a:lnTo>
                  <a:lnTo>
                    <a:pt x="77709" y="244295"/>
                  </a:lnTo>
                  <a:lnTo>
                    <a:pt x="127152" y="254304"/>
                  </a:lnTo>
                  <a:lnTo>
                    <a:pt x="176595" y="244295"/>
                  </a:lnTo>
                  <a:lnTo>
                    <a:pt x="217017" y="217017"/>
                  </a:lnTo>
                  <a:lnTo>
                    <a:pt x="244295" y="176595"/>
                  </a:lnTo>
                  <a:lnTo>
                    <a:pt x="254304" y="127152"/>
                  </a:lnTo>
                  <a:lnTo>
                    <a:pt x="244295" y="77709"/>
                  </a:lnTo>
                  <a:lnTo>
                    <a:pt x="217017" y="37287"/>
                  </a:lnTo>
                  <a:lnTo>
                    <a:pt x="176595" y="10009"/>
                  </a:lnTo>
                  <a:lnTo>
                    <a:pt x="127152" y="0"/>
                  </a:lnTo>
                  <a:close/>
                </a:path>
              </a:pathLst>
            </a:custGeom>
            <a:solidFill>
              <a:srgbClr val="FFFFFF"/>
            </a:solidFill>
          </p:spPr>
          <p:txBody>
            <a:bodyPr wrap="square" lIns="0" tIns="0" rIns="0" bIns="0" rtlCol="0"/>
            <a:lstStyle/>
            <a:p>
              <a:endParaRPr/>
            </a:p>
          </p:txBody>
        </p:sp>
        <p:pic>
          <p:nvPicPr>
            <p:cNvPr id="21" name="object 21"/>
            <p:cNvPicPr/>
            <p:nvPr/>
          </p:nvPicPr>
          <p:blipFill>
            <a:blip r:embed="rId11" cstate="print"/>
            <a:stretch>
              <a:fillRect/>
            </a:stretch>
          </p:blipFill>
          <p:spPr>
            <a:xfrm>
              <a:off x="4109365" y="4980431"/>
              <a:ext cx="147231" cy="147243"/>
            </a:xfrm>
            <a:prstGeom prst="rect">
              <a:avLst/>
            </a:prstGeom>
          </p:spPr>
        </p:pic>
        <p:pic>
          <p:nvPicPr>
            <p:cNvPr id="22" name="object 22"/>
            <p:cNvPicPr/>
            <p:nvPr/>
          </p:nvPicPr>
          <p:blipFill>
            <a:blip r:embed="rId12" cstate="print"/>
            <a:stretch>
              <a:fillRect/>
            </a:stretch>
          </p:blipFill>
          <p:spPr>
            <a:xfrm>
              <a:off x="4594987" y="4327956"/>
              <a:ext cx="840511" cy="840511"/>
            </a:xfrm>
            <a:prstGeom prst="rect">
              <a:avLst/>
            </a:prstGeom>
          </p:spPr>
        </p:pic>
        <p:pic>
          <p:nvPicPr>
            <p:cNvPr id="23" name="object 23"/>
            <p:cNvPicPr/>
            <p:nvPr/>
          </p:nvPicPr>
          <p:blipFill>
            <a:blip r:embed="rId13" cstate="print"/>
            <a:stretch>
              <a:fillRect/>
            </a:stretch>
          </p:blipFill>
          <p:spPr>
            <a:xfrm>
              <a:off x="4606671" y="4382553"/>
              <a:ext cx="709396" cy="709383"/>
            </a:xfrm>
            <a:prstGeom prst="rect">
              <a:avLst/>
            </a:prstGeom>
          </p:spPr>
        </p:pic>
        <p:pic>
          <p:nvPicPr>
            <p:cNvPr id="24" name="object 24"/>
            <p:cNvPicPr/>
            <p:nvPr/>
          </p:nvPicPr>
          <p:blipFill>
            <a:blip r:embed="rId14" cstate="print"/>
            <a:stretch>
              <a:fillRect/>
            </a:stretch>
          </p:blipFill>
          <p:spPr>
            <a:xfrm>
              <a:off x="5350423" y="5062757"/>
              <a:ext cx="5881108" cy="1750665"/>
            </a:xfrm>
            <a:prstGeom prst="rect">
              <a:avLst/>
            </a:prstGeom>
          </p:spPr>
        </p:pic>
        <p:sp>
          <p:nvSpPr>
            <p:cNvPr id="25" name="object 25"/>
            <p:cNvSpPr/>
            <p:nvPr/>
          </p:nvSpPr>
          <p:spPr>
            <a:xfrm>
              <a:off x="5374411" y="5117807"/>
              <a:ext cx="5748020" cy="1618615"/>
            </a:xfrm>
            <a:custGeom>
              <a:avLst/>
              <a:gdLst/>
              <a:ahLst/>
              <a:cxnLst/>
              <a:rect l="l" t="t" r="r" b="b"/>
              <a:pathLst>
                <a:path w="5748020" h="1618615">
                  <a:moveTo>
                    <a:pt x="5747893" y="809244"/>
                  </a:moveTo>
                  <a:lnTo>
                    <a:pt x="5746521" y="761695"/>
                  </a:lnTo>
                  <a:lnTo>
                    <a:pt x="5742457" y="714870"/>
                  </a:lnTo>
                  <a:lnTo>
                    <a:pt x="5735764" y="668845"/>
                  </a:lnTo>
                  <a:lnTo>
                    <a:pt x="5726519" y="623684"/>
                  </a:lnTo>
                  <a:lnTo>
                    <a:pt x="5714822" y="579488"/>
                  </a:lnTo>
                  <a:lnTo>
                    <a:pt x="5700725" y="536321"/>
                  </a:lnTo>
                  <a:lnTo>
                    <a:pt x="5684304" y="494245"/>
                  </a:lnTo>
                  <a:lnTo>
                    <a:pt x="5665648" y="453364"/>
                  </a:lnTo>
                  <a:lnTo>
                    <a:pt x="5644820" y="413727"/>
                  </a:lnTo>
                  <a:lnTo>
                    <a:pt x="5621909" y="375412"/>
                  </a:lnTo>
                  <a:lnTo>
                    <a:pt x="5596979" y="338518"/>
                  </a:lnTo>
                  <a:lnTo>
                    <a:pt x="5570118" y="303098"/>
                  </a:lnTo>
                  <a:lnTo>
                    <a:pt x="5541391" y="269240"/>
                  </a:lnTo>
                  <a:lnTo>
                    <a:pt x="5510873" y="237020"/>
                  </a:lnTo>
                  <a:lnTo>
                    <a:pt x="5478653" y="206502"/>
                  </a:lnTo>
                  <a:lnTo>
                    <a:pt x="5444795" y="177774"/>
                  </a:lnTo>
                  <a:lnTo>
                    <a:pt x="5409374" y="150914"/>
                  </a:lnTo>
                  <a:lnTo>
                    <a:pt x="5372481" y="125984"/>
                  </a:lnTo>
                  <a:lnTo>
                    <a:pt x="5334178" y="103073"/>
                  </a:lnTo>
                  <a:lnTo>
                    <a:pt x="5294541" y="82245"/>
                  </a:lnTo>
                  <a:lnTo>
                    <a:pt x="5253647" y="63588"/>
                  </a:lnTo>
                  <a:lnTo>
                    <a:pt x="5211584" y="47180"/>
                  </a:lnTo>
                  <a:lnTo>
                    <a:pt x="5168404" y="33070"/>
                  </a:lnTo>
                  <a:lnTo>
                    <a:pt x="5124208" y="21374"/>
                  </a:lnTo>
                  <a:lnTo>
                    <a:pt x="5079060" y="12128"/>
                  </a:lnTo>
                  <a:lnTo>
                    <a:pt x="5033022" y="5435"/>
                  </a:lnTo>
                  <a:lnTo>
                    <a:pt x="4986198" y="1371"/>
                  </a:lnTo>
                  <a:lnTo>
                    <a:pt x="4938649" y="0"/>
                  </a:lnTo>
                  <a:lnTo>
                    <a:pt x="809244" y="0"/>
                  </a:lnTo>
                  <a:lnTo>
                    <a:pt x="761695" y="1371"/>
                  </a:lnTo>
                  <a:lnTo>
                    <a:pt x="714870" y="5435"/>
                  </a:lnTo>
                  <a:lnTo>
                    <a:pt x="668845" y="12128"/>
                  </a:lnTo>
                  <a:lnTo>
                    <a:pt x="623697" y="21374"/>
                  </a:lnTo>
                  <a:lnTo>
                    <a:pt x="579488" y="33070"/>
                  </a:lnTo>
                  <a:lnTo>
                    <a:pt x="536321" y="47180"/>
                  </a:lnTo>
                  <a:lnTo>
                    <a:pt x="494245" y="63588"/>
                  </a:lnTo>
                  <a:lnTo>
                    <a:pt x="453364" y="82245"/>
                  </a:lnTo>
                  <a:lnTo>
                    <a:pt x="413727" y="103073"/>
                  </a:lnTo>
                  <a:lnTo>
                    <a:pt x="375424" y="125984"/>
                  </a:lnTo>
                  <a:lnTo>
                    <a:pt x="338518" y="150914"/>
                  </a:lnTo>
                  <a:lnTo>
                    <a:pt x="303110" y="177774"/>
                  </a:lnTo>
                  <a:lnTo>
                    <a:pt x="269252" y="206502"/>
                  </a:lnTo>
                  <a:lnTo>
                    <a:pt x="237020" y="237020"/>
                  </a:lnTo>
                  <a:lnTo>
                    <a:pt x="206514" y="269240"/>
                  </a:lnTo>
                  <a:lnTo>
                    <a:pt x="177787" y="303098"/>
                  </a:lnTo>
                  <a:lnTo>
                    <a:pt x="150914" y="338518"/>
                  </a:lnTo>
                  <a:lnTo>
                    <a:pt x="125996" y="375412"/>
                  </a:lnTo>
                  <a:lnTo>
                    <a:pt x="103073" y="413727"/>
                  </a:lnTo>
                  <a:lnTo>
                    <a:pt x="82257" y="453364"/>
                  </a:lnTo>
                  <a:lnTo>
                    <a:pt x="63601" y="494245"/>
                  </a:lnTo>
                  <a:lnTo>
                    <a:pt x="47180" y="536321"/>
                  </a:lnTo>
                  <a:lnTo>
                    <a:pt x="33083" y="579488"/>
                  </a:lnTo>
                  <a:lnTo>
                    <a:pt x="21374" y="623684"/>
                  </a:lnTo>
                  <a:lnTo>
                    <a:pt x="12141" y="668845"/>
                  </a:lnTo>
                  <a:lnTo>
                    <a:pt x="5448" y="714870"/>
                  </a:lnTo>
                  <a:lnTo>
                    <a:pt x="1371" y="761695"/>
                  </a:lnTo>
                  <a:lnTo>
                    <a:pt x="0" y="809244"/>
                  </a:lnTo>
                  <a:lnTo>
                    <a:pt x="1371" y="856792"/>
                  </a:lnTo>
                  <a:lnTo>
                    <a:pt x="5448" y="903617"/>
                  </a:lnTo>
                  <a:lnTo>
                    <a:pt x="12141" y="949642"/>
                  </a:lnTo>
                  <a:lnTo>
                    <a:pt x="21374" y="994791"/>
                  </a:lnTo>
                  <a:lnTo>
                    <a:pt x="33083" y="1038999"/>
                  </a:lnTo>
                  <a:lnTo>
                    <a:pt x="47180" y="1082167"/>
                  </a:lnTo>
                  <a:lnTo>
                    <a:pt x="63601" y="1124242"/>
                  </a:lnTo>
                  <a:lnTo>
                    <a:pt x="82257" y="1165136"/>
                  </a:lnTo>
                  <a:lnTo>
                    <a:pt x="103073" y="1204772"/>
                  </a:lnTo>
                  <a:lnTo>
                    <a:pt x="125996" y="1243076"/>
                  </a:lnTo>
                  <a:lnTo>
                    <a:pt x="150914" y="1279969"/>
                  </a:lnTo>
                  <a:lnTo>
                    <a:pt x="177787" y="1315389"/>
                  </a:lnTo>
                  <a:lnTo>
                    <a:pt x="206514" y="1349248"/>
                  </a:lnTo>
                  <a:lnTo>
                    <a:pt x="237020" y="1381467"/>
                  </a:lnTo>
                  <a:lnTo>
                    <a:pt x="269252" y="1411986"/>
                  </a:lnTo>
                  <a:lnTo>
                    <a:pt x="303110" y="1440713"/>
                  </a:lnTo>
                  <a:lnTo>
                    <a:pt x="338518" y="1467573"/>
                  </a:lnTo>
                  <a:lnTo>
                    <a:pt x="375424" y="1492504"/>
                  </a:lnTo>
                  <a:lnTo>
                    <a:pt x="413727" y="1515414"/>
                  </a:lnTo>
                  <a:lnTo>
                    <a:pt x="453364" y="1536242"/>
                  </a:lnTo>
                  <a:lnTo>
                    <a:pt x="494245" y="1554899"/>
                  </a:lnTo>
                  <a:lnTo>
                    <a:pt x="536321" y="1571320"/>
                  </a:lnTo>
                  <a:lnTo>
                    <a:pt x="579488" y="1585417"/>
                  </a:lnTo>
                  <a:lnTo>
                    <a:pt x="623697" y="1597126"/>
                  </a:lnTo>
                  <a:lnTo>
                    <a:pt x="668845" y="1606359"/>
                  </a:lnTo>
                  <a:lnTo>
                    <a:pt x="714870" y="1613052"/>
                  </a:lnTo>
                  <a:lnTo>
                    <a:pt x="761695" y="1617129"/>
                  </a:lnTo>
                  <a:lnTo>
                    <a:pt x="809244" y="1618500"/>
                  </a:lnTo>
                  <a:lnTo>
                    <a:pt x="4938649" y="1618500"/>
                  </a:lnTo>
                  <a:lnTo>
                    <a:pt x="4986198" y="1617129"/>
                  </a:lnTo>
                  <a:lnTo>
                    <a:pt x="5033022" y="1613052"/>
                  </a:lnTo>
                  <a:lnTo>
                    <a:pt x="5079060" y="1606359"/>
                  </a:lnTo>
                  <a:lnTo>
                    <a:pt x="5124208" y="1597126"/>
                  </a:lnTo>
                  <a:lnTo>
                    <a:pt x="5168404" y="1585417"/>
                  </a:lnTo>
                  <a:lnTo>
                    <a:pt x="5211584" y="1571320"/>
                  </a:lnTo>
                  <a:lnTo>
                    <a:pt x="5253647" y="1554899"/>
                  </a:lnTo>
                  <a:lnTo>
                    <a:pt x="5294541" y="1536242"/>
                  </a:lnTo>
                  <a:lnTo>
                    <a:pt x="5334178" y="1515414"/>
                  </a:lnTo>
                  <a:lnTo>
                    <a:pt x="5372481" y="1492504"/>
                  </a:lnTo>
                  <a:lnTo>
                    <a:pt x="5409374" y="1467573"/>
                  </a:lnTo>
                  <a:lnTo>
                    <a:pt x="5444795" y="1440713"/>
                  </a:lnTo>
                  <a:lnTo>
                    <a:pt x="5478653" y="1411986"/>
                  </a:lnTo>
                  <a:lnTo>
                    <a:pt x="5510873" y="1381467"/>
                  </a:lnTo>
                  <a:lnTo>
                    <a:pt x="5541391" y="1349248"/>
                  </a:lnTo>
                  <a:lnTo>
                    <a:pt x="5570118" y="1315389"/>
                  </a:lnTo>
                  <a:lnTo>
                    <a:pt x="5596979" y="1279969"/>
                  </a:lnTo>
                  <a:lnTo>
                    <a:pt x="5621909" y="1243076"/>
                  </a:lnTo>
                  <a:lnTo>
                    <a:pt x="5644820" y="1204772"/>
                  </a:lnTo>
                  <a:lnTo>
                    <a:pt x="5665648" y="1165136"/>
                  </a:lnTo>
                  <a:lnTo>
                    <a:pt x="5684304" y="1124242"/>
                  </a:lnTo>
                  <a:lnTo>
                    <a:pt x="5700725" y="1082167"/>
                  </a:lnTo>
                  <a:lnTo>
                    <a:pt x="5714822" y="1038999"/>
                  </a:lnTo>
                  <a:lnTo>
                    <a:pt x="5726519" y="994791"/>
                  </a:lnTo>
                  <a:lnTo>
                    <a:pt x="5735764" y="949642"/>
                  </a:lnTo>
                  <a:lnTo>
                    <a:pt x="5742457" y="903617"/>
                  </a:lnTo>
                  <a:lnTo>
                    <a:pt x="5746521" y="856792"/>
                  </a:lnTo>
                  <a:lnTo>
                    <a:pt x="5747893" y="809244"/>
                  </a:lnTo>
                  <a:close/>
                </a:path>
              </a:pathLst>
            </a:custGeom>
            <a:solidFill>
              <a:srgbClr val="9B70A8"/>
            </a:solidFill>
          </p:spPr>
          <p:txBody>
            <a:bodyPr wrap="square" lIns="0" tIns="0" rIns="0" bIns="0" rtlCol="0"/>
            <a:lstStyle/>
            <a:p>
              <a:endParaRPr/>
            </a:p>
          </p:txBody>
        </p:sp>
        <p:pic>
          <p:nvPicPr>
            <p:cNvPr id="26" name="object 26"/>
            <p:cNvPicPr/>
            <p:nvPr/>
          </p:nvPicPr>
          <p:blipFill>
            <a:blip r:embed="rId15" cstate="print"/>
            <a:stretch>
              <a:fillRect/>
            </a:stretch>
          </p:blipFill>
          <p:spPr>
            <a:xfrm>
              <a:off x="4192765" y="5720225"/>
              <a:ext cx="1026159" cy="384167"/>
            </a:xfrm>
            <a:prstGeom prst="rect">
              <a:avLst/>
            </a:prstGeom>
          </p:spPr>
        </p:pic>
        <p:sp>
          <p:nvSpPr>
            <p:cNvPr id="27" name="object 27"/>
            <p:cNvSpPr/>
            <p:nvPr/>
          </p:nvSpPr>
          <p:spPr>
            <a:xfrm>
              <a:off x="4314592" y="5899513"/>
              <a:ext cx="807720" cy="0"/>
            </a:xfrm>
            <a:custGeom>
              <a:avLst/>
              <a:gdLst/>
              <a:ahLst/>
              <a:cxnLst/>
              <a:rect l="l" t="t" r="r" b="b"/>
              <a:pathLst>
                <a:path w="807720">
                  <a:moveTo>
                    <a:pt x="0" y="0"/>
                  </a:moveTo>
                  <a:lnTo>
                    <a:pt x="807542" y="0"/>
                  </a:lnTo>
                </a:path>
              </a:pathLst>
            </a:custGeom>
            <a:ln w="20612">
              <a:solidFill>
                <a:srgbClr val="FFFFFF"/>
              </a:solidFill>
            </a:ln>
          </p:spPr>
          <p:txBody>
            <a:bodyPr wrap="square" lIns="0" tIns="0" rIns="0" bIns="0" rtlCol="0"/>
            <a:lstStyle/>
            <a:p>
              <a:endParaRPr/>
            </a:p>
          </p:txBody>
        </p:sp>
        <p:sp>
          <p:nvSpPr>
            <p:cNvPr id="28" name="object 28"/>
            <p:cNvSpPr/>
            <p:nvPr/>
          </p:nvSpPr>
          <p:spPr>
            <a:xfrm>
              <a:off x="4225371" y="5774597"/>
              <a:ext cx="254635" cy="254635"/>
            </a:xfrm>
            <a:custGeom>
              <a:avLst/>
              <a:gdLst/>
              <a:ahLst/>
              <a:cxnLst/>
              <a:rect l="l" t="t" r="r" b="b"/>
              <a:pathLst>
                <a:path w="254635" h="254635">
                  <a:moveTo>
                    <a:pt x="127152" y="0"/>
                  </a:moveTo>
                  <a:lnTo>
                    <a:pt x="77704" y="10009"/>
                  </a:lnTo>
                  <a:lnTo>
                    <a:pt x="37282" y="37287"/>
                  </a:lnTo>
                  <a:lnTo>
                    <a:pt x="10007" y="77709"/>
                  </a:lnTo>
                  <a:lnTo>
                    <a:pt x="0" y="127152"/>
                  </a:lnTo>
                  <a:lnTo>
                    <a:pt x="10007" y="176595"/>
                  </a:lnTo>
                  <a:lnTo>
                    <a:pt x="37282" y="217017"/>
                  </a:lnTo>
                  <a:lnTo>
                    <a:pt x="77704" y="244295"/>
                  </a:lnTo>
                  <a:lnTo>
                    <a:pt x="127152" y="254304"/>
                  </a:lnTo>
                  <a:lnTo>
                    <a:pt x="176595" y="244295"/>
                  </a:lnTo>
                  <a:lnTo>
                    <a:pt x="217017" y="217017"/>
                  </a:lnTo>
                  <a:lnTo>
                    <a:pt x="244295" y="176595"/>
                  </a:lnTo>
                  <a:lnTo>
                    <a:pt x="254304" y="127152"/>
                  </a:lnTo>
                  <a:lnTo>
                    <a:pt x="244295" y="77709"/>
                  </a:lnTo>
                  <a:lnTo>
                    <a:pt x="217017" y="37287"/>
                  </a:lnTo>
                  <a:lnTo>
                    <a:pt x="176595" y="10009"/>
                  </a:lnTo>
                  <a:lnTo>
                    <a:pt x="127152" y="0"/>
                  </a:lnTo>
                  <a:close/>
                </a:path>
              </a:pathLst>
            </a:custGeom>
            <a:solidFill>
              <a:srgbClr val="FFFFFF"/>
            </a:solidFill>
          </p:spPr>
          <p:txBody>
            <a:bodyPr wrap="square" lIns="0" tIns="0" rIns="0" bIns="0" rtlCol="0"/>
            <a:lstStyle/>
            <a:p>
              <a:endParaRPr/>
            </a:p>
          </p:txBody>
        </p:sp>
        <p:pic>
          <p:nvPicPr>
            <p:cNvPr id="29" name="object 29"/>
            <p:cNvPicPr/>
            <p:nvPr/>
          </p:nvPicPr>
          <p:blipFill>
            <a:blip r:embed="rId16" cstate="print"/>
            <a:stretch>
              <a:fillRect/>
            </a:stretch>
          </p:blipFill>
          <p:spPr>
            <a:xfrm>
              <a:off x="4278906" y="5828126"/>
              <a:ext cx="147231" cy="147243"/>
            </a:xfrm>
            <a:prstGeom prst="rect">
              <a:avLst/>
            </a:prstGeom>
          </p:spPr>
        </p:pic>
        <p:pic>
          <p:nvPicPr>
            <p:cNvPr id="30" name="object 30"/>
            <p:cNvPicPr/>
            <p:nvPr/>
          </p:nvPicPr>
          <p:blipFill>
            <a:blip r:embed="rId17" cstate="print"/>
            <a:stretch>
              <a:fillRect/>
            </a:stretch>
          </p:blipFill>
          <p:spPr>
            <a:xfrm>
              <a:off x="4796091" y="5511393"/>
              <a:ext cx="840523" cy="840511"/>
            </a:xfrm>
            <a:prstGeom prst="rect">
              <a:avLst/>
            </a:prstGeom>
          </p:spPr>
        </p:pic>
        <p:pic>
          <p:nvPicPr>
            <p:cNvPr id="31" name="object 31"/>
            <p:cNvPicPr/>
            <p:nvPr/>
          </p:nvPicPr>
          <p:blipFill>
            <a:blip r:embed="rId18" cstate="print"/>
            <a:stretch>
              <a:fillRect/>
            </a:stretch>
          </p:blipFill>
          <p:spPr>
            <a:xfrm>
              <a:off x="4807445" y="5567045"/>
              <a:ext cx="709383" cy="709383"/>
            </a:xfrm>
            <a:prstGeom prst="rect">
              <a:avLst/>
            </a:prstGeom>
          </p:spPr>
        </p:pic>
        <p:pic>
          <p:nvPicPr>
            <p:cNvPr id="32" name="object 32"/>
            <p:cNvPicPr/>
            <p:nvPr/>
          </p:nvPicPr>
          <p:blipFill>
            <a:blip r:embed="rId19" cstate="print"/>
            <a:stretch>
              <a:fillRect/>
            </a:stretch>
          </p:blipFill>
          <p:spPr>
            <a:xfrm>
              <a:off x="5004931" y="6777329"/>
              <a:ext cx="6118300" cy="1817700"/>
            </a:xfrm>
            <a:prstGeom prst="rect">
              <a:avLst/>
            </a:prstGeom>
          </p:spPr>
        </p:pic>
        <p:sp>
          <p:nvSpPr>
            <p:cNvPr id="33" name="object 33"/>
            <p:cNvSpPr/>
            <p:nvPr/>
          </p:nvSpPr>
          <p:spPr>
            <a:xfrm>
              <a:off x="5027066" y="6833069"/>
              <a:ext cx="5986780" cy="1685925"/>
            </a:xfrm>
            <a:custGeom>
              <a:avLst/>
              <a:gdLst/>
              <a:ahLst/>
              <a:cxnLst/>
              <a:rect l="l" t="t" r="r" b="b"/>
              <a:pathLst>
                <a:path w="5986780" h="1685925">
                  <a:moveTo>
                    <a:pt x="5986538" y="842848"/>
                  </a:moveTo>
                  <a:lnTo>
                    <a:pt x="5985205" y="795020"/>
                  </a:lnTo>
                  <a:lnTo>
                    <a:pt x="5981243" y="747890"/>
                  </a:lnTo>
                  <a:lnTo>
                    <a:pt x="5974740" y="701535"/>
                  </a:lnTo>
                  <a:lnTo>
                    <a:pt x="5965761" y="656018"/>
                  </a:lnTo>
                  <a:lnTo>
                    <a:pt x="5954369" y="611416"/>
                  </a:lnTo>
                  <a:lnTo>
                    <a:pt x="5940641" y="567804"/>
                  </a:lnTo>
                  <a:lnTo>
                    <a:pt x="5924639" y="525246"/>
                  </a:lnTo>
                  <a:lnTo>
                    <a:pt x="5906452" y="483806"/>
                  </a:lnTo>
                  <a:lnTo>
                    <a:pt x="5886145" y="443572"/>
                  </a:lnTo>
                  <a:lnTo>
                    <a:pt x="5863780" y="404609"/>
                  </a:lnTo>
                  <a:lnTo>
                    <a:pt x="5839447" y="366979"/>
                  </a:lnTo>
                  <a:lnTo>
                    <a:pt x="5813183" y="330758"/>
                  </a:lnTo>
                  <a:lnTo>
                    <a:pt x="5785104" y="296037"/>
                  </a:lnTo>
                  <a:lnTo>
                    <a:pt x="5755246" y="262851"/>
                  </a:lnTo>
                  <a:lnTo>
                    <a:pt x="5723687" y="231292"/>
                  </a:lnTo>
                  <a:lnTo>
                    <a:pt x="5690501" y="201434"/>
                  </a:lnTo>
                  <a:lnTo>
                    <a:pt x="5655780" y="173355"/>
                  </a:lnTo>
                  <a:lnTo>
                    <a:pt x="5619559" y="147091"/>
                  </a:lnTo>
                  <a:lnTo>
                    <a:pt x="5581929" y="122758"/>
                  </a:lnTo>
                  <a:lnTo>
                    <a:pt x="5542966" y="100393"/>
                  </a:lnTo>
                  <a:lnTo>
                    <a:pt x="5502732" y="80086"/>
                  </a:lnTo>
                  <a:lnTo>
                    <a:pt x="5461292" y="61899"/>
                  </a:lnTo>
                  <a:lnTo>
                    <a:pt x="5418734" y="45897"/>
                  </a:lnTo>
                  <a:lnTo>
                    <a:pt x="5375122" y="32169"/>
                  </a:lnTo>
                  <a:lnTo>
                    <a:pt x="5330520" y="20777"/>
                  </a:lnTo>
                  <a:lnTo>
                    <a:pt x="5285003" y="11798"/>
                  </a:lnTo>
                  <a:lnTo>
                    <a:pt x="5238648" y="5295"/>
                  </a:lnTo>
                  <a:lnTo>
                    <a:pt x="5191518" y="1333"/>
                  </a:lnTo>
                  <a:lnTo>
                    <a:pt x="5143690" y="0"/>
                  </a:lnTo>
                  <a:lnTo>
                    <a:pt x="842835" y="0"/>
                  </a:lnTo>
                  <a:lnTo>
                    <a:pt x="795007" y="1333"/>
                  </a:lnTo>
                  <a:lnTo>
                    <a:pt x="747877" y="5295"/>
                  </a:lnTo>
                  <a:lnTo>
                    <a:pt x="701522" y="11798"/>
                  </a:lnTo>
                  <a:lnTo>
                    <a:pt x="656005" y="20777"/>
                  </a:lnTo>
                  <a:lnTo>
                    <a:pt x="611403" y="32169"/>
                  </a:lnTo>
                  <a:lnTo>
                    <a:pt x="567791" y="45897"/>
                  </a:lnTo>
                  <a:lnTo>
                    <a:pt x="525233" y="61899"/>
                  </a:lnTo>
                  <a:lnTo>
                    <a:pt x="483793" y="80086"/>
                  </a:lnTo>
                  <a:lnTo>
                    <a:pt x="443560" y="100393"/>
                  </a:lnTo>
                  <a:lnTo>
                    <a:pt x="404596" y="122758"/>
                  </a:lnTo>
                  <a:lnTo>
                    <a:pt x="366966" y="147091"/>
                  </a:lnTo>
                  <a:lnTo>
                    <a:pt x="330758" y="173355"/>
                  </a:lnTo>
                  <a:lnTo>
                    <a:pt x="296024" y="201434"/>
                  </a:lnTo>
                  <a:lnTo>
                    <a:pt x="262839" y="231292"/>
                  </a:lnTo>
                  <a:lnTo>
                    <a:pt x="231292" y="262851"/>
                  </a:lnTo>
                  <a:lnTo>
                    <a:pt x="201434" y="296037"/>
                  </a:lnTo>
                  <a:lnTo>
                    <a:pt x="173342" y="330758"/>
                  </a:lnTo>
                  <a:lnTo>
                    <a:pt x="147091" y="366979"/>
                  </a:lnTo>
                  <a:lnTo>
                    <a:pt x="122745" y="404609"/>
                  </a:lnTo>
                  <a:lnTo>
                    <a:pt x="100380" y="443572"/>
                  </a:lnTo>
                  <a:lnTo>
                    <a:pt x="80073" y="483806"/>
                  </a:lnTo>
                  <a:lnTo>
                    <a:pt x="61887" y="525246"/>
                  </a:lnTo>
                  <a:lnTo>
                    <a:pt x="45897" y="567804"/>
                  </a:lnTo>
                  <a:lnTo>
                    <a:pt x="32169" y="611416"/>
                  </a:lnTo>
                  <a:lnTo>
                    <a:pt x="20777" y="656018"/>
                  </a:lnTo>
                  <a:lnTo>
                    <a:pt x="11785" y="701535"/>
                  </a:lnTo>
                  <a:lnTo>
                    <a:pt x="5283" y="747890"/>
                  </a:lnTo>
                  <a:lnTo>
                    <a:pt x="1333" y="795020"/>
                  </a:lnTo>
                  <a:lnTo>
                    <a:pt x="0" y="842848"/>
                  </a:lnTo>
                  <a:lnTo>
                    <a:pt x="1333" y="890676"/>
                  </a:lnTo>
                  <a:lnTo>
                    <a:pt x="5283" y="937806"/>
                  </a:lnTo>
                  <a:lnTo>
                    <a:pt x="11785" y="984161"/>
                  </a:lnTo>
                  <a:lnTo>
                    <a:pt x="20777" y="1029677"/>
                  </a:lnTo>
                  <a:lnTo>
                    <a:pt x="32169" y="1074280"/>
                  </a:lnTo>
                  <a:lnTo>
                    <a:pt x="45897" y="1117892"/>
                  </a:lnTo>
                  <a:lnTo>
                    <a:pt x="61887" y="1160462"/>
                  </a:lnTo>
                  <a:lnTo>
                    <a:pt x="80073" y="1201889"/>
                  </a:lnTo>
                  <a:lnTo>
                    <a:pt x="100380" y="1242123"/>
                  </a:lnTo>
                  <a:lnTo>
                    <a:pt x="122745" y="1281099"/>
                  </a:lnTo>
                  <a:lnTo>
                    <a:pt x="147091" y="1318717"/>
                  </a:lnTo>
                  <a:lnTo>
                    <a:pt x="173342" y="1354937"/>
                  </a:lnTo>
                  <a:lnTo>
                    <a:pt x="201434" y="1389672"/>
                  </a:lnTo>
                  <a:lnTo>
                    <a:pt x="231292" y="1422844"/>
                  </a:lnTo>
                  <a:lnTo>
                    <a:pt x="262839" y="1454404"/>
                  </a:lnTo>
                  <a:lnTo>
                    <a:pt x="296024" y="1484261"/>
                  </a:lnTo>
                  <a:lnTo>
                    <a:pt x="330758" y="1512341"/>
                  </a:lnTo>
                  <a:lnTo>
                    <a:pt x="366966" y="1538592"/>
                  </a:lnTo>
                  <a:lnTo>
                    <a:pt x="404596" y="1562938"/>
                  </a:lnTo>
                  <a:lnTo>
                    <a:pt x="443560" y="1585302"/>
                  </a:lnTo>
                  <a:lnTo>
                    <a:pt x="483793" y="1605610"/>
                  </a:lnTo>
                  <a:lnTo>
                    <a:pt x="525233" y="1623796"/>
                  </a:lnTo>
                  <a:lnTo>
                    <a:pt x="567791" y="1639785"/>
                  </a:lnTo>
                  <a:lnTo>
                    <a:pt x="611403" y="1653514"/>
                  </a:lnTo>
                  <a:lnTo>
                    <a:pt x="656005" y="1664906"/>
                  </a:lnTo>
                  <a:lnTo>
                    <a:pt x="701522" y="1673898"/>
                  </a:lnTo>
                  <a:lnTo>
                    <a:pt x="747877" y="1680400"/>
                  </a:lnTo>
                  <a:lnTo>
                    <a:pt x="795007" y="1684350"/>
                  </a:lnTo>
                  <a:lnTo>
                    <a:pt x="842835" y="1685683"/>
                  </a:lnTo>
                  <a:lnTo>
                    <a:pt x="5143690" y="1685683"/>
                  </a:lnTo>
                  <a:lnTo>
                    <a:pt x="5191518" y="1684350"/>
                  </a:lnTo>
                  <a:lnTo>
                    <a:pt x="5238648" y="1680400"/>
                  </a:lnTo>
                  <a:lnTo>
                    <a:pt x="5285003" y="1673898"/>
                  </a:lnTo>
                  <a:lnTo>
                    <a:pt x="5330520" y="1664906"/>
                  </a:lnTo>
                  <a:lnTo>
                    <a:pt x="5375122" y="1653514"/>
                  </a:lnTo>
                  <a:lnTo>
                    <a:pt x="5418734" y="1639785"/>
                  </a:lnTo>
                  <a:lnTo>
                    <a:pt x="5461292" y="1623796"/>
                  </a:lnTo>
                  <a:lnTo>
                    <a:pt x="5502732" y="1605610"/>
                  </a:lnTo>
                  <a:lnTo>
                    <a:pt x="5542966" y="1585302"/>
                  </a:lnTo>
                  <a:lnTo>
                    <a:pt x="5581929" y="1562938"/>
                  </a:lnTo>
                  <a:lnTo>
                    <a:pt x="5619559" y="1538592"/>
                  </a:lnTo>
                  <a:lnTo>
                    <a:pt x="5655780" y="1512341"/>
                  </a:lnTo>
                  <a:lnTo>
                    <a:pt x="5690501" y="1484261"/>
                  </a:lnTo>
                  <a:lnTo>
                    <a:pt x="5723687" y="1454404"/>
                  </a:lnTo>
                  <a:lnTo>
                    <a:pt x="5755246" y="1422844"/>
                  </a:lnTo>
                  <a:lnTo>
                    <a:pt x="5785104" y="1389672"/>
                  </a:lnTo>
                  <a:lnTo>
                    <a:pt x="5813183" y="1354937"/>
                  </a:lnTo>
                  <a:lnTo>
                    <a:pt x="5839447" y="1318717"/>
                  </a:lnTo>
                  <a:lnTo>
                    <a:pt x="5863780" y="1281099"/>
                  </a:lnTo>
                  <a:lnTo>
                    <a:pt x="5886145" y="1242123"/>
                  </a:lnTo>
                  <a:lnTo>
                    <a:pt x="5906452" y="1201889"/>
                  </a:lnTo>
                  <a:lnTo>
                    <a:pt x="5924639" y="1160462"/>
                  </a:lnTo>
                  <a:lnTo>
                    <a:pt x="5940641" y="1117892"/>
                  </a:lnTo>
                  <a:lnTo>
                    <a:pt x="5954369" y="1074280"/>
                  </a:lnTo>
                  <a:lnTo>
                    <a:pt x="5965761" y="1029677"/>
                  </a:lnTo>
                  <a:lnTo>
                    <a:pt x="5974740" y="984161"/>
                  </a:lnTo>
                  <a:lnTo>
                    <a:pt x="5981243" y="937806"/>
                  </a:lnTo>
                  <a:lnTo>
                    <a:pt x="5985205" y="890676"/>
                  </a:lnTo>
                  <a:lnTo>
                    <a:pt x="5986538" y="842848"/>
                  </a:lnTo>
                  <a:close/>
                </a:path>
              </a:pathLst>
            </a:custGeom>
            <a:solidFill>
              <a:srgbClr val="F9BB5A"/>
            </a:solidFill>
          </p:spPr>
          <p:txBody>
            <a:bodyPr wrap="square" lIns="0" tIns="0" rIns="0" bIns="0" rtlCol="0"/>
            <a:lstStyle/>
            <a:p>
              <a:endParaRPr/>
            </a:p>
          </p:txBody>
        </p:sp>
        <p:pic>
          <p:nvPicPr>
            <p:cNvPr id="34" name="object 34"/>
            <p:cNvPicPr/>
            <p:nvPr/>
          </p:nvPicPr>
          <p:blipFill>
            <a:blip r:embed="rId20" cstate="print"/>
            <a:stretch>
              <a:fillRect/>
            </a:stretch>
          </p:blipFill>
          <p:spPr>
            <a:xfrm>
              <a:off x="4017441" y="6581394"/>
              <a:ext cx="1036472" cy="585254"/>
            </a:xfrm>
            <a:prstGeom prst="rect">
              <a:avLst/>
            </a:prstGeom>
          </p:spPr>
        </p:pic>
        <p:sp>
          <p:nvSpPr>
            <p:cNvPr id="35" name="object 35"/>
            <p:cNvSpPr/>
            <p:nvPr/>
          </p:nvSpPr>
          <p:spPr>
            <a:xfrm>
              <a:off x="4138189" y="6739465"/>
              <a:ext cx="814705" cy="342900"/>
            </a:xfrm>
            <a:custGeom>
              <a:avLst/>
              <a:gdLst/>
              <a:ahLst/>
              <a:cxnLst/>
              <a:rect l="l" t="t" r="r" b="b"/>
              <a:pathLst>
                <a:path w="814704" h="342900">
                  <a:moveTo>
                    <a:pt x="0" y="0"/>
                  </a:moveTo>
                  <a:lnTo>
                    <a:pt x="814412" y="342366"/>
                  </a:lnTo>
                </a:path>
              </a:pathLst>
            </a:custGeom>
            <a:ln w="20612">
              <a:solidFill>
                <a:srgbClr val="FFFFFF"/>
              </a:solidFill>
            </a:ln>
          </p:spPr>
          <p:txBody>
            <a:bodyPr wrap="square" lIns="0" tIns="0" rIns="0" bIns="0" rtlCol="0"/>
            <a:lstStyle/>
            <a:p>
              <a:endParaRPr/>
            </a:p>
          </p:txBody>
        </p:sp>
        <p:sp>
          <p:nvSpPr>
            <p:cNvPr id="36" name="object 36"/>
            <p:cNvSpPr/>
            <p:nvPr/>
          </p:nvSpPr>
          <p:spPr>
            <a:xfrm>
              <a:off x="4051369" y="6635677"/>
              <a:ext cx="254635" cy="254635"/>
            </a:xfrm>
            <a:custGeom>
              <a:avLst/>
              <a:gdLst/>
              <a:ahLst/>
              <a:cxnLst/>
              <a:rect l="l" t="t" r="r" b="b"/>
              <a:pathLst>
                <a:path w="254635" h="254634">
                  <a:moveTo>
                    <a:pt x="127152" y="0"/>
                  </a:moveTo>
                  <a:lnTo>
                    <a:pt x="77709" y="10009"/>
                  </a:lnTo>
                  <a:lnTo>
                    <a:pt x="37287" y="37287"/>
                  </a:lnTo>
                  <a:lnTo>
                    <a:pt x="10009" y="77709"/>
                  </a:lnTo>
                  <a:lnTo>
                    <a:pt x="0" y="127152"/>
                  </a:lnTo>
                  <a:lnTo>
                    <a:pt x="10009" y="176595"/>
                  </a:lnTo>
                  <a:lnTo>
                    <a:pt x="37287" y="217017"/>
                  </a:lnTo>
                  <a:lnTo>
                    <a:pt x="77709" y="244295"/>
                  </a:lnTo>
                  <a:lnTo>
                    <a:pt x="127152" y="254304"/>
                  </a:lnTo>
                  <a:lnTo>
                    <a:pt x="176595" y="244295"/>
                  </a:lnTo>
                  <a:lnTo>
                    <a:pt x="217017" y="217017"/>
                  </a:lnTo>
                  <a:lnTo>
                    <a:pt x="244295" y="176595"/>
                  </a:lnTo>
                  <a:lnTo>
                    <a:pt x="254304" y="127152"/>
                  </a:lnTo>
                  <a:lnTo>
                    <a:pt x="244295" y="77709"/>
                  </a:lnTo>
                  <a:lnTo>
                    <a:pt x="217017" y="37287"/>
                  </a:lnTo>
                  <a:lnTo>
                    <a:pt x="176595" y="10009"/>
                  </a:lnTo>
                  <a:lnTo>
                    <a:pt x="127152" y="0"/>
                  </a:lnTo>
                  <a:close/>
                </a:path>
              </a:pathLst>
            </a:custGeom>
            <a:solidFill>
              <a:srgbClr val="FFFFFF"/>
            </a:solidFill>
          </p:spPr>
          <p:txBody>
            <a:bodyPr wrap="square" lIns="0" tIns="0" rIns="0" bIns="0" rtlCol="0"/>
            <a:lstStyle/>
            <a:p>
              <a:endParaRPr/>
            </a:p>
          </p:txBody>
        </p:sp>
        <p:pic>
          <p:nvPicPr>
            <p:cNvPr id="37" name="object 37"/>
            <p:cNvPicPr/>
            <p:nvPr/>
          </p:nvPicPr>
          <p:blipFill>
            <a:blip r:embed="rId21" cstate="print"/>
            <a:stretch>
              <a:fillRect/>
            </a:stretch>
          </p:blipFill>
          <p:spPr>
            <a:xfrm>
              <a:off x="4104906" y="6689216"/>
              <a:ext cx="147231" cy="147231"/>
            </a:xfrm>
            <a:prstGeom prst="rect">
              <a:avLst/>
            </a:prstGeom>
          </p:spPr>
        </p:pic>
        <p:pic>
          <p:nvPicPr>
            <p:cNvPr id="38" name="object 38"/>
            <p:cNvPicPr/>
            <p:nvPr/>
          </p:nvPicPr>
          <p:blipFill>
            <a:blip r:embed="rId22" cstate="print"/>
            <a:stretch>
              <a:fillRect/>
            </a:stretch>
          </p:blipFill>
          <p:spPr>
            <a:xfrm>
              <a:off x="4540846" y="6697401"/>
              <a:ext cx="840511" cy="840517"/>
            </a:xfrm>
            <a:prstGeom prst="rect">
              <a:avLst/>
            </a:prstGeom>
          </p:spPr>
        </p:pic>
        <p:pic>
          <p:nvPicPr>
            <p:cNvPr id="39" name="object 39"/>
            <p:cNvPicPr/>
            <p:nvPr/>
          </p:nvPicPr>
          <p:blipFill>
            <a:blip r:embed="rId23" cstate="print"/>
            <a:stretch>
              <a:fillRect/>
            </a:stretch>
          </p:blipFill>
          <p:spPr>
            <a:xfrm>
              <a:off x="4553140" y="6751522"/>
              <a:ext cx="709371" cy="709371"/>
            </a:xfrm>
            <a:prstGeom prst="rect">
              <a:avLst/>
            </a:prstGeom>
          </p:spPr>
        </p:pic>
      </p:grpSp>
      <p:sp>
        <p:nvSpPr>
          <p:cNvPr id="40" name="object 40"/>
          <p:cNvSpPr txBox="1"/>
          <p:nvPr/>
        </p:nvSpPr>
        <p:spPr>
          <a:xfrm>
            <a:off x="1380331" y="5327797"/>
            <a:ext cx="1618615" cy="1031240"/>
          </a:xfrm>
          <a:prstGeom prst="rect">
            <a:avLst/>
          </a:prstGeom>
        </p:spPr>
        <p:txBody>
          <a:bodyPr vert="horz" wrap="square" lIns="0" tIns="12700" rIns="0" bIns="0" rtlCol="0">
            <a:spAutoFit/>
          </a:bodyPr>
          <a:lstStyle/>
          <a:p>
            <a:pPr marL="12700" marR="5080" algn="ctr">
              <a:lnSpc>
                <a:spcPct val="100000"/>
              </a:lnSpc>
              <a:spcBef>
                <a:spcPts val="100"/>
              </a:spcBef>
            </a:pPr>
            <a:r>
              <a:rPr sz="2200" b="1" spc="60" dirty="0">
                <a:latin typeface="Century Gothic"/>
                <a:cs typeface="Century Gothic"/>
              </a:rPr>
              <a:t>Importante </a:t>
            </a:r>
            <a:r>
              <a:rPr sz="2200" b="1" spc="75" dirty="0">
                <a:latin typeface="Century Gothic"/>
                <a:cs typeface="Century Gothic"/>
              </a:rPr>
              <a:t>tomar</a:t>
            </a:r>
            <a:r>
              <a:rPr sz="2200" b="1" spc="60" dirty="0">
                <a:latin typeface="Century Gothic"/>
                <a:cs typeface="Century Gothic"/>
              </a:rPr>
              <a:t> </a:t>
            </a:r>
            <a:r>
              <a:rPr sz="2200" b="1" spc="-25" dirty="0">
                <a:latin typeface="Century Gothic"/>
                <a:cs typeface="Century Gothic"/>
              </a:rPr>
              <a:t>en </a:t>
            </a:r>
            <a:r>
              <a:rPr sz="2200" b="1" spc="45" dirty="0">
                <a:latin typeface="Century Gothic"/>
                <a:cs typeface="Century Gothic"/>
              </a:rPr>
              <a:t>cuenta:</a:t>
            </a:r>
            <a:endParaRPr sz="2200">
              <a:latin typeface="Century Gothic"/>
              <a:cs typeface="Century Gothic"/>
            </a:endParaRPr>
          </a:p>
        </p:txBody>
      </p:sp>
      <p:sp>
        <p:nvSpPr>
          <p:cNvPr id="41" name="object 41"/>
          <p:cNvSpPr txBox="1"/>
          <p:nvPr/>
        </p:nvSpPr>
        <p:spPr>
          <a:xfrm>
            <a:off x="5400266" y="3526208"/>
            <a:ext cx="5318125" cy="1244600"/>
          </a:xfrm>
          <a:prstGeom prst="rect">
            <a:avLst/>
          </a:prstGeom>
        </p:spPr>
        <p:txBody>
          <a:bodyPr vert="horz" wrap="square" lIns="0" tIns="12700" rIns="0" bIns="0" rtlCol="0">
            <a:spAutoFit/>
          </a:bodyPr>
          <a:lstStyle/>
          <a:p>
            <a:pPr marL="12700" marR="829944">
              <a:lnSpc>
                <a:spcPct val="100000"/>
              </a:lnSpc>
              <a:spcBef>
                <a:spcPts val="100"/>
              </a:spcBef>
            </a:pPr>
            <a:r>
              <a:rPr sz="2000" dirty="0">
                <a:solidFill>
                  <a:srgbClr val="FFFFFF"/>
                </a:solidFill>
                <a:latin typeface="Century Gothic"/>
                <a:cs typeface="Century Gothic"/>
              </a:rPr>
              <a:t>Los</a:t>
            </a:r>
            <a:r>
              <a:rPr sz="2000" spc="125" dirty="0">
                <a:solidFill>
                  <a:srgbClr val="FFFFFF"/>
                </a:solidFill>
                <a:latin typeface="Century Gothic"/>
                <a:cs typeface="Century Gothic"/>
              </a:rPr>
              <a:t> </a:t>
            </a:r>
            <a:r>
              <a:rPr sz="2000" dirty="0">
                <a:solidFill>
                  <a:srgbClr val="FFFFFF"/>
                </a:solidFill>
                <a:latin typeface="Century Gothic"/>
                <a:cs typeface="Century Gothic"/>
              </a:rPr>
              <a:t>lazos</a:t>
            </a:r>
            <a:r>
              <a:rPr sz="2000" spc="130" dirty="0">
                <a:solidFill>
                  <a:srgbClr val="FFFFFF"/>
                </a:solidFill>
                <a:latin typeface="Century Gothic"/>
                <a:cs typeface="Century Gothic"/>
              </a:rPr>
              <a:t> </a:t>
            </a:r>
            <a:r>
              <a:rPr sz="2000" dirty="0">
                <a:solidFill>
                  <a:srgbClr val="FFFFFF"/>
                </a:solidFill>
                <a:latin typeface="Century Gothic"/>
                <a:cs typeface="Century Gothic"/>
              </a:rPr>
              <a:t>personales</a:t>
            </a:r>
            <a:r>
              <a:rPr sz="2000" spc="130" dirty="0">
                <a:solidFill>
                  <a:srgbClr val="FFFFFF"/>
                </a:solidFill>
                <a:latin typeface="Century Gothic"/>
                <a:cs typeface="Century Gothic"/>
              </a:rPr>
              <a:t> </a:t>
            </a:r>
            <a:r>
              <a:rPr sz="2000" spc="60" dirty="0">
                <a:solidFill>
                  <a:srgbClr val="FFFFFF"/>
                </a:solidFill>
                <a:latin typeface="Century Gothic"/>
                <a:cs typeface="Century Gothic"/>
              </a:rPr>
              <a:t>y</a:t>
            </a:r>
            <a:r>
              <a:rPr sz="2000" spc="130" dirty="0">
                <a:solidFill>
                  <a:srgbClr val="FFFFFF"/>
                </a:solidFill>
                <a:latin typeface="Century Gothic"/>
                <a:cs typeface="Century Gothic"/>
              </a:rPr>
              <a:t> </a:t>
            </a:r>
            <a:r>
              <a:rPr sz="2000" spc="-10" dirty="0">
                <a:solidFill>
                  <a:srgbClr val="FFFFFF"/>
                </a:solidFill>
                <a:latin typeface="Century Gothic"/>
                <a:cs typeface="Century Gothic"/>
              </a:rPr>
              <a:t>profesionales </a:t>
            </a:r>
            <a:r>
              <a:rPr sz="2000" dirty="0">
                <a:solidFill>
                  <a:srgbClr val="FFFFFF"/>
                </a:solidFill>
                <a:latin typeface="Century Gothic"/>
                <a:cs typeface="Century Gothic"/>
              </a:rPr>
              <a:t>entre</a:t>
            </a:r>
            <a:r>
              <a:rPr sz="2000" spc="-5" dirty="0">
                <a:solidFill>
                  <a:srgbClr val="FFFFFF"/>
                </a:solidFill>
                <a:latin typeface="Century Gothic"/>
                <a:cs typeface="Century Gothic"/>
              </a:rPr>
              <a:t> </a:t>
            </a:r>
            <a:r>
              <a:rPr sz="2000" spc="55" dirty="0">
                <a:solidFill>
                  <a:srgbClr val="FFFFFF"/>
                </a:solidFill>
                <a:latin typeface="Century Gothic"/>
                <a:cs typeface="Century Gothic"/>
              </a:rPr>
              <a:t>los</a:t>
            </a:r>
            <a:r>
              <a:rPr sz="2000" spc="-5" dirty="0">
                <a:solidFill>
                  <a:srgbClr val="FFFFFF"/>
                </a:solidFill>
                <a:latin typeface="Century Gothic"/>
                <a:cs typeface="Century Gothic"/>
              </a:rPr>
              <a:t> </a:t>
            </a:r>
            <a:r>
              <a:rPr sz="2000" dirty="0">
                <a:solidFill>
                  <a:srgbClr val="FFFFFF"/>
                </a:solidFill>
                <a:latin typeface="Century Gothic"/>
                <a:cs typeface="Century Gothic"/>
              </a:rPr>
              <a:t>tomadores</a:t>
            </a:r>
            <a:r>
              <a:rPr sz="2000" spc="-5" dirty="0">
                <a:solidFill>
                  <a:srgbClr val="FFFFFF"/>
                </a:solidFill>
                <a:latin typeface="Century Gothic"/>
                <a:cs typeface="Century Gothic"/>
              </a:rPr>
              <a:t> </a:t>
            </a:r>
            <a:r>
              <a:rPr sz="2000" dirty="0">
                <a:solidFill>
                  <a:srgbClr val="FFFFFF"/>
                </a:solidFill>
                <a:latin typeface="Century Gothic"/>
                <a:cs typeface="Century Gothic"/>
              </a:rPr>
              <a:t>de </a:t>
            </a:r>
            <a:r>
              <a:rPr sz="2000" spc="-10" dirty="0">
                <a:solidFill>
                  <a:srgbClr val="FFFFFF"/>
                </a:solidFill>
                <a:latin typeface="Century Gothic"/>
                <a:cs typeface="Century Gothic"/>
              </a:rPr>
              <a:t>decisiones</a:t>
            </a:r>
            <a:endParaRPr sz="2000">
              <a:latin typeface="Century Gothic"/>
              <a:cs typeface="Century Gothic"/>
            </a:endParaRPr>
          </a:p>
          <a:p>
            <a:pPr marL="12700" marR="5080">
              <a:lnSpc>
                <a:spcPct val="100000"/>
              </a:lnSpc>
            </a:pPr>
            <a:r>
              <a:rPr sz="2000" dirty="0">
                <a:solidFill>
                  <a:srgbClr val="FFFFFF"/>
                </a:solidFill>
                <a:latin typeface="Century Gothic"/>
                <a:cs typeface="Century Gothic"/>
              </a:rPr>
              <a:t>(personas</a:t>
            </a:r>
            <a:r>
              <a:rPr sz="2000" spc="165" dirty="0">
                <a:solidFill>
                  <a:srgbClr val="FFFFFF"/>
                </a:solidFill>
                <a:latin typeface="Century Gothic"/>
                <a:cs typeface="Century Gothic"/>
              </a:rPr>
              <a:t> </a:t>
            </a:r>
            <a:r>
              <a:rPr sz="2000" dirty="0">
                <a:solidFill>
                  <a:srgbClr val="FFFFFF"/>
                </a:solidFill>
                <a:latin typeface="Century Gothic"/>
                <a:cs typeface="Century Gothic"/>
              </a:rPr>
              <a:t>servidoras</a:t>
            </a:r>
            <a:r>
              <a:rPr sz="2000" spc="170" dirty="0">
                <a:solidFill>
                  <a:srgbClr val="FFFFFF"/>
                </a:solidFill>
                <a:latin typeface="Century Gothic"/>
                <a:cs typeface="Century Gothic"/>
              </a:rPr>
              <a:t> </a:t>
            </a:r>
            <a:r>
              <a:rPr sz="2000" dirty="0">
                <a:solidFill>
                  <a:srgbClr val="FFFFFF"/>
                </a:solidFill>
                <a:latin typeface="Century Gothic"/>
                <a:cs typeface="Century Gothic"/>
              </a:rPr>
              <a:t>públicas)</a:t>
            </a:r>
            <a:r>
              <a:rPr sz="2000" spc="170" dirty="0">
                <a:solidFill>
                  <a:srgbClr val="FFFFFF"/>
                </a:solidFill>
                <a:latin typeface="Century Gothic"/>
                <a:cs typeface="Century Gothic"/>
              </a:rPr>
              <a:t> </a:t>
            </a:r>
            <a:r>
              <a:rPr sz="2000" spc="60" dirty="0">
                <a:solidFill>
                  <a:srgbClr val="FFFFFF"/>
                </a:solidFill>
                <a:latin typeface="Century Gothic"/>
                <a:cs typeface="Century Gothic"/>
              </a:rPr>
              <a:t>y</a:t>
            </a:r>
            <a:r>
              <a:rPr sz="2000" spc="170" dirty="0">
                <a:solidFill>
                  <a:srgbClr val="FFFFFF"/>
                </a:solidFill>
                <a:latin typeface="Century Gothic"/>
                <a:cs typeface="Century Gothic"/>
              </a:rPr>
              <a:t> </a:t>
            </a:r>
            <a:r>
              <a:rPr sz="2000" spc="50" dirty="0">
                <a:solidFill>
                  <a:srgbClr val="FFFFFF"/>
                </a:solidFill>
                <a:latin typeface="Century Gothic"/>
                <a:cs typeface="Century Gothic"/>
              </a:rPr>
              <a:t>las</a:t>
            </a:r>
            <a:r>
              <a:rPr sz="2000" spc="170" dirty="0">
                <a:solidFill>
                  <a:srgbClr val="FFFFFF"/>
                </a:solidFill>
                <a:latin typeface="Century Gothic"/>
                <a:cs typeface="Century Gothic"/>
              </a:rPr>
              <a:t> </a:t>
            </a:r>
            <a:r>
              <a:rPr sz="2000" spc="-10" dirty="0">
                <a:solidFill>
                  <a:srgbClr val="FFFFFF"/>
                </a:solidFill>
                <a:latin typeface="Century Gothic"/>
                <a:cs typeface="Century Gothic"/>
              </a:rPr>
              <a:t>partes </a:t>
            </a:r>
            <a:r>
              <a:rPr sz="2000" dirty="0">
                <a:solidFill>
                  <a:srgbClr val="FFFFFF"/>
                </a:solidFill>
                <a:latin typeface="Century Gothic"/>
                <a:cs typeface="Century Gothic"/>
              </a:rPr>
              <a:t>interesadas</a:t>
            </a:r>
            <a:r>
              <a:rPr sz="2000" spc="90" dirty="0">
                <a:solidFill>
                  <a:srgbClr val="FFFFFF"/>
                </a:solidFill>
                <a:latin typeface="Century Gothic"/>
                <a:cs typeface="Century Gothic"/>
              </a:rPr>
              <a:t> </a:t>
            </a:r>
            <a:r>
              <a:rPr sz="2000" dirty="0">
                <a:solidFill>
                  <a:srgbClr val="FFFFFF"/>
                </a:solidFill>
                <a:latin typeface="Century Gothic"/>
                <a:cs typeface="Century Gothic"/>
              </a:rPr>
              <a:t>sueles</a:t>
            </a:r>
            <a:r>
              <a:rPr sz="2000" spc="95" dirty="0">
                <a:solidFill>
                  <a:srgbClr val="FFFFFF"/>
                </a:solidFill>
                <a:latin typeface="Century Gothic"/>
                <a:cs typeface="Century Gothic"/>
              </a:rPr>
              <a:t> </a:t>
            </a:r>
            <a:r>
              <a:rPr sz="2000" dirty="0">
                <a:solidFill>
                  <a:srgbClr val="FFFFFF"/>
                </a:solidFill>
                <a:latin typeface="Century Gothic"/>
                <a:cs typeface="Century Gothic"/>
              </a:rPr>
              <a:t>ser</a:t>
            </a:r>
            <a:r>
              <a:rPr sz="2000" spc="95" dirty="0">
                <a:solidFill>
                  <a:srgbClr val="FFFFFF"/>
                </a:solidFill>
                <a:latin typeface="Century Gothic"/>
                <a:cs typeface="Century Gothic"/>
              </a:rPr>
              <a:t> </a:t>
            </a:r>
            <a:r>
              <a:rPr sz="2000" spc="50" dirty="0">
                <a:solidFill>
                  <a:srgbClr val="FFFFFF"/>
                </a:solidFill>
                <a:latin typeface="Century Gothic"/>
                <a:cs typeface="Century Gothic"/>
              </a:rPr>
              <a:t>más</a:t>
            </a:r>
            <a:r>
              <a:rPr sz="2000" spc="95" dirty="0">
                <a:solidFill>
                  <a:srgbClr val="FFFFFF"/>
                </a:solidFill>
                <a:latin typeface="Century Gothic"/>
                <a:cs typeface="Century Gothic"/>
              </a:rPr>
              <a:t> </a:t>
            </a:r>
            <a:r>
              <a:rPr sz="2000" spc="-10" dirty="0">
                <a:solidFill>
                  <a:srgbClr val="FFFFFF"/>
                </a:solidFill>
                <a:latin typeface="Century Gothic"/>
                <a:cs typeface="Century Gothic"/>
              </a:rPr>
              <a:t>frecuentes.</a:t>
            </a:r>
            <a:endParaRPr sz="2000">
              <a:latin typeface="Century Gothic"/>
              <a:cs typeface="Century Gothic"/>
            </a:endParaRPr>
          </a:p>
        </p:txBody>
      </p:sp>
      <p:grpSp>
        <p:nvGrpSpPr>
          <p:cNvPr id="42" name="object 42"/>
          <p:cNvGrpSpPr/>
          <p:nvPr/>
        </p:nvGrpSpPr>
        <p:grpSpPr>
          <a:xfrm>
            <a:off x="4728118" y="4390713"/>
            <a:ext cx="702310" cy="3061335"/>
            <a:chOff x="4728118" y="4390713"/>
            <a:chExt cx="702310" cy="3061335"/>
          </a:xfrm>
        </p:grpSpPr>
        <p:sp>
          <p:nvSpPr>
            <p:cNvPr id="43" name="object 43"/>
            <p:cNvSpPr/>
            <p:nvPr/>
          </p:nvSpPr>
          <p:spPr>
            <a:xfrm>
              <a:off x="4845032" y="4397063"/>
              <a:ext cx="288925" cy="690245"/>
            </a:xfrm>
            <a:custGeom>
              <a:avLst/>
              <a:gdLst/>
              <a:ahLst/>
              <a:cxnLst/>
              <a:rect l="l" t="t" r="r" b="b"/>
              <a:pathLst>
                <a:path w="288925" h="690245">
                  <a:moveTo>
                    <a:pt x="288912" y="0"/>
                  </a:moveTo>
                  <a:lnTo>
                    <a:pt x="188239" y="0"/>
                  </a:lnTo>
                  <a:lnTo>
                    <a:pt x="152358" y="38259"/>
                  </a:lnTo>
                  <a:lnTo>
                    <a:pt x="109026" y="69427"/>
                  </a:lnTo>
                  <a:lnTo>
                    <a:pt x="58241" y="93504"/>
                  </a:lnTo>
                  <a:lnTo>
                    <a:pt x="0" y="110489"/>
                  </a:lnTo>
                  <a:lnTo>
                    <a:pt x="0" y="190931"/>
                  </a:lnTo>
                  <a:lnTo>
                    <a:pt x="16916" y="190931"/>
                  </a:lnTo>
                  <a:lnTo>
                    <a:pt x="43898" y="191450"/>
                  </a:lnTo>
                  <a:lnTo>
                    <a:pt x="82074" y="195603"/>
                  </a:lnTo>
                  <a:lnTo>
                    <a:pt x="114211" y="223748"/>
                  </a:lnTo>
                  <a:lnTo>
                    <a:pt x="117782" y="283998"/>
                  </a:lnTo>
                  <a:lnTo>
                    <a:pt x="118021" y="320065"/>
                  </a:lnTo>
                  <a:lnTo>
                    <a:pt x="118021" y="689991"/>
                  </a:lnTo>
                  <a:lnTo>
                    <a:pt x="288912" y="689991"/>
                  </a:lnTo>
                  <a:lnTo>
                    <a:pt x="288912" y="0"/>
                  </a:lnTo>
                  <a:close/>
                </a:path>
              </a:pathLst>
            </a:custGeom>
            <a:solidFill>
              <a:srgbClr val="60BEB2">
                <a:alpha val="79998"/>
              </a:srgbClr>
            </a:solidFill>
          </p:spPr>
          <p:txBody>
            <a:bodyPr wrap="square" lIns="0" tIns="0" rIns="0" bIns="0" rtlCol="0"/>
            <a:lstStyle/>
            <a:p>
              <a:endParaRPr/>
            </a:p>
          </p:txBody>
        </p:sp>
        <p:sp>
          <p:nvSpPr>
            <p:cNvPr id="44" name="object 44"/>
            <p:cNvSpPr/>
            <p:nvPr/>
          </p:nvSpPr>
          <p:spPr>
            <a:xfrm>
              <a:off x="4845032" y="4397063"/>
              <a:ext cx="288925" cy="690245"/>
            </a:xfrm>
            <a:custGeom>
              <a:avLst/>
              <a:gdLst/>
              <a:ahLst/>
              <a:cxnLst/>
              <a:rect l="l" t="t" r="r" b="b"/>
              <a:pathLst>
                <a:path w="288925" h="690245">
                  <a:moveTo>
                    <a:pt x="188239" y="0"/>
                  </a:moveTo>
                  <a:lnTo>
                    <a:pt x="152358" y="38259"/>
                  </a:lnTo>
                  <a:lnTo>
                    <a:pt x="109026" y="69427"/>
                  </a:lnTo>
                  <a:lnTo>
                    <a:pt x="58241" y="93504"/>
                  </a:lnTo>
                  <a:lnTo>
                    <a:pt x="0" y="110489"/>
                  </a:lnTo>
                  <a:lnTo>
                    <a:pt x="0" y="190931"/>
                  </a:lnTo>
                  <a:lnTo>
                    <a:pt x="16916" y="190931"/>
                  </a:lnTo>
                  <a:lnTo>
                    <a:pt x="43898" y="191450"/>
                  </a:lnTo>
                  <a:lnTo>
                    <a:pt x="82074" y="195603"/>
                  </a:lnTo>
                  <a:lnTo>
                    <a:pt x="114211" y="223748"/>
                  </a:lnTo>
                  <a:lnTo>
                    <a:pt x="117782" y="283998"/>
                  </a:lnTo>
                  <a:lnTo>
                    <a:pt x="118021" y="320065"/>
                  </a:lnTo>
                  <a:lnTo>
                    <a:pt x="118021" y="689991"/>
                  </a:lnTo>
                  <a:lnTo>
                    <a:pt x="288912" y="689991"/>
                  </a:lnTo>
                  <a:lnTo>
                    <a:pt x="288912" y="0"/>
                  </a:lnTo>
                  <a:lnTo>
                    <a:pt x="188239" y="0"/>
                  </a:lnTo>
                  <a:close/>
                </a:path>
              </a:pathLst>
            </a:custGeom>
            <a:ln w="12700">
              <a:solidFill>
                <a:srgbClr val="FFFFFF"/>
              </a:solidFill>
            </a:ln>
          </p:spPr>
          <p:txBody>
            <a:bodyPr wrap="square" lIns="0" tIns="0" rIns="0" bIns="0" rtlCol="0"/>
            <a:lstStyle/>
            <a:p>
              <a:endParaRPr/>
            </a:p>
          </p:txBody>
        </p:sp>
        <p:sp>
          <p:nvSpPr>
            <p:cNvPr id="45" name="object 45"/>
            <p:cNvSpPr/>
            <p:nvPr/>
          </p:nvSpPr>
          <p:spPr>
            <a:xfrm>
              <a:off x="5047939" y="5560255"/>
              <a:ext cx="375920" cy="673735"/>
            </a:xfrm>
            <a:custGeom>
              <a:avLst/>
              <a:gdLst/>
              <a:ahLst/>
              <a:cxnLst/>
              <a:rect l="l" t="t" r="r" b="b"/>
              <a:pathLst>
                <a:path w="375920" h="673735">
                  <a:moveTo>
                    <a:pt x="177533" y="0"/>
                  </a:moveTo>
                  <a:lnTo>
                    <a:pt x="131117" y="3975"/>
                  </a:lnTo>
                  <a:lnTo>
                    <a:pt x="91808" y="15913"/>
                  </a:lnTo>
                  <a:lnTo>
                    <a:pt x="45722" y="48293"/>
                  </a:lnTo>
                  <a:lnTo>
                    <a:pt x="15536" y="94141"/>
                  </a:lnTo>
                  <a:lnTo>
                    <a:pt x="3198" y="143423"/>
                  </a:lnTo>
                  <a:lnTo>
                    <a:pt x="355" y="187208"/>
                  </a:lnTo>
                  <a:lnTo>
                    <a:pt x="0" y="213499"/>
                  </a:lnTo>
                  <a:lnTo>
                    <a:pt x="0" y="237578"/>
                  </a:lnTo>
                  <a:lnTo>
                    <a:pt x="147066" y="237578"/>
                  </a:lnTo>
                  <a:lnTo>
                    <a:pt x="147066" y="174713"/>
                  </a:lnTo>
                  <a:lnTo>
                    <a:pt x="147637" y="154685"/>
                  </a:lnTo>
                  <a:lnTo>
                    <a:pt x="156222" y="116344"/>
                  </a:lnTo>
                  <a:lnTo>
                    <a:pt x="184086" y="101638"/>
                  </a:lnTo>
                  <a:lnTo>
                    <a:pt x="192842" y="102468"/>
                  </a:lnTo>
                  <a:lnTo>
                    <a:pt x="218819" y="131598"/>
                  </a:lnTo>
                  <a:lnTo>
                    <a:pt x="221107" y="155117"/>
                  </a:lnTo>
                  <a:lnTo>
                    <a:pt x="219214" y="174394"/>
                  </a:lnTo>
                  <a:lnTo>
                    <a:pt x="204079" y="223281"/>
                  </a:lnTo>
                  <a:lnTo>
                    <a:pt x="179536" y="274900"/>
                  </a:lnTo>
                  <a:lnTo>
                    <a:pt x="140979" y="343532"/>
                  </a:lnTo>
                  <a:lnTo>
                    <a:pt x="113730" y="390156"/>
                  </a:lnTo>
                  <a:lnTo>
                    <a:pt x="81166" y="444986"/>
                  </a:lnTo>
                  <a:lnTo>
                    <a:pt x="43290" y="508021"/>
                  </a:lnTo>
                  <a:lnTo>
                    <a:pt x="101" y="579259"/>
                  </a:lnTo>
                  <a:lnTo>
                    <a:pt x="0" y="673569"/>
                  </a:lnTo>
                  <a:lnTo>
                    <a:pt x="361162" y="673569"/>
                  </a:lnTo>
                  <a:lnTo>
                    <a:pt x="361162" y="560895"/>
                  </a:lnTo>
                  <a:lnTo>
                    <a:pt x="181178" y="560895"/>
                  </a:lnTo>
                  <a:lnTo>
                    <a:pt x="224169" y="496395"/>
                  </a:lnTo>
                  <a:lnTo>
                    <a:pt x="261056" y="439787"/>
                  </a:lnTo>
                  <a:lnTo>
                    <a:pt x="291838" y="391072"/>
                  </a:lnTo>
                  <a:lnTo>
                    <a:pt x="316514" y="350249"/>
                  </a:lnTo>
                  <a:lnTo>
                    <a:pt x="347548" y="292277"/>
                  </a:lnTo>
                  <a:lnTo>
                    <a:pt x="368733" y="230641"/>
                  </a:lnTo>
                  <a:lnTo>
                    <a:pt x="375793" y="172262"/>
                  </a:lnTo>
                  <a:lnTo>
                    <a:pt x="372656" y="136534"/>
                  </a:lnTo>
                  <a:lnTo>
                    <a:pt x="347568" y="74793"/>
                  </a:lnTo>
                  <a:lnTo>
                    <a:pt x="297542" y="27437"/>
                  </a:lnTo>
                  <a:lnTo>
                    <a:pt x="223500" y="3048"/>
                  </a:lnTo>
                  <a:lnTo>
                    <a:pt x="177533" y="0"/>
                  </a:lnTo>
                  <a:close/>
                </a:path>
              </a:pathLst>
            </a:custGeom>
            <a:solidFill>
              <a:srgbClr val="9B71A8">
                <a:alpha val="79998"/>
              </a:srgbClr>
            </a:solidFill>
          </p:spPr>
          <p:txBody>
            <a:bodyPr wrap="square" lIns="0" tIns="0" rIns="0" bIns="0" rtlCol="0"/>
            <a:lstStyle/>
            <a:p>
              <a:endParaRPr/>
            </a:p>
          </p:txBody>
        </p:sp>
        <p:sp>
          <p:nvSpPr>
            <p:cNvPr id="46" name="object 46"/>
            <p:cNvSpPr/>
            <p:nvPr/>
          </p:nvSpPr>
          <p:spPr>
            <a:xfrm>
              <a:off x="5047939" y="5560255"/>
              <a:ext cx="375920" cy="673735"/>
            </a:xfrm>
            <a:custGeom>
              <a:avLst/>
              <a:gdLst/>
              <a:ahLst/>
              <a:cxnLst/>
              <a:rect l="l" t="t" r="r" b="b"/>
              <a:pathLst>
                <a:path w="375920" h="673735">
                  <a:moveTo>
                    <a:pt x="181178" y="560895"/>
                  </a:moveTo>
                  <a:lnTo>
                    <a:pt x="224169" y="496395"/>
                  </a:lnTo>
                  <a:lnTo>
                    <a:pt x="261056" y="439787"/>
                  </a:lnTo>
                  <a:lnTo>
                    <a:pt x="291838" y="391072"/>
                  </a:lnTo>
                  <a:lnTo>
                    <a:pt x="316514" y="350249"/>
                  </a:lnTo>
                  <a:lnTo>
                    <a:pt x="347548" y="292277"/>
                  </a:lnTo>
                  <a:lnTo>
                    <a:pt x="368733" y="230641"/>
                  </a:lnTo>
                  <a:lnTo>
                    <a:pt x="375793" y="172262"/>
                  </a:lnTo>
                  <a:lnTo>
                    <a:pt x="372656" y="136534"/>
                  </a:lnTo>
                  <a:lnTo>
                    <a:pt x="347568" y="74793"/>
                  </a:lnTo>
                  <a:lnTo>
                    <a:pt x="297542" y="27437"/>
                  </a:lnTo>
                  <a:lnTo>
                    <a:pt x="223500" y="3048"/>
                  </a:lnTo>
                  <a:lnTo>
                    <a:pt x="177533" y="0"/>
                  </a:lnTo>
                  <a:lnTo>
                    <a:pt x="153437" y="993"/>
                  </a:lnTo>
                  <a:lnTo>
                    <a:pt x="110574" y="8947"/>
                  </a:lnTo>
                  <a:lnTo>
                    <a:pt x="74768" y="24819"/>
                  </a:lnTo>
                  <a:lnTo>
                    <a:pt x="33718" y="62865"/>
                  </a:lnTo>
                  <a:lnTo>
                    <a:pt x="9570" y="109974"/>
                  </a:lnTo>
                  <a:lnTo>
                    <a:pt x="1420" y="163849"/>
                  </a:lnTo>
                  <a:lnTo>
                    <a:pt x="0" y="213499"/>
                  </a:lnTo>
                  <a:lnTo>
                    <a:pt x="0" y="237578"/>
                  </a:lnTo>
                  <a:lnTo>
                    <a:pt x="147066" y="237578"/>
                  </a:lnTo>
                  <a:lnTo>
                    <a:pt x="147066" y="174713"/>
                  </a:lnTo>
                  <a:lnTo>
                    <a:pt x="147637" y="154685"/>
                  </a:lnTo>
                  <a:lnTo>
                    <a:pt x="156222" y="116344"/>
                  </a:lnTo>
                  <a:lnTo>
                    <a:pt x="184086" y="101638"/>
                  </a:lnTo>
                  <a:lnTo>
                    <a:pt x="192842" y="102468"/>
                  </a:lnTo>
                  <a:lnTo>
                    <a:pt x="218819" y="131598"/>
                  </a:lnTo>
                  <a:lnTo>
                    <a:pt x="221107" y="155117"/>
                  </a:lnTo>
                  <a:lnTo>
                    <a:pt x="219214" y="174394"/>
                  </a:lnTo>
                  <a:lnTo>
                    <a:pt x="204079" y="223281"/>
                  </a:lnTo>
                  <a:lnTo>
                    <a:pt x="179536" y="274900"/>
                  </a:lnTo>
                  <a:lnTo>
                    <a:pt x="140979" y="343532"/>
                  </a:lnTo>
                  <a:lnTo>
                    <a:pt x="113730" y="390156"/>
                  </a:lnTo>
                  <a:lnTo>
                    <a:pt x="81166" y="444986"/>
                  </a:lnTo>
                  <a:lnTo>
                    <a:pt x="43290" y="508021"/>
                  </a:lnTo>
                  <a:lnTo>
                    <a:pt x="101" y="579259"/>
                  </a:lnTo>
                  <a:lnTo>
                    <a:pt x="0" y="673569"/>
                  </a:lnTo>
                  <a:lnTo>
                    <a:pt x="361162" y="673569"/>
                  </a:lnTo>
                  <a:lnTo>
                    <a:pt x="361162" y="560895"/>
                  </a:lnTo>
                  <a:lnTo>
                    <a:pt x="181178" y="560895"/>
                  </a:lnTo>
                  <a:close/>
                </a:path>
              </a:pathLst>
            </a:custGeom>
            <a:ln w="12700">
              <a:solidFill>
                <a:srgbClr val="FFFFFF"/>
              </a:solidFill>
            </a:ln>
          </p:spPr>
          <p:txBody>
            <a:bodyPr wrap="square" lIns="0" tIns="0" rIns="0" bIns="0" rtlCol="0"/>
            <a:lstStyle/>
            <a:p>
              <a:endParaRPr/>
            </a:p>
          </p:txBody>
        </p:sp>
        <p:sp>
          <p:nvSpPr>
            <p:cNvPr id="47" name="object 47"/>
            <p:cNvSpPr/>
            <p:nvPr/>
          </p:nvSpPr>
          <p:spPr>
            <a:xfrm>
              <a:off x="4734468" y="6767109"/>
              <a:ext cx="382905" cy="678815"/>
            </a:xfrm>
            <a:custGeom>
              <a:avLst/>
              <a:gdLst/>
              <a:ahLst/>
              <a:cxnLst/>
              <a:rect l="l" t="t" r="r" b="b"/>
              <a:pathLst>
                <a:path w="382904" h="678815">
                  <a:moveTo>
                    <a:pt x="177761" y="0"/>
                  </a:moveTo>
                  <a:lnTo>
                    <a:pt x="134549" y="2052"/>
                  </a:lnTo>
                  <a:lnTo>
                    <a:pt x="66935" y="18479"/>
                  </a:lnTo>
                  <a:lnTo>
                    <a:pt x="23922" y="53078"/>
                  </a:lnTo>
                  <a:lnTo>
                    <a:pt x="2657" y="116276"/>
                  </a:lnTo>
                  <a:lnTo>
                    <a:pt x="0" y="159245"/>
                  </a:lnTo>
                  <a:lnTo>
                    <a:pt x="0" y="214884"/>
                  </a:lnTo>
                  <a:lnTo>
                    <a:pt x="162102" y="214884"/>
                  </a:lnTo>
                  <a:lnTo>
                    <a:pt x="162102" y="161264"/>
                  </a:lnTo>
                  <a:lnTo>
                    <a:pt x="162491" y="144143"/>
                  </a:lnTo>
                  <a:lnTo>
                    <a:pt x="172097" y="107254"/>
                  </a:lnTo>
                  <a:lnTo>
                    <a:pt x="191401" y="100787"/>
                  </a:lnTo>
                  <a:lnTo>
                    <a:pt x="201294" y="100787"/>
                  </a:lnTo>
                  <a:lnTo>
                    <a:pt x="219854" y="141158"/>
                  </a:lnTo>
                  <a:lnTo>
                    <a:pt x="220294" y="156832"/>
                  </a:lnTo>
                  <a:lnTo>
                    <a:pt x="220294" y="193116"/>
                  </a:lnTo>
                  <a:lnTo>
                    <a:pt x="216908" y="231372"/>
                  </a:lnTo>
                  <a:lnTo>
                    <a:pt x="185029" y="261180"/>
                  </a:lnTo>
                  <a:lnTo>
                    <a:pt x="123189" y="263677"/>
                  </a:lnTo>
                  <a:lnTo>
                    <a:pt x="123189" y="358419"/>
                  </a:lnTo>
                  <a:lnTo>
                    <a:pt x="162806" y="360386"/>
                  </a:lnTo>
                  <a:lnTo>
                    <a:pt x="201431" y="373087"/>
                  </a:lnTo>
                  <a:lnTo>
                    <a:pt x="218187" y="409825"/>
                  </a:lnTo>
                  <a:lnTo>
                    <a:pt x="220294" y="442277"/>
                  </a:lnTo>
                  <a:lnTo>
                    <a:pt x="220294" y="487438"/>
                  </a:lnTo>
                  <a:lnTo>
                    <a:pt x="218789" y="537027"/>
                  </a:lnTo>
                  <a:lnTo>
                    <a:pt x="205044" y="574119"/>
                  </a:lnTo>
                  <a:lnTo>
                    <a:pt x="189395" y="577748"/>
                  </a:lnTo>
                  <a:lnTo>
                    <a:pt x="177888" y="577748"/>
                  </a:lnTo>
                  <a:lnTo>
                    <a:pt x="162416" y="531670"/>
                  </a:lnTo>
                  <a:lnTo>
                    <a:pt x="162102" y="406400"/>
                  </a:lnTo>
                  <a:lnTo>
                    <a:pt x="0" y="406400"/>
                  </a:lnTo>
                  <a:lnTo>
                    <a:pt x="0" y="458000"/>
                  </a:lnTo>
                  <a:lnTo>
                    <a:pt x="864" y="501103"/>
                  </a:lnTo>
                  <a:lnTo>
                    <a:pt x="7784" y="566520"/>
                  </a:lnTo>
                  <a:lnTo>
                    <a:pt x="22646" y="606954"/>
                  </a:lnTo>
                  <a:lnTo>
                    <a:pt x="51536" y="638806"/>
                  </a:lnTo>
                  <a:lnTo>
                    <a:pt x="95663" y="663914"/>
                  </a:lnTo>
                  <a:lnTo>
                    <a:pt x="156156" y="676911"/>
                  </a:lnTo>
                  <a:lnTo>
                    <a:pt x="192608" y="678535"/>
                  </a:lnTo>
                  <a:lnTo>
                    <a:pt x="224980" y="677137"/>
                  </a:lnTo>
                  <a:lnTo>
                    <a:pt x="280553" y="665944"/>
                  </a:lnTo>
                  <a:lnTo>
                    <a:pt x="323810" y="643667"/>
                  </a:lnTo>
                  <a:lnTo>
                    <a:pt x="354309" y="610997"/>
                  </a:lnTo>
                  <a:lnTo>
                    <a:pt x="372463" y="567143"/>
                  </a:lnTo>
                  <a:lnTo>
                    <a:pt x="381292" y="506736"/>
                  </a:lnTo>
                  <a:lnTo>
                    <a:pt x="382396" y="469988"/>
                  </a:lnTo>
                  <a:lnTo>
                    <a:pt x="381268" y="422330"/>
                  </a:lnTo>
                  <a:lnTo>
                    <a:pt x="377882" y="384225"/>
                  </a:lnTo>
                  <a:lnTo>
                    <a:pt x="364337" y="336677"/>
                  </a:lnTo>
                  <a:lnTo>
                    <a:pt x="326645" y="302972"/>
                  </a:lnTo>
                  <a:lnTo>
                    <a:pt x="309371" y="295719"/>
                  </a:lnTo>
                  <a:lnTo>
                    <a:pt x="326626" y="285387"/>
                  </a:lnTo>
                  <a:lnTo>
                    <a:pt x="361530" y="251206"/>
                  </a:lnTo>
                  <a:lnTo>
                    <a:pt x="375448" y="197527"/>
                  </a:lnTo>
                  <a:lnTo>
                    <a:pt x="376377" y="172034"/>
                  </a:lnTo>
                  <a:lnTo>
                    <a:pt x="373793" y="133758"/>
                  </a:lnTo>
                  <a:lnTo>
                    <a:pt x="353129" y="70503"/>
                  </a:lnTo>
                  <a:lnTo>
                    <a:pt x="309719" y="25610"/>
                  </a:lnTo>
                  <a:lnTo>
                    <a:pt x="231075" y="2845"/>
                  </a:lnTo>
                  <a:lnTo>
                    <a:pt x="177761" y="0"/>
                  </a:lnTo>
                  <a:close/>
                </a:path>
              </a:pathLst>
            </a:custGeom>
            <a:solidFill>
              <a:srgbClr val="F9BB5A">
                <a:alpha val="79998"/>
              </a:srgbClr>
            </a:solidFill>
          </p:spPr>
          <p:txBody>
            <a:bodyPr wrap="square" lIns="0" tIns="0" rIns="0" bIns="0" rtlCol="0"/>
            <a:lstStyle/>
            <a:p>
              <a:endParaRPr/>
            </a:p>
          </p:txBody>
        </p:sp>
        <p:sp>
          <p:nvSpPr>
            <p:cNvPr id="48" name="object 48"/>
            <p:cNvSpPr/>
            <p:nvPr/>
          </p:nvSpPr>
          <p:spPr>
            <a:xfrm>
              <a:off x="4734468" y="6767109"/>
              <a:ext cx="382905" cy="678815"/>
            </a:xfrm>
            <a:custGeom>
              <a:avLst/>
              <a:gdLst/>
              <a:ahLst/>
              <a:cxnLst/>
              <a:rect l="l" t="t" r="r" b="b"/>
              <a:pathLst>
                <a:path w="382904" h="678815">
                  <a:moveTo>
                    <a:pt x="361530" y="251206"/>
                  </a:moveTo>
                  <a:lnTo>
                    <a:pt x="368024" y="237113"/>
                  </a:lnTo>
                  <a:lnTo>
                    <a:pt x="372664" y="219221"/>
                  </a:lnTo>
                  <a:lnTo>
                    <a:pt x="375448" y="197527"/>
                  </a:lnTo>
                  <a:lnTo>
                    <a:pt x="376377" y="172034"/>
                  </a:lnTo>
                  <a:lnTo>
                    <a:pt x="373793" y="133758"/>
                  </a:lnTo>
                  <a:lnTo>
                    <a:pt x="353129" y="70503"/>
                  </a:lnTo>
                  <a:lnTo>
                    <a:pt x="309719" y="25610"/>
                  </a:lnTo>
                  <a:lnTo>
                    <a:pt x="231075" y="2845"/>
                  </a:lnTo>
                  <a:lnTo>
                    <a:pt x="177761" y="0"/>
                  </a:lnTo>
                  <a:lnTo>
                    <a:pt x="134549" y="2052"/>
                  </a:lnTo>
                  <a:lnTo>
                    <a:pt x="66935" y="18479"/>
                  </a:lnTo>
                  <a:lnTo>
                    <a:pt x="23922" y="53078"/>
                  </a:lnTo>
                  <a:lnTo>
                    <a:pt x="2657" y="116276"/>
                  </a:lnTo>
                  <a:lnTo>
                    <a:pt x="0" y="159245"/>
                  </a:lnTo>
                  <a:lnTo>
                    <a:pt x="0" y="214884"/>
                  </a:lnTo>
                  <a:lnTo>
                    <a:pt x="162102" y="214884"/>
                  </a:lnTo>
                  <a:lnTo>
                    <a:pt x="162102" y="161264"/>
                  </a:lnTo>
                  <a:lnTo>
                    <a:pt x="162491" y="144143"/>
                  </a:lnTo>
                  <a:lnTo>
                    <a:pt x="172097" y="107254"/>
                  </a:lnTo>
                  <a:lnTo>
                    <a:pt x="191401" y="100787"/>
                  </a:lnTo>
                  <a:lnTo>
                    <a:pt x="201294" y="100787"/>
                  </a:lnTo>
                  <a:lnTo>
                    <a:pt x="219854" y="141158"/>
                  </a:lnTo>
                  <a:lnTo>
                    <a:pt x="220294" y="156832"/>
                  </a:lnTo>
                  <a:lnTo>
                    <a:pt x="220294" y="193116"/>
                  </a:lnTo>
                  <a:lnTo>
                    <a:pt x="216908" y="231372"/>
                  </a:lnTo>
                  <a:lnTo>
                    <a:pt x="185029" y="261180"/>
                  </a:lnTo>
                  <a:lnTo>
                    <a:pt x="123189" y="263677"/>
                  </a:lnTo>
                  <a:lnTo>
                    <a:pt x="123189" y="358419"/>
                  </a:lnTo>
                  <a:lnTo>
                    <a:pt x="162806" y="360386"/>
                  </a:lnTo>
                  <a:lnTo>
                    <a:pt x="201431" y="373087"/>
                  </a:lnTo>
                  <a:lnTo>
                    <a:pt x="218187" y="409825"/>
                  </a:lnTo>
                  <a:lnTo>
                    <a:pt x="220294" y="442277"/>
                  </a:lnTo>
                  <a:lnTo>
                    <a:pt x="220294" y="487438"/>
                  </a:lnTo>
                  <a:lnTo>
                    <a:pt x="218789" y="537027"/>
                  </a:lnTo>
                  <a:lnTo>
                    <a:pt x="205044" y="574119"/>
                  </a:lnTo>
                  <a:lnTo>
                    <a:pt x="189395" y="577748"/>
                  </a:lnTo>
                  <a:lnTo>
                    <a:pt x="177888" y="577748"/>
                  </a:lnTo>
                  <a:lnTo>
                    <a:pt x="162416" y="531670"/>
                  </a:lnTo>
                  <a:lnTo>
                    <a:pt x="162102" y="406400"/>
                  </a:lnTo>
                  <a:lnTo>
                    <a:pt x="0" y="406400"/>
                  </a:lnTo>
                  <a:lnTo>
                    <a:pt x="0" y="458000"/>
                  </a:lnTo>
                  <a:lnTo>
                    <a:pt x="864" y="501103"/>
                  </a:lnTo>
                  <a:lnTo>
                    <a:pt x="7784" y="566520"/>
                  </a:lnTo>
                  <a:lnTo>
                    <a:pt x="22646" y="606954"/>
                  </a:lnTo>
                  <a:lnTo>
                    <a:pt x="51536" y="638806"/>
                  </a:lnTo>
                  <a:lnTo>
                    <a:pt x="95663" y="663914"/>
                  </a:lnTo>
                  <a:lnTo>
                    <a:pt x="156156" y="676911"/>
                  </a:lnTo>
                  <a:lnTo>
                    <a:pt x="192608" y="678535"/>
                  </a:lnTo>
                  <a:lnTo>
                    <a:pt x="224980" y="677137"/>
                  </a:lnTo>
                  <a:lnTo>
                    <a:pt x="280553" y="665944"/>
                  </a:lnTo>
                  <a:lnTo>
                    <a:pt x="323810" y="643667"/>
                  </a:lnTo>
                  <a:lnTo>
                    <a:pt x="354309" y="610997"/>
                  </a:lnTo>
                  <a:lnTo>
                    <a:pt x="372463" y="567143"/>
                  </a:lnTo>
                  <a:lnTo>
                    <a:pt x="381292" y="506736"/>
                  </a:lnTo>
                  <a:lnTo>
                    <a:pt x="382396" y="469988"/>
                  </a:lnTo>
                  <a:lnTo>
                    <a:pt x="381268" y="422330"/>
                  </a:lnTo>
                  <a:lnTo>
                    <a:pt x="377882" y="384225"/>
                  </a:lnTo>
                  <a:lnTo>
                    <a:pt x="364337" y="336677"/>
                  </a:lnTo>
                  <a:lnTo>
                    <a:pt x="326645" y="302972"/>
                  </a:lnTo>
                  <a:lnTo>
                    <a:pt x="309371" y="295719"/>
                  </a:lnTo>
                  <a:lnTo>
                    <a:pt x="326626" y="285387"/>
                  </a:lnTo>
                  <a:lnTo>
                    <a:pt x="341071" y="274524"/>
                  </a:lnTo>
                  <a:lnTo>
                    <a:pt x="352705" y="263131"/>
                  </a:lnTo>
                  <a:lnTo>
                    <a:pt x="361530" y="251206"/>
                  </a:lnTo>
                  <a:close/>
                </a:path>
              </a:pathLst>
            </a:custGeom>
            <a:ln w="12700">
              <a:solidFill>
                <a:srgbClr val="FFFFFF"/>
              </a:solidFill>
            </a:ln>
          </p:spPr>
          <p:txBody>
            <a:bodyPr wrap="square" lIns="0" tIns="0" rIns="0" bIns="0" rtlCol="0"/>
            <a:lstStyle/>
            <a:p>
              <a:endParaRPr/>
            </a:p>
          </p:txBody>
        </p:sp>
      </p:grpSp>
      <p:sp>
        <p:nvSpPr>
          <p:cNvPr id="49" name="object 49"/>
          <p:cNvSpPr txBox="1"/>
          <p:nvPr/>
        </p:nvSpPr>
        <p:spPr>
          <a:xfrm>
            <a:off x="5875554" y="5147778"/>
            <a:ext cx="5123180" cy="1549400"/>
          </a:xfrm>
          <a:prstGeom prst="rect">
            <a:avLst/>
          </a:prstGeom>
        </p:spPr>
        <p:txBody>
          <a:bodyPr vert="horz" wrap="square" lIns="0" tIns="12700" rIns="0" bIns="0" rtlCol="0">
            <a:spAutoFit/>
          </a:bodyPr>
          <a:lstStyle/>
          <a:p>
            <a:pPr marL="12700" marR="5080">
              <a:lnSpc>
                <a:spcPct val="100000"/>
              </a:lnSpc>
              <a:spcBef>
                <a:spcPts val="100"/>
              </a:spcBef>
            </a:pPr>
            <a:r>
              <a:rPr sz="2000" dirty="0">
                <a:solidFill>
                  <a:srgbClr val="FFFFFF"/>
                </a:solidFill>
                <a:latin typeface="Century Gothic"/>
                <a:cs typeface="Century Gothic"/>
              </a:rPr>
              <a:t>Recordar</a:t>
            </a:r>
            <a:r>
              <a:rPr sz="2000" spc="15" dirty="0">
                <a:solidFill>
                  <a:srgbClr val="FFFFFF"/>
                </a:solidFill>
                <a:latin typeface="Century Gothic"/>
                <a:cs typeface="Century Gothic"/>
              </a:rPr>
              <a:t> </a:t>
            </a:r>
            <a:r>
              <a:rPr sz="2000" dirty="0">
                <a:solidFill>
                  <a:srgbClr val="FFFFFF"/>
                </a:solidFill>
                <a:latin typeface="Century Gothic"/>
                <a:cs typeface="Century Gothic"/>
              </a:rPr>
              <a:t>que,</a:t>
            </a:r>
            <a:r>
              <a:rPr sz="2000" spc="20" dirty="0">
                <a:solidFill>
                  <a:srgbClr val="FFFFFF"/>
                </a:solidFill>
                <a:latin typeface="Century Gothic"/>
                <a:cs typeface="Century Gothic"/>
              </a:rPr>
              <a:t> </a:t>
            </a:r>
            <a:r>
              <a:rPr sz="2000" dirty="0">
                <a:solidFill>
                  <a:srgbClr val="FFFFFF"/>
                </a:solidFill>
                <a:latin typeface="Century Gothic"/>
                <a:cs typeface="Century Gothic"/>
              </a:rPr>
              <a:t>para</a:t>
            </a:r>
            <a:r>
              <a:rPr sz="2000" spc="20" dirty="0">
                <a:solidFill>
                  <a:srgbClr val="FFFFFF"/>
                </a:solidFill>
                <a:latin typeface="Century Gothic"/>
                <a:cs typeface="Century Gothic"/>
              </a:rPr>
              <a:t> </a:t>
            </a:r>
            <a:r>
              <a:rPr sz="2000" dirty="0">
                <a:solidFill>
                  <a:srgbClr val="FFFFFF"/>
                </a:solidFill>
                <a:latin typeface="Century Gothic"/>
                <a:cs typeface="Century Gothic"/>
              </a:rPr>
              <a:t>el</a:t>
            </a:r>
            <a:r>
              <a:rPr sz="2000" spc="20" dirty="0">
                <a:solidFill>
                  <a:srgbClr val="FFFFFF"/>
                </a:solidFill>
                <a:latin typeface="Century Gothic"/>
                <a:cs typeface="Century Gothic"/>
              </a:rPr>
              <a:t> </a:t>
            </a:r>
            <a:r>
              <a:rPr sz="2000" dirty="0">
                <a:solidFill>
                  <a:srgbClr val="FFFFFF"/>
                </a:solidFill>
                <a:latin typeface="Century Gothic"/>
                <a:cs typeface="Century Gothic"/>
              </a:rPr>
              <a:t>resto</a:t>
            </a:r>
            <a:r>
              <a:rPr sz="2000" spc="20" dirty="0">
                <a:solidFill>
                  <a:srgbClr val="FFFFFF"/>
                </a:solidFill>
                <a:latin typeface="Century Gothic"/>
                <a:cs typeface="Century Gothic"/>
              </a:rPr>
              <a:t> </a:t>
            </a:r>
            <a:r>
              <a:rPr sz="2000" dirty="0">
                <a:solidFill>
                  <a:srgbClr val="FFFFFF"/>
                </a:solidFill>
                <a:latin typeface="Century Gothic"/>
                <a:cs typeface="Century Gothic"/>
              </a:rPr>
              <a:t>de</a:t>
            </a:r>
            <a:r>
              <a:rPr sz="2000" spc="20" dirty="0">
                <a:solidFill>
                  <a:srgbClr val="FFFFFF"/>
                </a:solidFill>
                <a:latin typeface="Century Gothic"/>
                <a:cs typeface="Century Gothic"/>
              </a:rPr>
              <a:t> </a:t>
            </a:r>
            <a:r>
              <a:rPr sz="2000" spc="25" dirty="0">
                <a:solidFill>
                  <a:srgbClr val="FFFFFF"/>
                </a:solidFill>
                <a:latin typeface="Century Gothic"/>
                <a:cs typeface="Century Gothic"/>
              </a:rPr>
              <a:t>las </a:t>
            </a:r>
            <a:r>
              <a:rPr sz="2000" dirty="0">
                <a:solidFill>
                  <a:srgbClr val="FFFFFF"/>
                </a:solidFill>
                <a:latin typeface="Century Gothic"/>
                <a:cs typeface="Century Gothic"/>
              </a:rPr>
              <a:t>personas</a:t>
            </a:r>
            <a:r>
              <a:rPr sz="2000" spc="110" dirty="0">
                <a:solidFill>
                  <a:srgbClr val="FFFFFF"/>
                </a:solidFill>
                <a:latin typeface="Century Gothic"/>
                <a:cs typeface="Century Gothic"/>
              </a:rPr>
              <a:t> </a:t>
            </a:r>
            <a:r>
              <a:rPr sz="2000" dirty="0">
                <a:solidFill>
                  <a:srgbClr val="FFFFFF"/>
                </a:solidFill>
                <a:latin typeface="Century Gothic"/>
                <a:cs typeface="Century Gothic"/>
              </a:rPr>
              <a:t>que</a:t>
            </a:r>
            <a:r>
              <a:rPr sz="2000" spc="114" dirty="0">
                <a:solidFill>
                  <a:srgbClr val="FFFFFF"/>
                </a:solidFill>
                <a:latin typeface="Century Gothic"/>
                <a:cs typeface="Century Gothic"/>
              </a:rPr>
              <a:t> </a:t>
            </a:r>
            <a:r>
              <a:rPr sz="2000" dirty="0">
                <a:solidFill>
                  <a:srgbClr val="FFFFFF"/>
                </a:solidFill>
                <a:latin typeface="Century Gothic"/>
                <a:cs typeface="Century Gothic"/>
              </a:rPr>
              <a:t>conforman</a:t>
            </a:r>
            <a:r>
              <a:rPr sz="2000" spc="114" dirty="0">
                <a:solidFill>
                  <a:srgbClr val="FFFFFF"/>
                </a:solidFill>
                <a:latin typeface="Century Gothic"/>
                <a:cs typeface="Century Gothic"/>
              </a:rPr>
              <a:t> </a:t>
            </a:r>
            <a:r>
              <a:rPr sz="2000" dirty="0">
                <a:solidFill>
                  <a:srgbClr val="FFFFFF"/>
                </a:solidFill>
                <a:latin typeface="Century Gothic"/>
                <a:cs typeface="Century Gothic"/>
              </a:rPr>
              <a:t>la</a:t>
            </a:r>
            <a:r>
              <a:rPr sz="2000" spc="114" dirty="0">
                <a:solidFill>
                  <a:srgbClr val="FFFFFF"/>
                </a:solidFill>
                <a:latin typeface="Century Gothic"/>
                <a:cs typeface="Century Gothic"/>
              </a:rPr>
              <a:t> </a:t>
            </a:r>
            <a:r>
              <a:rPr sz="2000" spc="-10" dirty="0">
                <a:solidFill>
                  <a:srgbClr val="FFFFFF"/>
                </a:solidFill>
                <a:latin typeface="Century Gothic"/>
                <a:cs typeface="Century Gothic"/>
              </a:rPr>
              <a:t>comunidad, </a:t>
            </a:r>
            <a:r>
              <a:rPr sz="2000" dirty="0">
                <a:solidFill>
                  <a:srgbClr val="FFFFFF"/>
                </a:solidFill>
                <a:latin typeface="Century Gothic"/>
                <a:cs typeface="Century Gothic"/>
              </a:rPr>
              <a:t>al</a:t>
            </a:r>
            <a:r>
              <a:rPr sz="2000" spc="45" dirty="0">
                <a:solidFill>
                  <a:srgbClr val="FFFFFF"/>
                </a:solidFill>
                <a:latin typeface="Century Gothic"/>
                <a:cs typeface="Century Gothic"/>
              </a:rPr>
              <a:t> </a:t>
            </a:r>
            <a:r>
              <a:rPr sz="2000" dirty="0">
                <a:solidFill>
                  <a:srgbClr val="FFFFFF"/>
                </a:solidFill>
                <a:latin typeface="Century Gothic"/>
                <a:cs typeface="Century Gothic"/>
              </a:rPr>
              <a:t>ser</a:t>
            </a:r>
            <a:r>
              <a:rPr sz="2000" spc="45" dirty="0">
                <a:solidFill>
                  <a:srgbClr val="FFFFFF"/>
                </a:solidFill>
                <a:latin typeface="Century Gothic"/>
                <a:cs typeface="Century Gothic"/>
              </a:rPr>
              <a:t> </a:t>
            </a:r>
            <a:r>
              <a:rPr sz="2000" dirty="0">
                <a:solidFill>
                  <a:srgbClr val="FFFFFF"/>
                </a:solidFill>
                <a:latin typeface="Century Gothic"/>
                <a:cs typeface="Century Gothic"/>
              </a:rPr>
              <a:t>de</a:t>
            </a:r>
            <a:r>
              <a:rPr sz="2000" spc="50" dirty="0">
                <a:solidFill>
                  <a:srgbClr val="FFFFFF"/>
                </a:solidFill>
                <a:latin typeface="Century Gothic"/>
                <a:cs typeface="Century Gothic"/>
              </a:rPr>
              <a:t> </a:t>
            </a:r>
            <a:r>
              <a:rPr sz="2000" dirty="0">
                <a:solidFill>
                  <a:srgbClr val="FFFFFF"/>
                </a:solidFill>
                <a:latin typeface="Century Gothic"/>
                <a:cs typeface="Century Gothic"/>
              </a:rPr>
              <a:t>un</a:t>
            </a:r>
            <a:r>
              <a:rPr sz="2000" spc="45" dirty="0">
                <a:solidFill>
                  <a:srgbClr val="FFFFFF"/>
                </a:solidFill>
                <a:latin typeface="Century Gothic"/>
                <a:cs typeface="Century Gothic"/>
              </a:rPr>
              <a:t> </a:t>
            </a:r>
            <a:r>
              <a:rPr sz="2000" dirty="0">
                <a:solidFill>
                  <a:srgbClr val="FFFFFF"/>
                </a:solidFill>
                <a:latin typeface="Century Gothic"/>
                <a:cs typeface="Century Gothic"/>
              </a:rPr>
              <a:t>tamaño</a:t>
            </a:r>
            <a:r>
              <a:rPr sz="2000" spc="45" dirty="0">
                <a:solidFill>
                  <a:srgbClr val="FFFFFF"/>
                </a:solidFill>
                <a:latin typeface="Century Gothic"/>
                <a:cs typeface="Century Gothic"/>
              </a:rPr>
              <a:t> </a:t>
            </a:r>
            <a:r>
              <a:rPr sz="2000" dirty="0">
                <a:solidFill>
                  <a:srgbClr val="FFFFFF"/>
                </a:solidFill>
                <a:latin typeface="Century Gothic"/>
                <a:cs typeface="Century Gothic"/>
              </a:rPr>
              <a:t>menor,</a:t>
            </a:r>
            <a:r>
              <a:rPr sz="2000" spc="50" dirty="0">
                <a:solidFill>
                  <a:srgbClr val="FFFFFF"/>
                </a:solidFill>
                <a:latin typeface="Century Gothic"/>
                <a:cs typeface="Century Gothic"/>
              </a:rPr>
              <a:t> </a:t>
            </a:r>
            <a:r>
              <a:rPr sz="2000" dirty="0">
                <a:solidFill>
                  <a:srgbClr val="FFFFFF"/>
                </a:solidFill>
                <a:latin typeface="Century Gothic"/>
                <a:cs typeface="Century Gothic"/>
              </a:rPr>
              <a:t>también</a:t>
            </a:r>
            <a:r>
              <a:rPr sz="2000" spc="45" dirty="0">
                <a:solidFill>
                  <a:srgbClr val="FFFFFF"/>
                </a:solidFill>
                <a:latin typeface="Century Gothic"/>
                <a:cs typeface="Century Gothic"/>
              </a:rPr>
              <a:t> </a:t>
            </a:r>
            <a:r>
              <a:rPr sz="2000" spc="-25" dirty="0">
                <a:solidFill>
                  <a:srgbClr val="FFFFFF"/>
                </a:solidFill>
                <a:latin typeface="Century Gothic"/>
                <a:cs typeface="Century Gothic"/>
              </a:rPr>
              <a:t>es </a:t>
            </a:r>
            <a:r>
              <a:rPr sz="2000" spc="50" dirty="0">
                <a:solidFill>
                  <a:srgbClr val="FFFFFF"/>
                </a:solidFill>
                <a:latin typeface="Century Gothic"/>
                <a:cs typeface="Century Gothic"/>
              </a:rPr>
              <a:t>más</a:t>
            </a:r>
            <a:r>
              <a:rPr sz="2000" spc="30" dirty="0">
                <a:solidFill>
                  <a:srgbClr val="FFFFFF"/>
                </a:solidFill>
                <a:latin typeface="Century Gothic"/>
                <a:cs typeface="Century Gothic"/>
              </a:rPr>
              <a:t> </a:t>
            </a:r>
            <a:r>
              <a:rPr sz="2000" dirty="0">
                <a:solidFill>
                  <a:srgbClr val="FFFFFF"/>
                </a:solidFill>
                <a:latin typeface="Century Gothic"/>
                <a:cs typeface="Century Gothic"/>
              </a:rPr>
              <a:t>fácil</a:t>
            </a:r>
            <a:r>
              <a:rPr sz="2000" spc="35" dirty="0">
                <a:solidFill>
                  <a:srgbClr val="FFFFFF"/>
                </a:solidFill>
                <a:latin typeface="Century Gothic"/>
                <a:cs typeface="Century Gothic"/>
              </a:rPr>
              <a:t> </a:t>
            </a:r>
            <a:r>
              <a:rPr sz="2000" dirty="0">
                <a:solidFill>
                  <a:srgbClr val="FFFFFF"/>
                </a:solidFill>
                <a:latin typeface="Century Gothic"/>
                <a:cs typeface="Century Gothic"/>
              </a:rPr>
              <a:t>la</a:t>
            </a:r>
            <a:r>
              <a:rPr sz="2000" spc="35" dirty="0">
                <a:solidFill>
                  <a:srgbClr val="FFFFFF"/>
                </a:solidFill>
                <a:latin typeface="Century Gothic"/>
                <a:cs typeface="Century Gothic"/>
              </a:rPr>
              <a:t> </a:t>
            </a:r>
            <a:r>
              <a:rPr sz="2000" dirty="0">
                <a:solidFill>
                  <a:srgbClr val="FFFFFF"/>
                </a:solidFill>
                <a:latin typeface="Century Gothic"/>
                <a:cs typeface="Century Gothic"/>
              </a:rPr>
              <a:t>identificación</a:t>
            </a:r>
            <a:r>
              <a:rPr sz="2000" spc="35" dirty="0">
                <a:solidFill>
                  <a:srgbClr val="FFFFFF"/>
                </a:solidFill>
                <a:latin typeface="Century Gothic"/>
                <a:cs typeface="Century Gothic"/>
              </a:rPr>
              <a:t> </a:t>
            </a:r>
            <a:r>
              <a:rPr sz="2000" dirty="0">
                <a:solidFill>
                  <a:srgbClr val="FFFFFF"/>
                </a:solidFill>
                <a:latin typeface="Century Gothic"/>
                <a:cs typeface="Century Gothic"/>
              </a:rPr>
              <a:t>del</a:t>
            </a:r>
            <a:r>
              <a:rPr sz="2000" spc="35" dirty="0">
                <a:solidFill>
                  <a:srgbClr val="FFFFFF"/>
                </a:solidFill>
                <a:latin typeface="Century Gothic"/>
                <a:cs typeface="Century Gothic"/>
              </a:rPr>
              <a:t> </a:t>
            </a:r>
            <a:r>
              <a:rPr sz="2000" spc="-10" dirty="0">
                <a:solidFill>
                  <a:srgbClr val="FFFFFF"/>
                </a:solidFill>
                <a:latin typeface="Century Gothic"/>
                <a:cs typeface="Century Gothic"/>
              </a:rPr>
              <a:t>conflicto </a:t>
            </a:r>
            <a:r>
              <a:rPr sz="2000" dirty="0">
                <a:solidFill>
                  <a:srgbClr val="FFFFFF"/>
                </a:solidFill>
                <a:latin typeface="Century Gothic"/>
                <a:cs typeface="Century Gothic"/>
              </a:rPr>
              <a:t>de</a:t>
            </a:r>
            <a:r>
              <a:rPr sz="2000" spc="-30" dirty="0">
                <a:solidFill>
                  <a:srgbClr val="FFFFFF"/>
                </a:solidFill>
                <a:latin typeface="Century Gothic"/>
                <a:cs typeface="Century Gothic"/>
              </a:rPr>
              <a:t> </a:t>
            </a:r>
            <a:r>
              <a:rPr sz="2000" spc="-10" dirty="0">
                <a:solidFill>
                  <a:srgbClr val="FFFFFF"/>
                </a:solidFill>
                <a:latin typeface="Century Gothic"/>
                <a:cs typeface="Century Gothic"/>
              </a:rPr>
              <a:t>intereses.</a:t>
            </a:r>
            <a:endParaRPr sz="2000">
              <a:latin typeface="Century Gothic"/>
              <a:cs typeface="Century Gothic"/>
            </a:endParaRPr>
          </a:p>
        </p:txBody>
      </p:sp>
      <p:sp>
        <p:nvSpPr>
          <p:cNvPr id="50" name="object 50"/>
          <p:cNvSpPr txBox="1"/>
          <p:nvPr/>
        </p:nvSpPr>
        <p:spPr>
          <a:xfrm>
            <a:off x="5486172" y="7071066"/>
            <a:ext cx="4909185" cy="1244600"/>
          </a:xfrm>
          <a:prstGeom prst="rect">
            <a:avLst/>
          </a:prstGeom>
        </p:spPr>
        <p:txBody>
          <a:bodyPr vert="horz" wrap="square" lIns="0" tIns="12700" rIns="0" bIns="0" rtlCol="0">
            <a:spAutoFit/>
          </a:bodyPr>
          <a:lstStyle/>
          <a:p>
            <a:pPr marL="12700" marR="5080">
              <a:lnSpc>
                <a:spcPct val="100000"/>
              </a:lnSpc>
              <a:spcBef>
                <a:spcPts val="100"/>
              </a:spcBef>
            </a:pPr>
            <a:r>
              <a:rPr sz="2000" dirty="0">
                <a:solidFill>
                  <a:srgbClr val="FFFFFF"/>
                </a:solidFill>
                <a:latin typeface="Century Gothic"/>
                <a:cs typeface="Century Gothic"/>
              </a:rPr>
              <a:t>Un</a:t>
            </a:r>
            <a:r>
              <a:rPr sz="2000" spc="-10" dirty="0">
                <a:solidFill>
                  <a:srgbClr val="FFFFFF"/>
                </a:solidFill>
                <a:latin typeface="Century Gothic"/>
                <a:cs typeface="Century Gothic"/>
              </a:rPr>
              <a:t> </a:t>
            </a:r>
            <a:r>
              <a:rPr sz="2000" dirty="0">
                <a:solidFill>
                  <a:srgbClr val="FFFFFF"/>
                </a:solidFill>
                <a:latin typeface="Century Gothic"/>
                <a:cs typeface="Century Gothic"/>
              </a:rPr>
              <a:t>favorecimiento</a:t>
            </a:r>
            <a:r>
              <a:rPr sz="2000" spc="-10" dirty="0">
                <a:solidFill>
                  <a:srgbClr val="FFFFFF"/>
                </a:solidFill>
                <a:latin typeface="Century Gothic"/>
                <a:cs typeface="Century Gothic"/>
              </a:rPr>
              <a:t> </a:t>
            </a:r>
            <a:r>
              <a:rPr sz="2000" dirty="0">
                <a:solidFill>
                  <a:srgbClr val="FFFFFF"/>
                </a:solidFill>
                <a:latin typeface="Century Gothic"/>
                <a:cs typeface="Century Gothic"/>
              </a:rPr>
              <a:t>puede</a:t>
            </a:r>
            <a:r>
              <a:rPr sz="2000" spc="-10" dirty="0">
                <a:solidFill>
                  <a:srgbClr val="FFFFFF"/>
                </a:solidFill>
                <a:latin typeface="Century Gothic"/>
                <a:cs typeface="Century Gothic"/>
              </a:rPr>
              <a:t> manifestarse </a:t>
            </a:r>
            <a:r>
              <a:rPr sz="2000" dirty="0">
                <a:solidFill>
                  <a:srgbClr val="FFFFFF"/>
                </a:solidFill>
                <a:latin typeface="Century Gothic"/>
                <a:cs typeface="Century Gothic"/>
              </a:rPr>
              <a:t>a</a:t>
            </a:r>
            <a:r>
              <a:rPr sz="2000" spc="50" dirty="0">
                <a:solidFill>
                  <a:srgbClr val="FFFFFF"/>
                </a:solidFill>
                <a:latin typeface="Century Gothic"/>
                <a:cs typeface="Century Gothic"/>
              </a:rPr>
              <a:t> </a:t>
            </a:r>
            <a:r>
              <a:rPr sz="2000" dirty="0">
                <a:solidFill>
                  <a:srgbClr val="FFFFFF"/>
                </a:solidFill>
                <a:latin typeface="Century Gothic"/>
                <a:cs typeface="Century Gothic"/>
              </a:rPr>
              <a:t>través</a:t>
            </a:r>
            <a:r>
              <a:rPr sz="2000" spc="50" dirty="0">
                <a:solidFill>
                  <a:srgbClr val="FFFFFF"/>
                </a:solidFill>
                <a:latin typeface="Century Gothic"/>
                <a:cs typeface="Century Gothic"/>
              </a:rPr>
              <a:t> </a:t>
            </a:r>
            <a:r>
              <a:rPr sz="2000" dirty="0">
                <a:solidFill>
                  <a:srgbClr val="FFFFFF"/>
                </a:solidFill>
                <a:latin typeface="Century Gothic"/>
                <a:cs typeface="Century Gothic"/>
              </a:rPr>
              <a:t>de</a:t>
            </a:r>
            <a:r>
              <a:rPr sz="2000" spc="50" dirty="0">
                <a:solidFill>
                  <a:srgbClr val="FFFFFF"/>
                </a:solidFill>
                <a:latin typeface="Century Gothic"/>
                <a:cs typeface="Century Gothic"/>
              </a:rPr>
              <a:t> </a:t>
            </a:r>
            <a:r>
              <a:rPr sz="2000" dirty="0">
                <a:solidFill>
                  <a:srgbClr val="FFFFFF"/>
                </a:solidFill>
                <a:latin typeface="Century Gothic"/>
                <a:cs typeface="Century Gothic"/>
              </a:rPr>
              <a:t>la</a:t>
            </a:r>
            <a:r>
              <a:rPr sz="2000" spc="50" dirty="0">
                <a:solidFill>
                  <a:srgbClr val="FFFFFF"/>
                </a:solidFill>
                <a:latin typeface="Century Gothic"/>
                <a:cs typeface="Century Gothic"/>
              </a:rPr>
              <a:t> </a:t>
            </a:r>
            <a:r>
              <a:rPr sz="2000" dirty="0">
                <a:solidFill>
                  <a:srgbClr val="FFFFFF"/>
                </a:solidFill>
                <a:latin typeface="Century Gothic"/>
                <a:cs typeface="Century Gothic"/>
              </a:rPr>
              <a:t>flexibilidad</a:t>
            </a:r>
            <a:r>
              <a:rPr sz="2000" spc="50" dirty="0">
                <a:solidFill>
                  <a:srgbClr val="FFFFFF"/>
                </a:solidFill>
                <a:latin typeface="Century Gothic"/>
                <a:cs typeface="Century Gothic"/>
              </a:rPr>
              <a:t> </a:t>
            </a:r>
            <a:r>
              <a:rPr sz="2000" dirty="0">
                <a:solidFill>
                  <a:srgbClr val="FFFFFF"/>
                </a:solidFill>
                <a:latin typeface="Century Gothic"/>
                <a:cs typeface="Century Gothic"/>
              </a:rPr>
              <a:t>de</a:t>
            </a:r>
            <a:r>
              <a:rPr sz="2000" spc="50" dirty="0">
                <a:solidFill>
                  <a:srgbClr val="FFFFFF"/>
                </a:solidFill>
                <a:latin typeface="Century Gothic"/>
                <a:cs typeface="Century Gothic"/>
              </a:rPr>
              <a:t> </a:t>
            </a:r>
            <a:r>
              <a:rPr sz="2000" spc="30" dirty="0">
                <a:solidFill>
                  <a:srgbClr val="FFFFFF"/>
                </a:solidFill>
                <a:latin typeface="Century Gothic"/>
                <a:cs typeface="Century Gothic"/>
              </a:rPr>
              <a:t>los </a:t>
            </a:r>
            <a:r>
              <a:rPr sz="2000" dirty="0">
                <a:solidFill>
                  <a:srgbClr val="FFFFFF"/>
                </a:solidFill>
                <a:latin typeface="Century Gothic"/>
                <a:cs typeface="Century Gothic"/>
              </a:rPr>
              <a:t>procedimientos</a:t>
            </a:r>
            <a:r>
              <a:rPr sz="2000" spc="85" dirty="0">
                <a:solidFill>
                  <a:srgbClr val="FFFFFF"/>
                </a:solidFill>
                <a:latin typeface="Century Gothic"/>
                <a:cs typeface="Century Gothic"/>
              </a:rPr>
              <a:t> </a:t>
            </a:r>
            <a:r>
              <a:rPr sz="2000" dirty="0">
                <a:solidFill>
                  <a:srgbClr val="FFFFFF"/>
                </a:solidFill>
                <a:latin typeface="Century Gothic"/>
                <a:cs typeface="Century Gothic"/>
              </a:rPr>
              <a:t>formales,</a:t>
            </a:r>
            <a:r>
              <a:rPr sz="2000" spc="90" dirty="0">
                <a:solidFill>
                  <a:srgbClr val="FFFFFF"/>
                </a:solidFill>
                <a:latin typeface="Century Gothic"/>
                <a:cs typeface="Century Gothic"/>
              </a:rPr>
              <a:t> </a:t>
            </a:r>
            <a:r>
              <a:rPr sz="2000" dirty="0">
                <a:solidFill>
                  <a:srgbClr val="FFFFFF"/>
                </a:solidFill>
                <a:latin typeface="Century Gothic"/>
                <a:cs typeface="Century Gothic"/>
              </a:rPr>
              <a:t>tráfico</a:t>
            </a:r>
            <a:r>
              <a:rPr sz="2000" spc="90" dirty="0">
                <a:solidFill>
                  <a:srgbClr val="FFFFFF"/>
                </a:solidFill>
                <a:latin typeface="Century Gothic"/>
                <a:cs typeface="Century Gothic"/>
              </a:rPr>
              <a:t> </a:t>
            </a:r>
            <a:r>
              <a:rPr sz="2000" spc="-25" dirty="0">
                <a:solidFill>
                  <a:srgbClr val="FFFFFF"/>
                </a:solidFill>
                <a:latin typeface="Century Gothic"/>
                <a:cs typeface="Century Gothic"/>
              </a:rPr>
              <a:t>de </a:t>
            </a:r>
            <a:r>
              <a:rPr sz="2000" dirty="0">
                <a:solidFill>
                  <a:srgbClr val="FFFFFF"/>
                </a:solidFill>
                <a:latin typeface="Century Gothic"/>
                <a:cs typeface="Century Gothic"/>
              </a:rPr>
              <a:t>influencias,</a:t>
            </a:r>
            <a:r>
              <a:rPr sz="2000" spc="45" dirty="0">
                <a:solidFill>
                  <a:srgbClr val="FFFFFF"/>
                </a:solidFill>
                <a:latin typeface="Century Gothic"/>
                <a:cs typeface="Century Gothic"/>
              </a:rPr>
              <a:t> </a:t>
            </a:r>
            <a:r>
              <a:rPr sz="2000" dirty="0">
                <a:solidFill>
                  <a:srgbClr val="FFFFFF"/>
                </a:solidFill>
                <a:latin typeface="Century Gothic"/>
                <a:cs typeface="Century Gothic"/>
              </a:rPr>
              <a:t>favores</a:t>
            </a:r>
            <a:r>
              <a:rPr sz="2000" spc="45" dirty="0">
                <a:solidFill>
                  <a:srgbClr val="FFFFFF"/>
                </a:solidFill>
                <a:latin typeface="Century Gothic"/>
                <a:cs typeface="Century Gothic"/>
              </a:rPr>
              <a:t> </a:t>
            </a:r>
            <a:r>
              <a:rPr sz="2000" dirty="0">
                <a:solidFill>
                  <a:srgbClr val="FFFFFF"/>
                </a:solidFill>
                <a:latin typeface="Century Gothic"/>
                <a:cs typeface="Century Gothic"/>
              </a:rPr>
              <a:t>mutuos,</a:t>
            </a:r>
            <a:r>
              <a:rPr sz="2000" spc="50" dirty="0">
                <a:solidFill>
                  <a:srgbClr val="FFFFFF"/>
                </a:solidFill>
                <a:latin typeface="Century Gothic"/>
                <a:cs typeface="Century Gothic"/>
              </a:rPr>
              <a:t> </a:t>
            </a:r>
            <a:r>
              <a:rPr sz="2000" dirty="0">
                <a:solidFill>
                  <a:srgbClr val="FFFFFF"/>
                </a:solidFill>
                <a:latin typeface="Century Gothic"/>
                <a:cs typeface="Century Gothic"/>
              </a:rPr>
              <a:t>entre</a:t>
            </a:r>
            <a:r>
              <a:rPr sz="2000" spc="45" dirty="0">
                <a:solidFill>
                  <a:srgbClr val="FFFFFF"/>
                </a:solidFill>
                <a:latin typeface="Century Gothic"/>
                <a:cs typeface="Century Gothic"/>
              </a:rPr>
              <a:t> </a:t>
            </a:r>
            <a:r>
              <a:rPr sz="2000" spc="-10" dirty="0">
                <a:solidFill>
                  <a:srgbClr val="FFFFFF"/>
                </a:solidFill>
                <a:latin typeface="Century Gothic"/>
                <a:cs typeface="Century Gothic"/>
              </a:rPr>
              <a:t>otros.</a:t>
            </a:r>
            <a:endParaRPr sz="2000">
              <a:latin typeface="Century Gothic"/>
              <a:cs typeface="Century Gothic"/>
            </a:endParaRPr>
          </a:p>
        </p:txBody>
      </p:sp>
      <p:sp>
        <p:nvSpPr>
          <p:cNvPr id="51" name="object 51"/>
          <p:cNvSpPr/>
          <p:nvPr/>
        </p:nvSpPr>
        <p:spPr>
          <a:xfrm>
            <a:off x="11923879" y="4051272"/>
            <a:ext cx="2670175" cy="3734435"/>
          </a:xfrm>
          <a:custGeom>
            <a:avLst/>
            <a:gdLst/>
            <a:ahLst/>
            <a:cxnLst/>
            <a:rect l="l" t="t" r="r" b="b"/>
            <a:pathLst>
              <a:path w="2670175" h="3734434">
                <a:moveTo>
                  <a:pt x="2612771" y="0"/>
                </a:moveTo>
                <a:lnTo>
                  <a:pt x="57150" y="0"/>
                </a:lnTo>
                <a:lnTo>
                  <a:pt x="34906" y="4491"/>
                </a:lnTo>
                <a:lnTo>
                  <a:pt x="16740" y="16740"/>
                </a:lnTo>
                <a:lnTo>
                  <a:pt x="4491" y="34906"/>
                </a:lnTo>
                <a:lnTo>
                  <a:pt x="0" y="57150"/>
                </a:lnTo>
                <a:lnTo>
                  <a:pt x="0" y="3677107"/>
                </a:lnTo>
                <a:lnTo>
                  <a:pt x="4491" y="3699351"/>
                </a:lnTo>
                <a:lnTo>
                  <a:pt x="16740" y="3717517"/>
                </a:lnTo>
                <a:lnTo>
                  <a:pt x="34906" y="3729765"/>
                </a:lnTo>
                <a:lnTo>
                  <a:pt x="57150" y="3734257"/>
                </a:lnTo>
                <a:lnTo>
                  <a:pt x="2612771" y="3734257"/>
                </a:lnTo>
                <a:lnTo>
                  <a:pt x="2635014" y="3729765"/>
                </a:lnTo>
                <a:lnTo>
                  <a:pt x="2653180" y="3717517"/>
                </a:lnTo>
                <a:lnTo>
                  <a:pt x="2665429" y="3699351"/>
                </a:lnTo>
                <a:lnTo>
                  <a:pt x="2669921" y="3677107"/>
                </a:lnTo>
                <a:lnTo>
                  <a:pt x="2669921" y="57150"/>
                </a:lnTo>
                <a:lnTo>
                  <a:pt x="2665429" y="34906"/>
                </a:lnTo>
                <a:lnTo>
                  <a:pt x="2653180" y="16740"/>
                </a:lnTo>
                <a:lnTo>
                  <a:pt x="2635014" y="4491"/>
                </a:lnTo>
                <a:lnTo>
                  <a:pt x="2612771" y="0"/>
                </a:lnTo>
                <a:close/>
              </a:path>
            </a:pathLst>
          </a:custGeom>
          <a:solidFill>
            <a:srgbClr val="FABC5A"/>
          </a:solidFill>
        </p:spPr>
        <p:txBody>
          <a:bodyPr wrap="square" lIns="0" tIns="0" rIns="0" bIns="0" rtlCol="0"/>
          <a:lstStyle/>
          <a:p>
            <a:endParaRPr/>
          </a:p>
        </p:txBody>
      </p:sp>
      <p:sp>
        <p:nvSpPr>
          <p:cNvPr id="52" name="object 52"/>
          <p:cNvSpPr txBox="1"/>
          <p:nvPr/>
        </p:nvSpPr>
        <p:spPr>
          <a:xfrm>
            <a:off x="12053482" y="4221677"/>
            <a:ext cx="2161540" cy="3378200"/>
          </a:xfrm>
          <a:prstGeom prst="rect">
            <a:avLst/>
          </a:prstGeom>
        </p:spPr>
        <p:txBody>
          <a:bodyPr vert="horz" wrap="square" lIns="0" tIns="12700" rIns="0" bIns="0" rtlCol="0">
            <a:spAutoFit/>
          </a:bodyPr>
          <a:lstStyle/>
          <a:p>
            <a:pPr marL="12700" marR="5080">
              <a:lnSpc>
                <a:spcPct val="100000"/>
              </a:lnSpc>
              <a:spcBef>
                <a:spcPts val="100"/>
              </a:spcBef>
            </a:pPr>
            <a:r>
              <a:rPr sz="2000" dirty="0">
                <a:latin typeface="Century Gothic"/>
                <a:cs typeface="Century Gothic"/>
              </a:rPr>
              <a:t>Priorizar</a:t>
            </a:r>
            <a:r>
              <a:rPr sz="2000" spc="215" dirty="0">
                <a:latin typeface="Century Gothic"/>
                <a:cs typeface="Century Gothic"/>
              </a:rPr>
              <a:t> </a:t>
            </a:r>
            <a:r>
              <a:rPr sz="2000" spc="25" dirty="0">
                <a:latin typeface="Century Gothic"/>
                <a:cs typeface="Century Gothic"/>
              </a:rPr>
              <a:t>las </a:t>
            </a:r>
            <a:r>
              <a:rPr sz="2000" spc="-10" dirty="0">
                <a:latin typeface="Century Gothic"/>
                <a:cs typeface="Century Gothic"/>
              </a:rPr>
              <a:t>lealtades </a:t>
            </a:r>
            <a:r>
              <a:rPr sz="2000" dirty="0">
                <a:latin typeface="Century Gothic"/>
                <a:cs typeface="Century Gothic"/>
              </a:rPr>
              <a:t>familiares</a:t>
            </a:r>
            <a:r>
              <a:rPr sz="2000" spc="360" dirty="0">
                <a:latin typeface="Century Gothic"/>
                <a:cs typeface="Century Gothic"/>
              </a:rPr>
              <a:t> </a:t>
            </a:r>
            <a:r>
              <a:rPr sz="2000" spc="10" dirty="0">
                <a:latin typeface="Century Gothic"/>
                <a:cs typeface="Century Gothic"/>
              </a:rPr>
              <a:t>y </a:t>
            </a:r>
            <a:r>
              <a:rPr sz="2000" dirty="0">
                <a:latin typeface="Century Gothic"/>
                <a:cs typeface="Century Gothic"/>
              </a:rPr>
              <a:t>sociales</a:t>
            </a:r>
            <a:r>
              <a:rPr sz="2000" spc="165" dirty="0">
                <a:latin typeface="Century Gothic"/>
                <a:cs typeface="Century Gothic"/>
              </a:rPr>
              <a:t> </a:t>
            </a:r>
            <a:r>
              <a:rPr sz="2000" dirty="0">
                <a:latin typeface="Century Gothic"/>
                <a:cs typeface="Century Gothic"/>
              </a:rPr>
              <a:t>sobre</a:t>
            </a:r>
            <a:r>
              <a:rPr sz="2000" spc="170" dirty="0">
                <a:latin typeface="Century Gothic"/>
                <a:cs typeface="Century Gothic"/>
              </a:rPr>
              <a:t> </a:t>
            </a:r>
            <a:r>
              <a:rPr sz="2000" spc="-25" dirty="0">
                <a:latin typeface="Century Gothic"/>
                <a:cs typeface="Century Gothic"/>
              </a:rPr>
              <a:t>la </a:t>
            </a:r>
            <a:r>
              <a:rPr sz="2000" dirty="0">
                <a:latin typeface="Century Gothic"/>
                <a:cs typeface="Century Gothic"/>
              </a:rPr>
              <a:t>que se debe a </a:t>
            </a:r>
            <a:r>
              <a:rPr sz="2000" spc="-25" dirty="0">
                <a:latin typeface="Century Gothic"/>
                <a:cs typeface="Century Gothic"/>
              </a:rPr>
              <a:t>la </a:t>
            </a:r>
            <a:r>
              <a:rPr sz="2000" dirty="0">
                <a:latin typeface="Century Gothic"/>
                <a:cs typeface="Century Gothic"/>
              </a:rPr>
              <a:t>función</a:t>
            </a:r>
            <a:r>
              <a:rPr sz="2000" spc="70" dirty="0">
                <a:latin typeface="Century Gothic"/>
                <a:cs typeface="Century Gothic"/>
              </a:rPr>
              <a:t> </a:t>
            </a:r>
            <a:r>
              <a:rPr sz="2000" spc="-10" dirty="0">
                <a:latin typeface="Century Gothic"/>
                <a:cs typeface="Century Gothic"/>
              </a:rPr>
              <a:t>pública, </a:t>
            </a:r>
            <a:r>
              <a:rPr sz="2000" dirty="0">
                <a:latin typeface="Century Gothic"/>
                <a:cs typeface="Century Gothic"/>
              </a:rPr>
              <a:t>es</a:t>
            </a:r>
            <a:r>
              <a:rPr sz="2000" spc="55" dirty="0">
                <a:latin typeface="Century Gothic"/>
                <a:cs typeface="Century Gothic"/>
              </a:rPr>
              <a:t> </a:t>
            </a:r>
            <a:r>
              <a:rPr sz="2000" dirty="0">
                <a:latin typeface="Century Gothic"/>
                <a:cs typeface="Century Gothic"/>
              </a:rPr>
              <a:t>una</a:t>
            </a:r>
            <a:r>
              <a:rPr sz="2000" spc="60" dirty="0">
                <a:latin typeface="Century Gothic"/>
                <a:cs typeface="Century Gothic"/>
              </a:rPr>
              <a:t> </a:t>
            </a:r>
            <a:r>
              <a:rPr sz="2000" dirty="0">
                <a:latin typeface="Century Gothic"/>
                <a:cs typeface="Century Gothic"/>
              </a:rPr>
              <a:t>forma</a:t>
            </a:r>
            <a:r>
              <a:rPr sz="2000" spc="60" dirty="0">
                <a:latin typeface="Century Gothic"/>
                <a:cs typeface="Century Gothic"/>
              </a:rPr>
              <a:t> </a:t>
            </a:r>
            <a:r>
              <a:rPr sz="2000" spc="-25" dirty="0">
                <a:latin typeface="Century Gothic"/>
                <a:cs typeface="Century Gothic"/>
              </a:rPr>
              <a:t>de </a:t>
            </a:r>
            <a:r>
              <a:rPr sz="2000" dirty="0">
                <a:latin typeface="Century Gothic"/>
                <a:cs typeface="Century Gothic"/>
              </a:rPr>
              <a:t>corrupción,</a:t>
            </a:r>
            <a:r>
              <a:rPr sz="2000" spc="110" dirty="0">
                <a:latin typeface="Century Gothic"/>
                <a:cs typeface="Century Gothic"/>
              </a:rPr>
              <a:t> </a:t>
            </a:r>
            <a:r>
              <a:rPr sz="2000" spc="-25" dirty="0">
                <a:latin typeface="Century Gothic"/>
                <a:cs typeface="Century Gothic"/>
              </a:rPr>
              <a:t>un </a:t>
            </a:r>
            <a:r>
              <a:rPr sz="2000" dirty="0">
                <a:latin typeface="Century Gothic"/>
                <a:cs typeface="Century Gothic"/>
              </a:rPr>
              <a:t>abuso</a:t>
            </a:r>
            <a:r>
              <a:rPr sz="2000" spc="75" dirty="0">
                <a:latin typeface="Century Gothic"/>
                <a:cs typeface="Century Gothic"/>
              </a:rPr>
              <a:t> </a:t>
            </a:r>
            <a:r>
              <a:rPr sz="2000" dirty="0">
                <a:latin typeface="Century Gothic"/>
                <a:cs typeface="Century Gothic"/>
              </a:rPr>
              <a:t>de</a:t>
            </a:r>
            <a:r>
              <a:rPr sz="2000" spc="75" dirty="0">
                <a:latin typeface="Century Gothic"/>
                <a:cs typeface="Century Gothic"/>
              </a:rPr>
              <a:t> </a:t>
            </a:r>
            <a:r>
              <a:rPr sz="2000" spc="-10" dirty="0">
                <a:latin typeface="Century Gothic"/>
                <a:cs typeface="Century Gothic"/>
              </a:rPr>
              <a:t>poder </a:t>
            </a:r>
            <a:r>
              <a:rPr sz="2000" dirty="0">
                <a:latin typeface="Century Gothic"/>
                <a:cs typeface="Century Gothic"/>
              </a:rPr>
              <a:t>para</a:t>
            </a:r>
            <a:r>
              <a:rPr sz="2000" spc="90" dirty="0">
                <a:latin typeface="Century Gothic"/>
                <a:cs typeface="Century Gothic"/>
              </a:rPr>
              <a:t> </a:t>
            </a:r>
            <a:r>
              <a:rPr sz="2000" spc="-10" dirty="0">
                <a:latin typeface="Century Gothic"/>
                <a:cs typeface="Century Gothic"/>
              </a:rPr>
              <a:t>beneficio particular.</a:t>
            </a:r>
            <a:endParaRPr sz="2000">
              <a:latin typeface="Century Gothic"/>
              <a:cs typeface="Century Gothic"/>
            </a:endParaRPr>
          </a:p>
        </p:txBody>
      </p:sp>
      <p:sp>
        <p:nvSpPr>
          <p:cNvPr id="53" name="object 53"/>
          <p:cNvSpPr/>
          <p:nvPr/>
        </p:nvSpPr>
        <p:spPr>
          <a:xfrm>
            <a:off x="4508" y="0"/>
            <a:ext cx="15540355" cy="1582420"/>
          </a:xfrm>
          <a:custGeom>
            <a:avLst/>
            <a:gdLst/>
            <a:ahLst/>
            <a:cxnLst/>
            <a:rect l="l" t="t" r="r" b="b"/>
            <a:pathLst>
              <a:path w="15540355" h="1582420">
                <a:moveTo>
                  <a:pt x="15540291" y="0"/>
                </a:moveTo>
                <a:lnTo>
                  <a:pt x="0" y="0"/>
                </a:lnTo>
                <a:lnTo>
                  <a:pt x="0" y="1581911"/>
                </a:lnTo>
                <a:lnTo>
                  <a:pt x="15540291" y="1581911"/>
                </a:lnTo>
                <a:lnTo>
                  <a:pt x="15540291" y="0"/>
                </a:lnTo>
                <a:close/>
              </a:path>
            </a:pathLst>
          </a:custGeom>
          <a:solidFill>
            <a:srgbClr val="3970B2"/>
          </a:solidFill>
        </p:spPr>
        <p:txBody>
          <a:bodyPr wrap="square" lIns="0" tIns="0" rIns="0" bIns="0" rtlCol="0"/>
          <a:lstStyle/>
          <a:p>
            <a:endParaRPr/>
          </a:p>
        </p:txBody>
      </p:sp>
      <p:sp>
        <p:nvSpPr>
          <p:cNvPr id="54" name="object 54"/>
          <p:cNvSpPr txBox="1">
            <a:spLocks noGrp="1"/>
          </p:cNvSpPr>
          <p:nvPr>
            <p:ph type="title"/>
          </p:nvPr>
        </p:nvSpPr>
        <p:spPr>
          <a:xfrm>
            <a:off x="1508299" y="404466"/>
            <a:ext cx="12664440" cy="574040"/>
          </a:xfrm>
          <a:prstGeom prst="rect">
            <a:avLst/>
          </a:prstGeom>
        </p:spPr>
        <p:txBody>
          <a:bodyPr vert="horz" wrap="square" lIns="0" tIns="12700" rIns="0" bIns="0" rtlCol="0">
            <a:spAutoFit/>
          </a:bodyPr>
          <a:lstStyle/>
          <a:p>
            <a:pPr marL="12700">
              <a:lnSpc>
                <a:spcPct val="100000"/>
              </a:lnSpc>
              <a:spcBef>
                <a:spcPts val="100"/>
              </a:spcBef>
            </a:pPr>
            <a:r>
              <a:rPr sz="3600" b="1" dirty="0">
                <a:solidFill>
                  <a:srgbClr val="FFFFFF"/>
                </a:solidFill>
                <a:latin typeface="Century Gothic"/>
                <a:cs typeface="Century Gothic"/>
              </a:rPr>
              <a:t>Riesgos</a:t>
            </a:r>
            <a:r>
              <a:rPr sz="3600" b="1" spc="-10" dirty="0">
                <a:solidFill>
                  <a:srgbClr val="FFFFFF"/>
                </a:solidFill>
                <a:latin typeface="Century Gothic"/>
                <a:cs typeface="Century Gothic"/>
              </a:rPr>
              <a:t> </a:t>
            </a:r>
            <a:r>
              <a:rPr sz="3600" b="1" dirty="0">
                <a:solidFill>
                  <a:srgbClr val="FFFFFF"/>
                </a:solidFill>
                <a:latin typeface="Century Gothic"/>
                <a:cs typeface="Century Gothic"/>
              </a:rPr>
              <a:t>de</a:t>
            </a:r>
            <a:r>
              <a:rPr sz="3600" b="1" spc="-5" dirty="0">
                <a:solidFill>
                  <a:srgbClr val="FFFFFF"/>
                </a:solidFill>
                <a:latin typeface="Century Gothic"/>
                <a:cs typeface="Century Gothic"/>
              </a:rPr>
              <a:t> </a:t>
            </a:r>
            <a:r>
              <a:rPr sz="3600" b="1" dirty="0">
                <a:solidFill>
                  <a:srgbClr val="FFFFFF"/>
                </a:solidFill>
                <a:latin typeface="Century Gothic"/>
                <a:cs typeface="Century Gothic"/>
              </a:rPr>
              <a:t>conflicto</a:t>
            </a:r>
            <a:r>
              <a:rPr sz="3600" b="1" spc="-10" dirty="0">
                <a:solidFill>
                  <a:srgbClr val="FFFFFF"/>
                </a:solidFill>
                <a:latin typeface="Century Gothic"/>
                <a:cs typeface="Century Gothic"/>
              </a:rPr>
              <a:t> </a:t>
            </a:r>
            <a:r>
              <a:rPr sz="3600" b="1" dirty="0">
                <a:solidFill>
                  <a:srgbClr val="FFFFFF"/>
                </a:solidFill>
                <a:latin typeface="Century Gothic"/>
                <a:cs typeface="Century Gothic"/>
              </a:rPr>
              <a:t>de</a:t>
            </a:r>
            <a:r>
              <a:rPr sz="3600" b="1" spc="-5" dirty="0">
                <a:solidFill>
                  <a:srgbClr val="FFFFFF"/>
                </a:solidFill>
                <a:latin typeface="Century Gothic"/>
                <a:cs typeface="Century Gothic"/>
              </a:rPr>
              <a:t> </a:t>
            </a:r>
            <a:r>
              <a:rPr sz="3600" b="1" dirty="0">
                <a:solidFill>
                  <a:srgbClr val="FFFFFF"/>
                </a:solidFill>
                <a:latin typeface="Century Gothic"/>
                <a:cs typeface="Century Gothic"/>
              </a:rPr>
              <a:t>intereses</a:t>
            </a:r>
            <a:r>
              <a:rPr sz="3600" b="1" spc="-10" dirty="0">
                <a:solidFill>
                  <a:srgbClr val="FFFFFF"/>
                </a:solidFill>
                <a:latin typeface="Century Gothic"/>
                <a:cs typeface="Century Gothic"/>
              </a:rPr>
              <a:t> </a:t>
            </a:r>
            <a:r>
              <a:rPr sz="3600" b="1" dirty="0">
                <a:solidFill>
                  <a:srgbClr val="FFFFFF"/>
                </a:solidFill>
                <a:latin typeface="Century Gothic"/>
                <a:cs typeface="Century Gothic"/>
              </a:rPr>
              <a:t>en</a:t>
            </a:r>
            <a:r>
              <a:rPr sz="3600" b="1" spc="-5" dirty="0">
                <a:solidFill>
                  <a:srgbClr val="FFFFFF"/>
                </a:solidFill>
                <a:latin typeface="Century Gothic"/>
                <a:cs typeface="Century Gothic"/>
              </a:rPr>
              <a:t> </a:t>
            </a:r>
            <a:r>
              <a:rPr sz="3600" b="1" dirty="0">
                <a:solidFill>
                  <a:srgbClr val="FFFFFF"/>
                </a:solidFill>
                <a:latin typeface="Century Gothic"/>
                <a:cs typeface="Century Gothic"/>
              </a:rPr>
              <a:t>oficinas</a:t>
            </a:r>
            <a:r>
              <a:rPr sz="3600" b="1" spc="-10" dirty="0">
                <a:solidFill>
                  <a:srgbClr val="FFFFFF"/>
                </a:solidFill>
                <a:latin typeface="Century Gothic"/>
                <a:cs typeface="Century Gothic"/>
              </a:rPr>
              <a:t> </a:t>
            </a:r>
            <a:r>
              <a:rPr sz="3600" b="1" dirty="0">
                <a:solidFill>
                  <a:srgbClr val="FFFFFF"/>
                </a:solidFill>
                <a:latin typeface="Century Gothic"/>
                <a:cs typeface="Century Gothic"/>
              </a:rPr>
              <a:t>regionales</a:t>
            </a:r>
            <a:r>
              <a:rPr sz="3600" b="1" spc="-5" dirty="0">
                <a:solidFill>
                  <a:srgbClr val="FFFFFF"/>
                </a:solidFill>
                <a:latin typeface="Century Gothic"/>
                <a:cs typeface="Century Gothic"/>
              </a:rPr>
              <a:t> </a:t>
            </a:r>
            <a:r>
              <a:rPr sz="3600" b="1" spc="-50" dirty="0">
                <a:solidFill>
                  <a:srgbClr val="FFFFFF"/>
                </a:solidFill>
                <a:latin typeface="Century Gothic"/>
                <a:cs typeface="Century Gothic"/>
              </a:rPr>
              <a:t>o</a:t>
            </a:r>
            <a:endParaRPr sz="3600">
              <a:latin typeface="Century Gothic"/>
              <a:cs typeface="Century Gothic"/>
            </a:endParaRPr>
          </a:p>
        </p:txBody>
      </p:sp>
      <p:sp>
        <p:nvSpPr>
          <p:cNvPr id="55" name="object 55"/>
          <p:cNvSpPr/>
          <p:nvPr/>
        </p:nvSpPr>
        <p:spPr>
          <a:xfrm>
            <a:off x="457200" y="0"/>
            <a:ext cx="1003300" cy="1573530"/>
          </a:xfrm>
          <a:custGeom>
            <a:avLst/>
            <a:gdLst/>
            <a:ahLst/>
            <a:cxnLst/>
            <a:rect l="l" t="t" r="r" b="b"/>
            <a:pathLst>
              <a:path w="1003300" h="1573530">
                <a:moveTo>
                  <a:pt x="0" y="1573199"/>
                </a:moveTo>
                <a:lnTo>
                  <a:pt x="1003300" y="1573199"/>
                </a:lnTo>
                <a:lnTo>
                  <a:pt x="1003300" y="0"/>
                </a:lnTo>
                <a:lnTo>
                  <a:pt x="0" y="0"/>
                </a:lnTo>
                <a:lnTo>
                  <a:pt x="0" y="1573199"/>
                </a:lnTo>
                <a:close/>
              </a:path>
            </a:pathLst>
          </a:custGeom>
          <a:solidFill>
            <a:srgbClr val="005FAB">
              <a:alpha val="19999"/>
            </a:srgbClr>
          </a:solidFill>
        </p:spPr>
        <p:txBody>
          <a:bodyPr wrap="square" lIns="0" tIns="0" rIns="0" bIns="0" rtlCol="0"/>
          <a:lstStyle/>
          <a:p>
            <a:endParaRPr/>
          </a:p>
        </p:txBody>
      </p:sp>
      <p:sp>
        <p:nvSpPr>
          <p:cNvPr id="56" name="object 56"/>
          <p:cNvSpPr txBox="1"/>
          <p:nvPr/>
        </p:nvSpPr>
        <p:spPr>
          <a:xfrm>
            <a:off x="649262" y="953106"/>
            <a:ext cx="5438775" cy="574040"/>
          </a:xfrm>
          <a:prstGeom prst="rect">
            <a:avLst/>
          </a:prstGeom>
        </p:spPr>
        <p:txBody>
          <a:bodyPr vert="horz" wrap="square" lIns="0" tIns="0" rIns="0" bIns="0" rtlCol="0">
            <a:spAutoFit/>
          </a:bodyPr>
          <a:lstStyle/>
          <a:p>
            <a:pPr marL="12700">
              <a:lnSpc>
                <a:spcPts val="4520"/>
              </a:lnSpc>
            </a:pPr>
            <a:r>
              <a:rPr sz="10800" baseline="-1543" dirty="0">
                <a:solidFill>
                  <a:srgbClr val="F7A707"/>
                </a:solidFill>
                <a:latin typeface="Impact"/>
                <a:cs typeface="Impact"/>
              </a:rPr>
              <a:t>4.</a:t>
            </a:r>
            <a:r>
              <a:rPr sz="10800" spc="772" baseline="-1543" dirty="0">
                <a:solidFill>
                  <a:srgbClr val="F7A707"/>
                </a:solidFill>
                <a:latin typeface="Impact"/>
                <a:cs typeface="Impact"/>
              </a:rPr>
              <a:t> </a:t>
            </a:r>
            <a:r>
              <a:rPr sz="3600" b="1" dirty="0">
                <a:solidFill>
                  <a:srgbClr val="FFFFFF"/>
                </a:solidFill>
                <a:latin typeface="Century Gothic"/>
                <a:cs typeface="Century Gothic"/>
              </a:rPr>
              <a:t>muy</a:t>
            </a:r>
            <a:r>
              <a:rPr sz="3600" b="1" spc="-30" dirty="0">
                <a:solidFill>
                  <a:srgbClr val="FFFFFF"/>
                </a:solidFill>
                <a:latin typeface="Century Gothic"/>
                <a:cs typeface="Century Gothic"/>
              </a:rPr>
              <a:t> </a:t>
            </a:r>
            <a:r>
              <a:rPr sz="3600" b="1" spc="-10" dirty="0">
                <a:solidFill>
                  <a:srgbClr val="FFFFFF"/>
                </a:solidFill>
                <a:latin typeface="Century Gothic"/>
                <a:cs typeface="Century Gothic"/>
              </a:rPr>
              <a:t>especializadas.</a:t>
            </a:r>
            <a:endParaRPr sz="3600">
              <a:latin typeface="Century Gothic"/>
              <a:cs typeface="Century Gothic"/>
            </a:endParaRPr>
          </a:p>
        </p:txBody>
      </p:sp>
      <p:sp>
        <p:nvSpPr>
          <p:cNvPr id="57" name="object 57"/>
          <p:cNvSpPr txBox="1"/>
          <p:nvPr/>
        </p:nvSpPr>
        <p:spPr>
          <a:xfrm>
            <a:off x="444500" y="2001143"/>
            <a:ext cx="13314044" cy="817880"/>
          </a:xfrm>
          <a:prstGeom prst="rect">
            <a:avLst/>
          </a:prstGeom>
        </p:spPr>
        <p:txBody>
          <a:bodyPr vert="horz" wrap="square" lIns="0" tIns="12700" rIns="0" bIns="0" rtlCol="0">
            <a:spAutoFit/>
          </a:bodyPr>
          <a:lstStyle/>
          <a:p>
            <a:pPr marL="12700" marR="5080">
              <a:lnSpc>
                <a:spcPct val="100000"/>
              </a:lnSpc>
              <a:spcBef>
                <a:spcPts val="100"/>
              </a:spcBef>
            </a:pPr>
            <a:r>
              <a:rPr sz="2600" b="1" spc="110" dirty="0">
                <a:latin typeface="Century Gothic"/>
                <a:cs typeface="Century Gothic"/>
              </a:rPr>
              <a:t>La</a:t>
            </a:r>
            <a:r>
              <a:rPr sz="2600" b="1" spc="85" dirty="0">
                <a:latin typeface="Century Gothic"/>
                <a:cs typeface="Century Gothic"/>
              </a:rPr>
              <a:t> </a:t>
            </a:r>
            <a:r>
              <a:rPr sz="2600" b="1" spc="75" dirty="0">
                <a:latin typeface="Century Gothic"/>
                <a:cs typeface="Century Gothic"/>
              </a:rPr>
              <a:t>regionalización</a:t>
            </a:r>
            <a:r>
              <a:rPr sz="2600" b="1" spc="90" dirty="0">
                <a:latin typeface="Century Gothic"/>
                <a:cs typeface="Century Gothic"/>
              </a:rPr>
              <a:t> </a:t>
            </a:r>
            <a:r>
              <a:rPr sz="2600" b="1" spc="50" dirty="0">
                <a:latin typeface="Century Gothic"/>
                <a:cs typeface="Century Gothic"/>
              </a:rPr>
              <a:t>de</a:t>
            </a:r>
            <a:r>
              <a:rPr sz="2600" b="1" spc="85" dirty="0">
                <a:latin typeface="Century Gothic"/>
                <a:cs typeface="Century Gothic"/>
              </a:rPr>
              <a:t> </a:t>
            </a:r>
            <a:r>
              <a:rPr sz="2600" b="1" spc="125" dirty="0">
                <a:latin typeface="Century Gothic"/>
                <a:cs typeface="Century Gothic"/>
              </a:rPr>
              <a:t>las</a:t>
            </a:r>
            <a:r>
              <a:rPr sz="2600" b="1" spc="90" dirty="0">
                <a:latin typeface="Century Gothic"/>
                <a:cs typeface="Century Gothic"/>
              </a:rPr>
              <a:t> </a:t>
            </a:r>
            <a:r>
              <a:rPr sz="2600" b="1" spc="85" dirty="0">
                <a:latin typeface="Century Gothic"/>
                <a:cs typeface="Century Gothic"/>
              </a:rPr>
              <a:t>oficinas públicas,</a:t>
            </a:r>
            <a:r>
              <a:rPr sz="2600" b="1" spc="90" dirty="0">
                <a:latin typeface="Century Gothic"/>
                <a:cs typeface="Century Gothic"/>
              </a:rPr>
              <a:t> </a:t>
            </a:r>
            <a:r>
              <a:rPr sz="2600" b="1" spc="125" dirty="0">
                <a:latin typeface="Century Gothic"/>
                <a:cs typeface="Century Gothic"/>
              </a:rPr>
              <a:t>así</a:t>
            </a:r>
            <a:r>
              <a:rPr sz="2600" b="1" spc="85" dirty="0">
                <a:latin typeface="Century Gothic"/>
                <a:cs typeface="Century Gothic"/>
              </a:rPr>
              <a:t> </a:t>
            </a:r>
            <a:r>
              <a:rPr sz="2600" b="1" spc="55" dirty="0">
                <a:latin typeface="Century Gothic"/>
                <a:cs typeface="Century Gothic"/>
              </a:rPr>
              <a:t>como</a:t>
            </a:r>
            <a:r>
              <a:rPr sz="2600" b="1" spc="90" dirty="0">
                <a:latin typeface="Century Gothic"/>
                <a:cs typeface="Century Gothic"/>
              </a:rPr>
              <a:t> </a:t>
            </a:r>
            <a:r>
              <a:rPr sz="2600" b="1" spc="125" dirty="0">
                <a:latin typeface="Century Gothic"/>
                <a:cs typeface="Century Gothic"/>
              </a:rPr>
              <a:t>las</a:t>
            </a:r>
            <a:r>
              <a:rPr sz="2600" b="1" spc="85" dirty="0">
                <a:latin typeface="Century Gothic"/>
                <a:cs typeface="Century Gothic"/>
              </a:rPr>
              <a:t> </a:t>
            </a:r>
            <a:r>
              <a:rPr sz="2600" b="1" spc="95" dirty="0">
                <a:latin typeface="Century Gothic"/>
                <a:cs typeface="Century Gothic"/>
              </a:rPr>
              <a:t>materias</a:t>
            </a:r>
            <a:r>
              <a:rPr sz="2600" b="1" spc="90" dirty="0">
                <a:latin typeface="Century Gothic"/>
                <a:cs typeface="Century Gothic"/>
              </a:rPr>
              <a:t> </a:t>
            </a:r>
            <a:r>
              <a:rPr sz="2600" b="1" spc="-25" dirty="0">
                <a:latin typeface="Century Gothic"/>
                <a:cs typeface="Century Gothic"/>
              </a:rPr>
              <a:t>muy </a:t>
            </a:r>
            <a:r>
              <a:rPr sz="2600" b="1" spc="80" dirty="0">
                <a:latin typeface="Century Gothic"/>
                <a:cs typeface="Century Gothic"/>
              </a:rPr>
              <a:t>especializadas</a:t>
            </a:r>
            <a:r>
              <a:rPr sz="2600" b="1" spc="85" dirty="0">
                <a:latin typeface="Century Gothic"/>
                <a:cs typeface="Century Gothic"/>
              </a:rPr>
              <a:t> son</a:t>
            </a:r>
            <a:r>
              <a:rPr sz="2600" b="1" spc="90" dirty="0">
                <a:latin typeface="Century Gothic"/>
                <a:cs typeface="Century Gothic"/>
              </a:rPr>
              <a:t> </a:t>
            </a:r>
            <a:r>
              <a:rPr sz="2600" b="1" spc="85" dirty="0">
                <a:latin typeface="Century Gothic"/>
                <a:cs typeface="Century Gothic"/>
              </a:rPr>
              <a:t>factores </a:t>
            </a:r>
            <a:r>
              <a:rPr sz="2600" b="1" spc="65" dirty="0">
                <a:latin typeface="Century Gothic"/>
                <a:cs typeface="Century Gothic"/>
              </a:rPr>
              <a:t>que</a:t>
            </a:r>
            <a:r>
              <a:rPr sz="2600" b="1" spc="90" dirty="0">
                <a:latin typeface="Century Gothic"/>
                <a:cs typeface="Century Gothic"/>
              </a:rPr>
              <a:t> </a:t>
            </a:r>
            <a:r>
              <a:rPr sz="2600" b="1" spc="80" dirty="0">
                <a:latin typeface="Century Gothic"/>
                <a:cs typeface="Century Gothic"/>
              </a:rPr>
              <a:t>aumentan</a:t>
            </a:r>
            <a:r>
              <a:rPr sz="2600" b="1" spc="85" dirty="0">
                <a:latin typeface="Century Gothic"/>
                <a:cs typeface="Century Gothic"/>
              </a:rPr>
              <a:t> </a:t>
            </a:r>
            <a:r>
              <a:rPr sz="2600" b="1" spc="55" dirty="0">
                <a:latin typeface="Century Gothic"/>
                <a:cs typeface="Century Gothic"/>
              </a:rPr>
              <a:t>el</a:t>
            </a:r>
            <a:r>
              <a:rPr sz="2600" b="1" spc="90" dirty="0">
                <a:latin typeface="Century Gothic"/>
                <a:cs typeface="Century Gothic"/>
              </a:rPr>
              <a:t> </a:t>
            </a:r>
            <a:r>
              <a:rPr sz="2600" b="1" spc="85" dirty="0">
                <a:latin typeface="Century Gothic"/>
                <a:cs typeface="Century Gothic"/>
              </a:rPr>
              <a:t>riesgo</a:t>
            </a:r>
            <a:r>
              <a:rPr sz="2600" b="1" spc="90" dirty="0">
                <a:latin typeface="Century Gothic"/>
                <a:cs typeface="Century Gothic"/>
              </a:rPr>
              <a:t> </a:t>
            </a:r>
            <a:r>
              <a:rPr sz="2600" b="1" spc="50" dirty="0">
                <a:latin typeface="Century Gothic"/>
                <a:cs typeface="Century Gothic"/>
              </a:rPr>
              <a:t>de</a:t>
            </a:r>
            <a:r>
              <a:rPr sz="2600" b="1" spc="85" dirty="0">
                <a:latin typeface="Century Gothic"/>
                <a:cs typeface="Century Gothic"/>
              </a:rPr>
              <a:t> </a:t>
            </a:r>
            <a:r>
              <a:rPr sz="2600" b="1" spc="70" dirty="0">
                <a:latin typeface="Century Gothic"/>
                <a:cs typeface="Century Gothic"/>
              </a:rPr>
              <a:t>conflicto</a:t>
            </a:r>
            <a:r>
              <a:rPr sz="2600" b="1" spc="90" dirty="0">
                <a:latin typeface="Century Gothic"/>
                <a:cs typeface="Century Gothic"/>
              </a:rPr>
              <a:t> </a:t>
            </a:r>
            <a:r>
              <a:rPr sz="2600" b="1" spc="50" dirty="0">
                <a:latin typeface="Century Gothic"/>
                <a:cs typeface="Century Gothic"/>
              </a:rPr>
              <a:t>de</a:t>
            </a:r>
            <a:r>
              <a:rPr sz="2600" b="1" spc="85" dirty="0">
                <a:latin typeface="Century Gothic"/>
                <a:cs typeface="Century Gothic"/>
              </a:rPr>
              <a:t> </a:t>
            </a:r>
            <a:r>
              <a:rPr sz="2600" b="1" spc="70" dirty="0">
                <a:latin typeface="Century Gothic"/>
                <a:cs typeface="Century Gothic"/>
              </a:rPr>
              <a:t>intereses:</a:t>
            </a:r>
            <a:endParaRPr sz="2600">
              <a:latin typeface="Century Gothic"/>
              <a:cs typeface="Century Gothic"/>
            </a:endParaRPr>
          </a:p>
        </p:txBody>
      </p:sp>
    </p:spTree>
  </p:cSld>
  <p:clrMapOvr>
    <a:masterClrMapping/>
  </p:clrMapOvr>
  <p:transition>
    <p:pull dir="r"/>
  </p:transition>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Shape 65"/>
        <p:cNvGrpSpPr/>
        <p:nvPr/>
      </p:nvGrpSpPr>
      <p:grpSpPr>
        <a:xfrm>
          <a:off x="0" y="0"/>
          <a:ext cx="0" cy="0"/>
          <a:chOff x="0" y="0"/>
          <a:chExt cx="0" cy="0"/>
        </a:xfrm>
      </p:grpSpPr>
      <p:sp>
        <p:nvSpPr>
          <p:cNvPr id="8" name="Title 7">
            <a:extLst>
              <a:ext uri="{FF2B5EF4-FFF2-40B4-BE49-F238E27FC236}">
                <a16:creationId xmlns:a16="http://schemas.microsoft.com/office/drawing/2014/main" id="{37445646-1E87-6D40-9FB2-521A39F2E560}"/>
              </a:ext>
            </a:extLst>
          </p:cNvPr>
          <p:cNvSpPr>
            <a:spLocks noGrp="1"/>
          </p:cNvSpPr>
          <p:nvPr>
            <p:ph type="title"/>
          </p:nvPr>
        </p:nvSpPr>
        <p:spPr>
          <a:xfrm>
            <a:off x="1812481" y="1273501"/>
            <a:ext cx="12538717" cy="973590"/>
          </a:xfrm>
        </p:spPr>
        <p:txBody>
          <a:bodyPr>
            <a:normAutofit fontScale="90000"/>
          </a:bodyPr>
          <a:lstStyle/>
          <a:p>
            <a:r>
              <a:rPr lang="en-US" dirty="0"/>
              <a:t> </a:t>
            </a:r>
            <a:r>
              <a:rPr lang="en-US" sz="5400" i="1" dirty="0" err="1"/>
              <a:t>Espacio</a:t>
            </a:r>
            <a:r>
              <a:rPr lang="en-US" sz="5400" i="1" dirty="0"/>
              <a:t> para </a:t>
            </a:r>
            <a:r>
              <a:rPr lang="en-US" sz="5400" i="1" dirty="0" err="1"/>
              <a:t>preguntas</a:t>
            </a:r>
            <a:r>
              <a:rPr lang="en-US" sz="5400" i="1" dirty="0"/>
              <a:t/>
            </a:r>
            <a:br>
              <a:rPr lang="en-US" sz="5400" i="1" dirty="0"/>
            </a:br>
            <a:endParaRPr lang="x-none" sz="5400" i="1" dirty="0"/>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05224" y="834692"/>
            <a:ext cx="918000" cy="519780"/>
          </a:xfrm>
          <a:prstGeom prst="rect">
            <a:avLst/>
          </a:prstGeom>
        </p:spPr>
      </p:pic>
      <p:pic>
        <p:nvPicPr>
          <p:cNvPr id="2" name="Imagen 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689361" y="3619623"/>
            <a:ext cx="3236377" cy="4404360"/>
          </a:xfrm>
          <a:prstGeom prst="rect">
            <a:avLst/>
          </a:prstGeom>
        </p:spPr>
      </p:pic>
    </p:spTree>
    <p:extLst>
      <p:ext uri="{BB962C8B-B14F-4D97-AF65-F5344CB8AC3E}">
        <p14:creationId xmlns:p14="http://schemas.microsoft.com/office/powerpoint/2010/main" val="416468625"/>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object 2"/>
          <p:cNvGrpSpPr/>
          <p:nvPr/>
        </p:nvGrpSpPr>
        <p:grpSpPr>
          <a:xfrm>
            <a:off x="0" y="0"/>
            <a:ext cx="15544800" cy="2559685"/>
            <a:chOff x="0" y="0"/>
            <a:chExt cx="15544800" cy="2559685"/>
          </a:xfrm>
        </p:grpSpPr>
        <p:sp>
          <p:nvSpPr>
            <p:cNvPr id="3" name="object 3"/>
            <p:cNvSpPr/>
            <p:nvPr/>
          </p:nvSpPr>
          <p:spPr>
            <a:xfrm>
              <a:off x="0" y="0"/>
              <a:ext cx="15544800" cy="2025014"/>
            </a:xfrm>
            <a:custGeom>
              <a:avLst/>
              <a:gdLst/>
              <a:ahLst/>
              <a:cxnLst/>
              <a:rect l="l" t="t" r="r" b="b"/>
              <a:pathLst>
                <a:path w="15544800" h="2025014">
                  <a:moveTo>
                    <a:pt x="15544800" y="0"/>
                  </a:moveTo>
                  <a:lnTo>
                    <a:pt x="0" y="0"/>
                  </a:lnTo>
                  <a:lnTo>
                    <a:pt x="0" y="1431823"/>
                  </a:lnTo>
                  <a:lnTo>
                    <a:pt x="0" y="2024672"/>
                  </a:lnTo>
                  <a:lnTo>
                    <a:pt x="1888388" y="1661172"/>
                  </a:lnTo>
                  <a:lnTo>
                    <a:pt x="3589388" y="1366520"/>
                  </a:lnTo>
                  <a:lnTo>
                    <a:pt x="5160670" y="1124470"/>
                  </a:lnTo>
                  <a:lnTo>
                    <a:pt x="6518288" y="941806"/>
                  </a:lnTo>
                  <a:lnTo>
                    <a:pt x="7618704" y="814451"/>
                  </a:lnTo>
                  <a:lnTo>
                    <a:pt x="8627199" y="716559"/>
                  </a:lnTo>
                  <a:lnTo>
                    <a:pt x="9445371" y="652373"/>
                  </a:lnTo>
                  <a:lnTo>
                    <a:pt x="10162870" y="609003"/>
                  </a:lnTo>
                  <a:lnTo>
                    <a:pt x="10780154" y="582701"/>
                  </a:lnTo>
                  <a:lnTo>
                    <a:pt x="11299482" y="569518"/>
                  </a:lnTo>
                  <a:lnTo>
                    <a:pt x="12106618" y="568769"/>
                  </a:lnTo>
                  <a:lnTo>
                    <a:pt x="12304751" y="571449"/>
                  </a:lnTo>
                  <a:lnTo>
                    <a:pt x="12708154" y="584238"/>
                  </a:lnTo>
                  <a:lnTo>
                    <a:pt x="13023418" y="599871"/>
                  </a:lnTo>
                  <a:lnTo>
                    <a:pt x="13331584" y="620483"/>
                  </a:lnTo>
                  <a:lnTo>
                    <a:pt x="13632180" y="646239"/>
                  </a:lnTo>
                  <a:lnTo>
                    <a:pt x="13852398" y="669048"/>
                  </a:lnTo>
                  <a:lnTo>
                    <a:pt x="14067904" y="694905"/>
                  </a:lnTo>
                  <a:lnTo>
                    <a:pt x="14278521" y="723900"/>
                  </a:lnTo>
                  <a:lnTo>
                    <a:pt x="14484058" y="756094"/>
                  </a:lnTo>
                  <a:lnTo>
                    <a:pt x="14618157" y="779373"/>
                  </a:lnTo>
                  <a:lnTo>
                    <a:pt x="14749844" y="804125"/>
                  </a:lnTo>
                  <a:lnTo>
                    <a:pt x="14879092" y="830364"/>
                  </a:lnTo>
                  <a:lnTo>
                    <a:pt x="15005812" y="858126"/>
                  </a:lnTo>
                  <a:lnTo>
                    <a:pt x="15129955" y="887437"/>
                  </a:lnTo>
                  <a:lnTo>
                    <a:pt x="15251481" y="918298"/>
                  </a:lnTo>
                  <a:lnTo>
                    <a:pt x="15370315" y="950734"/>
                  </a:lnTo>
                  <a:lnTo>
                    <a:pt x="15428710" y="967549"/>
                  </a:lnTo>
                  <a:lnTo>
                    <a:pt x="15486406" y="984770"/>
                  </a:lnTo>
                  <a:lnTo>
                    <a:pt x="15543403" y="1002398"/>
                  </a:lnTo>
                  <a:lnTo>
                    <a:pt x="15544800" y="1002842"/>
                  </a:lnTo>
                  <a:lnTo>
                    <a:pt x="15544800" y="691438"/>
                  </a:lnTo>
                  <a:lnTo>
                    <a:pt x="15544800" y="565569"/>
                  </a:lnTo>
                  <a:lnTo>
                    <a:pt x="15544800" y="374103"/>
                  </a:lnTo>
                  <a:lnTo>
                    <a:pt x="15544800" y="0"/>
                  </a:lnTo>
                  <a:close/>
                </a:path>
              </a:pathLst>
            </a:custGeom>
            <a:solidFill>
              <a:srgbClr val="3970B2"/>
            </a:solidFill>
          </p:spPr>
          <p:txBody>
            <a:bodyPr wrap="square" lIns="0" tIns="0" rIns="0" bIns="0" rtlCol="0"/>
            <a:lstStyle/>
            <a:p>
              <a:endParaRPr/>
            </a:p>
          </p:txBody>
        </p:sp>
        <p:sp>
          <p:nvSpPr>
            <p:cNvPr id="4" name="object 4"/>
            <p:cNvSpPr/>
            <p:nvPr/>
          </p:nvSpPr>
          <p:spPr>
            <a:xfrm>
              <a:off x="0" y="478307"/>
              <a:ext cx="15544800" cy="1587500"/>
            </a:xfrm>
            <a:custGeom>
              <a:avLst/>
              <a:gdLst/>
              <a:ahLst/>
              <a:cxnLst/>
              <a:rect l="l" t="t" r="r" b="b"/>
              <a:pathLst>
                <a:path w="15544800" h="1587500">
                  <a:moveTo>
                    <a:pt x="7251361" y="419100"/>
                  </a:moveTo>
                  <a:lnTo>
                    <a:pt x="6518298" y="419100"/>
                  </a:lnTo>
                  <a:lnTo>
                    <a:pt x="5609705" y="546100"/>
                  </a:lnTo>
                  <a:lnTo>
                    <a:pt x="5519566" y="571500"/>
                  </a:lnTo>
                  <a:lnTo>
                    <a:pt x="4540115" y="711200"/>
                  </a:lnTo>
                  <a:lnTo>
                    <a:pt x="4452357" y="736600"/>
                  </a:lnTo>
                  <a:lnTo>
                    <a:pt x="3845296" y="825500"/>
                  </a:lnTo>
                  <a:lnTo>
                    <a:pt x="3759693" y="850900"/>
                  </a:lnTo>
                  <a:lnTo>
                    <a:pt x="3252655" y="927100"/>
                  </a:lnTo>
                  <a:lnTo>
                    <a:pt x="3169312" y="952500"/>
                  </a:lnTo>
                  <a:lnTo>
                    <a:pt x="2758002" y="1016000"/>
                  </a:lnTo>
                  <a:lnTo>
                    <a:pt x="2676871" y="1041400"/>
                  </a:lnTo>
                  <a:lnTo>
                    <a:pt x="2198605" y="1117600"/>
                  </a:lnTo>
                  <a:lnTo>
                    <a:pt x="2120380" y="1143000"/>
                  </a:lnTo>
                  <a:lnTo>
                    <a:pt x="1660589" y="1219200"/>
                  </a:lnTo>
                  <a:lnTo>
                    <a:pt x="1585617" y="1244600"/>
                  </a:lnTo>
                  <a:lnTo>
                    <a:pt x="933913" y="1358900"/>
                  </a:lnTo>
                  <a:lnTo>
                    <a:pt x="864192" y="1384300"/>
                  </a:lnTo>
                  <a:lnTo>
                    <a:pt x="73579" y="1536700"/>
                  </a:lnTo>
                  <a:lnTo>
                    <a:pt x="0" y="1549400"/>
                  </a:lnTo>
                  <a:lnTo>
                    <a:pt x="0" y="1587500"/>
                  </a:lnTo>
                  <a:lnTo>
                    <a:pt x="73579" y="1574800"/>
                  </a:lnTo>
                  <a:lnTo>
                    <a:pt x="864192" y="1422400"/>
                  </a:lnTo>
                  <a:lnTo>
                    <a:pt x="1363688" y="1333500"/>
                  </a:lnTo>
                  <a:lnTo>
                    <a:pt x="1437159" y="1308100"/>
                  </a:lnTo>
                  <a:lnTo>
                    <a:pt x="2120380" y="1193800"/>
                  </a:lnTo>
                  <a:lnTo>
                    <a:pt x="2198605" y="1168400"/>
                  </a:lnTo>
                  <a:lnTo>
                    <a:pt x="2839519" y="1066800"/>
                  </a:lnTo>
                  <a:lnTo>
                    <a:pt x="2921415" y="1041400"/>
                  </a:lnTo>
                  <a:lnTo>
                    <a:pt x="3674392" y="927100"/>
                  </a:lnTo>
                  <a:lnTo>
                    <a:pt x="3759693" y="901700"/>
                  </a:lnTo>
                  <a:lnTo>
                    <a:pt x="6701219" y="482600"/>
                  </a:lnTo>
                  <a:lnTo>
                    <a:pt x="6792783" y="482600"/>
                  </a:lnTo>
                  <a:lnTo>
                    <a:pt x="7251361" y="419100"/>
                  </a:lnTo>
                  <a:close/>
                </a:path>
                <a:path w="15544800" h="1587500">
                  <a:moveTo>
                    <a:pt x="14278527" y="139700"/>
                  </a:moveTo>
                  <a:lnTo>
                    <a:pt x="12467307" y="139700"/>
                  </a:lnTo>
                  <a:lnTo>
                    <a:pt x="12547993" y="152400"/>
                  </a:lnTo>
                  <a:lnTo>
                    <a:pt x="12787613" y="152400"/>
                  </a:lnTo>
                  <a:lnTo>
                    <a:pt x="12866650" y="165100"/>
                  </a:lnTo>
                  <a:lnTo>
                    <a:pt x="13023426" y="165100"/>
                  </a:lnTo>
                  <a:lnTo>
                    <a:pt x="13101151" y="177800"/>
                  </a:lnTo>
                  <a:lnTo>
                    <a:pt x="13255240" y="177800"/>
                  </a:lnTo>
                  <a:lnTo>
                    <a:pt x="13331590" y="190500"/>
                  </a:lnTo>
                  <a:lnTo>
                    <a:pt x="13407466" y="190500"/>
                  </a:lnTo>
                  <a:lnTo>
                    <a:pt x="13482863" y="203200"/>
                  </a:lnTo>
                  <a:lnTo>
                    <a:pt x="13557773" y="203200"/>
                  </a:lnTo>
                  <a:lnTo>
                    <a:pt x="13632189" y="215900"/>
                  </a:lnTo>
                  <a:lnTo>
                    <a:pt x="13706104" y="215900"/>
                  </a:lnTo>
                  <a:lnTo>
                    <a:pt x="13852401" y="241300"/>
                  </a:lnTo>
                  <a:lnTo>
                    <a:pt x="13924770" y="241300"/>
                  </a:lnTo>
                  <a:lnTo>
                    <a:pt x="14067911" y="266700"/>
                  </a:lnTo>
                  <a:lnTo>
                    <a:pt x="14138669" y="266700"/>
                  </a:lnTo>
                  <a:lnTo>
                    <a:pt x="14484057" y="330200"/>
                  </a:lnTo>
                  <a:lnTo>
                    <a:pt x="14551404" y="330200"/>
                  </a:lnTo>
                  <a:lnTo>
                    <a:pt x="14942772" y="406400"/>
                  </a:lnTo>
                  <a:lnTo>
                    <a:pt x="15005816" y="431800"/>
                  </a:lnTo>
                  <a:lnTo>
                    <a:pt x="15251485" y="482600"/>
                  </a:lnTo>
                  <a:lnTo>
                    <a:pt x="15311241" y="508000"/>
                  </a:lnTo>
                  <a:lnTo>
                    <a:pt x="15428710" y="533400"/>
                  </a:lnTo>
                  <a:lnTo>
                    <a:pt x="15486409" y="558800"/>
                  </a:lnTo>
                  <a:lnTo>
                    <a:pt x="15543408" y="571500"/>
                  </a:lnTo>
                  <a:lnTo>
                    <a:pt x="15544800" y="571500"/>
                  </a:lnTo>
                  <a:lnTo>
                    <a:pt x="15544800" y="419100"/>
                  </a:lnTo>
                  <a:lnTo>
                    <a:pt x="15543408" y="419100"/>
                  </a:lnTo>
                  <a:lnTo>
                    <a:pt x="15486409" y="406400"/>
                  </a:lnTo>
                  <a:lnTo>
                    <a:pt x="15428710" y="381000"/>
                  </a:lnTo>
                  <a:lnTo>
                    <a:pt x="15251485" y="342900"/>
                  </a:lnTo>
                  <a:lnTo>
                    <a:pt x="15191057" y="317500"/>
                  </a:lnTo>
                  <a:lnTo>
                    <a:pt x="14484057" y="177800"/>
                  </a:lnTo>
                  <a:lnTo>
                    <a:pt x="14278527" y="139700"/>
                  </a:lnTo>
                  <a:close/>
                </a:path>
                <a:path w="15544800" h="1587500">
                  <a:moveTo>
                    <a:pt x="8352749" y="304800"/>
                  </a:moveTo>
                  <a:lnTo>
                    <a:pt x="7435013" y="304800"/>
                  </a:lnTo>
                  <a:lnTo>
                    <a:pt x="6609721" y="419100"/>
                  </a:lnTo>
                  <a:lnTo>
                    <a:pt x="7343179" y="419100"/>
                  </a:lnTo>
                  <a:lnTo>
                    <a:pt x="7710550" y="368300"/>
                  </a:lnTo>
                  <a:lnTo>
                    <a:pt x="7802383" y="368300"/>
                  </a:lnTo>
                  <a:lnTo>
                    <a:pt x="8077744" y="330200"/>
                  </a:lnTo>
                  <a:lnTo>
                    <a:pt x="8169461" y="330200"/>
                  </a:lnTo>
                  <a:lnTo>
                    <a:pt x="8352749" y="304800"/>
                  </a:lnTo>
                  <a:close/>
                </a:path>
                <a:path w="15544800" h="1587500">
                  <a:moveTo>
                    <a:pt x="9625771" y="203200"/>
                  </a:moveTo>
                  <a:lnTo>
                    <a:pt x="8352749" y="203200"/>
                  </a:lnTo>
                  <a:lnTo>
                    <a:pt x="8077744" y="241300"/>
                  </a:lnTo>
                  <a:lnTo>
                    <a:pt x="7985987" y="241300"/>
                  </a:lnTo>
                  <a:lnTo>
                    <a:pt x="7526858" y="304800"/>
                  </a:lnTo>
                  <a:lnTo>
                    <a:pt x="8444306" y="304800"/>
                  </a:lnTo>
                  <a:lnTo>
                    <a:pt x="8627207" y="279400"/>
                  </a:lnTo>
                  <a:lnTo>
                    <a:pt x="8718539" y="279400"/>
                  </a:lnTo>
                  <a:lnTo>
                    <a:pt x="8809780" y="266700"/>
                  </a:lnTo>
                  <a:lnTo>
                    <a:pt x="8900926" y="266700"/>
                  </a:lnTo>
                  <a:lnTo>
                    <a:pt x="8991968" y="254000"/>
                  </a:lnTo>
                  <a:lnTo>
                    <a:pt x="9082900" y="254000"/>
                  </a:lnTo>
                  <a:lnTo>
                    <a:pt x="9264403" y="228600"/>
                  </a:lnTo>
                  <a:lnTo>
                    <a:pt x="9354961" y="228600"/>
                  </a:lnTo>
                  <a:lnTo>
                    <a:pt x="9445379" y="215900"/>
                  </a:lnTo>
                  <a:lnTo>
                    <a:pt x="9535652" y="215900"/>
                  </a:lnTo>
                  <a:lnTo>
                    <a:pt x="9625771" y="203200"/>
                  </a:lnTo>
                  <a:close/>
                </a:path>
                <a:path w="15544800" h="1587500">
                  <a:moveTo>
                    <a:pt x="10073822" y="177800"/>
                  </a:moveTo>
                  <a:lnTo>
                    <a:pt x="8627207" y="177800"/>
                  </a:lnTo>
                  <a:lnTo>
                    <a:pt x="8444306" y="203200"/>
                  </a:lnTo>
                  <a:lnTo>
                    <a:pt x="9805522" y="203200"/>
                  </a:lnTo>
                  <a:lnTo>
                    <a:pt x="9895139" y="190500"/>
                  </a:lnTo>
                  <a:lnTo>
                    <a:pt x="9984575" y="190500"/>
                  </a:lnTo>
                  <a:lnTo>
                    <a:pt x="10073822" y="177800"/>
                  </a:lnTo>
                  <a:close/>
                </a:path>
                <a:path w="15544800" h="1587500">
                  <a:moveTo>
                    <a:pt x="10604944" y="152400"/>
                  </a:moveTo>
                  <a:lnTo>
                    <a:pt x="8900926" y="152400"/>
                  </a:lnTo>
                  <a:lnTo>
                    <a:pt x="8718539" y="177800"/>
                  </a:lnTo>
                  <a:lnTo>
                    <a:pt x="10251721" y="177800"/>
                  </a:lnTo>
                  <a:lnTo>
                    <a:pt x="10340360" y="165100"/>
                  </a:lnTo>
                  <a:lnTo>
                    <a:pt x="10516978" y="165100"/>
                  </a:lnTo>
                  <a:lnTo>
                    <a:pt x="10604944" y="152400"/>
                  </a:lnTo>
                  <a:close/>
                </a:path>
                <a:path w="15544800" h="1587500">
                  <a:moveTo>
                    <a:pt x="14067911" y="114300"/>
                  </a:moveTo>
                  <a:lnTo>
                    <a:pt x="9354961" y="114300"/>
                  </a:lnTo>
                  <a:lnTo>
                    <a:pt x="9264403" y="127000"/>
                  </a:lnTo>
                  <a:lnTo>
                    <a:pt x="9173714" y="127000"/>
                  </a:lnTo>
                  <a:lnTo>
                    <a:pt x="8991968" y="152400"/>
                  </a:lnTo>
                  <a:lnTo>
                    <a:pt x="10867383" y="152400"/>
                  </a:lnTo>
                  <a:lnTo>
                    <a:pt x="10954353" y="139700"/>
                  </a:lnTo>
                  <a:lnTo>
                    <a:pt x="14208877" y="139700"/>
                  </a:lnTo>
                  <a:lnTo>
                    <a:pt x="14067911" y="114300"/>
                  </a:lnTo>
                  <a:close/>
                </a:path>
                <a:path w="15544800" h="1587500">
                  <a:moveTo>
                    <a:pt x="13852401" y="88900"/>
                  </a:moveTo>
                  <a:lnTo>
                    <a:pt x="9715730" y="88900"/>
                  </a:lnTo>
                  <a:lnTo>
                    <a:pt x="9625771" y="101600"/>
                  </a:lnTo>
                  <a:lnTo>
                    <a:pt x="9535652" y="101600"/>
                  </a:lnTo>
                  <a:lnTo>
                    <a:pt x="9445379" y="114300"/>
                  </a:lnTo>
                  <a:lnTo>
                    <a:pt x="13996609" y="114300"/>
                  </a:lnTo>
                  <a:lnTo>
                    <a:pt x="13852401" y="88900"/>
                  </a:lnTo>
                  <a:close/>
                </a:path>
                <a:path w="15544800" h="1587500">
                  <a:moveTo>
                    <a:pt x="13706104" y="76200"/>
                  </a:moveTo>
                  <a:lnTo>
                    <a:pt x="9895139" y="76200"/>
                  </a:lnTo>
                  <a:lnTo>
                    <a:pt x="9805522" y="88900"/>
                  </a:lnTo>
                  <a:lnTo>
                    <a:pt x="13779510" y="88900"/>
                  </a:lnTo>
                  <a:lnTo>
                    <a:pt x="13706104" y="76200"/>
                  </a:lnTo>
                  <a:close/>
                </a:path>
                <a:path w="15544800" h="1587500">
                  <a:moveTo>
                    <a:pt x="13557773" y="63500"/>
                  </a:moveTo>
                  <a:lnTo>
                    <a:pt x="10073822" y="63500"/>
                  </a:lnTo>
                  <a:lnTo>
                    <a:pt x="9984575" y="76200"/>
                  </a:lnTo>
                  <a:lnTo>
                    <a:pt x="13632189" y="76200"/>
                  </a:lnTo>
                  <a:lnTo>
                    <a:pt x="13557773" y="63500"/>
                  </a:lnTo>
                  <a:close/>
                </a:path>
                <a:path w="15544800" h="1587500">
                  <a:moveTo>
                    <a:pt x="13407466" y="50800"/>
                  </a:moveTo>
                  <a:lnTo>
                    <a:pt x="10251721" y="50800"/>
                  </a:lnTo>
                  <a:lnTo>
                    <a:pt x="10162873" y="63500"/>
                  </a:lnTo>
                  <a:lnTo>
                    <a:pt x="13482863" y="63500"/>
                  </a:lnTo>
                  <a:lnTo>
                    <a:pt x="13407466" y="50800"/>
                  </a:lnTo>
                  <a:close/>
                </a:path>
                <a:path w="15544800" h="1587500">
                  <a:moveTo>
                    <a:pt x="13255240" y="38100"/>
                  </a:moveTo>
                  <a:lnTo>
                    <a:pt x="10516978" y="38100"/>
                  </a:lnTo>
                  <a:lnTo>
                    <a:pt x="10428781" y="50800"/>
                  </a:lnTo>
                  <a:lnTo>
                    <a:pt x="13331590" y="50800"/>
                  </a:lnTo>
                  <a:lnTo>
                    <a:pt x="13255240" y="38100"/>
                  </a:lnTo>
                  <a:close/>
                </a:path>
                <a:path w="15544800" h="1587500">
                  <a:moveTo>
                    <a:pt x="13023426" y="25400"/>
                  </a:moveTo>
                  <a:lnTo>
                    <a:pt x="10780154" y="25400"/>
                  </a:lnTo>
                  <a:lnTo>
                    <a:pt x="10692672" y="38100"/>
                  </a:lnTo>
                  <a:lnTo>
                    <a:pt x="13101151" y="38100"/>
                  </a:lnTo>
                  <a:lnTo>
                    <a:pt x="13023426" y="25400"/>
                  </a:lnTo>
                  <a:close/>
                </a:path>
                <a:path w="15544800" h="1587500">
                  <a:moveTo>
                    <a:pt x="12787613" y="12700"/>
                  </a:moveTo>
                  <a:lnTo>
                    <a:pt x="11041056" y="12700"/>
                  </a:lnTo>
                  <a:lnTo>
                    <a:pt x="10954353" y="25400"/>
                  </a:lnTo>
                  <a:lnTo>
                    <a:pt x="12866650" y="25400"/>
                  </a:lnTo>
                  <a:lnTo>
                    <a:pt x="12787613" y="12700"/>
                  </a:lnTo>
                  <a:close/>
                </a:path>
                <a:path w="15544800" h="1587500">
                  <a:moveTo>
                    <a:pt x="12304757" y="0"/>
                  </a:moveTo>
                  <a:lnTo>
                    <a:pt x="11555274" y="0"/>
                  </a:lnTo>
                  <a:lnTo>
                    <a:pt x="11470321" y="12700"/>
                  </a:lnTo>
                  <a:lnTo>
                    <a:pt x="12386226" y="12700"/>
                  </a:lnTo>
                  <a:lnTo>
                    <a:pt x="12304757" y="0"/>
                  </a:lnTo>
                  <a:close/>
                </a:path>
              </a:pathLst>
            </a:custGeom>
            <a:solidFill>
              <a:srgbClr val="FFFFFF"/>
            </a:solidFill>
          </p:spPr>
          <p:txBody>
            <a:bodyPr wrap="square" lIns="0" tIns="0" rIns="0" bIns="0" rtlCol="0"/>
            <a:lstStyle/>
            <a:p>
              <a:endParaRPr/>
            </a:p>
          </p:txBody>
        </p:sp>
        <p:sp>
          <p:nvSpPr>
            <p:cNvPr id="5" name="object 5"/>
            <p:cNvSpPr/>
            <p:nvPr/>
          </p:nvSpPr>
          <p:spPr>
            <a:xfrm>
              <a:off x="0" y="273610"/>
              <a:ext cx="15544800" cy="2286000"/>
            </a:xfrm>
            <a:custGeom>
              <a:avLst/>
              <a:gdLst/>
              <a:ahLst/>
              <a:cxnLst/>
              <a:rect l="l" t="t" r="r" b="b"/>
              <a:pathLst>
                <a:path w="15544800" h="2286000">
                  <a:moveTo>
                    <a:pt x="7543350" y="393700"/>
                  </a:moveTo>
                  <a:lnTo>
                    <a:pt x="6898446" y="393700"/>
                  </a:lnTo>
                  <a:lnTo>
                    <a:pt x="6849163" y="406400"/>
                  </a:lnTo>
                  <a:lnTo>
                    <a:pt x="6800014" y="406400"/>
                  </a:lnTo>
                  <a:lnTo>
                    <a:pt x="6751012" y="419100"/>
                  </a:lnTo>
                  <a:lnTo>
                    <a:pt x="5775297" y="596900"/>
                  </a:lnTo>
                  <a:lnTo>
                    <a:pt x="5723921" y="609600"/>
                  </a:lnTo>
                  <a:lnTo>
                    <a:pt x="5672781" y="609600"/>
                  </a:lnTo>
                  <a:lnTo>
                    <a:pt x="5470271" y="660400"/>
                  </a:lnTo>
                  <a:lnTo>
                    <a:pt x="5420077" y="660400"/>
                  </a:lnTo>
                  <a:lnTo>
                    <a:pt x="5220568" y="711200"/>
                  </a:lnTo>
                  <a:lnTo>
                    <a:pt x="5170929" y="711200"/>
                  </a:lnTo>
                  <a:lnTo>
                    <a:pt x="4972857" y="762000"/>
                  </a:lnTo>
                  <a:lnTo>
                    <a:pt x="4923381" y="762000"/>
                  </a:lnTo>
                  <a:lnTo>
                    <a:pt x="4676203" y="825500"/>
                  </a:lnTo>
                  <a:lnTo>
                    <a:pt x="4627143" y="825500"/>
                  </a:lnTo>
                  <a:lnTo>
                    <a:pt x="4335699" y="901700"/>
                  </a:lnTo>
                  <a:lnTo>
                    <a:pt x="4191500" y="927100"/>
                  </a:lnTo>
                  <a:lnTo>
                    <a:pt x="3952696" y="990600"/>
                  </a:lnTo>
                  <a:lnTo>
                    <a:pt x="3905095" y="990600"/>
                  </a:lnTo>
                  <a:lnTo>
                    <a:pt x="3069844" y="1206500"/>
                  </a:lnTo>
                  <a:lnTo>
                    <a:pt x="3021606" y="1206500"/>
                  </a:lnTo>
                  <a:lnTo>
                    <a:pt x="2918249" y="1244600"/>
                  </a:lnTo>
                  <a:lnTo>
                    <a:pt x="2160551" y="1435100"/>
                  </a:lnTo>
                  <a:lnTo>
                    <a:pt x="2111311" y="1460500"/>
                  </a:lnTo>
                  <a:lnTo>
                    <a:pt x="1396387" y="1651000"/>
                  </a:lnTo>
                  <a:lnTo>
                    <a:pt x="1343568" y="1676400"/>
                  </a:lnTo>
                  <a:lnTo>
                    <a:pt x="1135135" y="1727200"/>
                  </a:lnTo>
                  <a:lnTo>
                    <a:pt x="1083735" y="1752600"/>
                  </a:lnTo>
                  <a:lnTo>
                    <a:pt x="880963" y="1803400"/>
                  </a:lnTo>
                  <a:lnTo>
                    <a:pt x="830974" y="1828800"/>
                  </a:lnTo>
                  <a:lnTo>
                    <a:pt x="633827" y="1879600"/>
                  </a:lnTo>
                  <a:lnTo>
                    <a:pt x="585240" y="1905000"/>
                  </a:lnTo>
                  <a:lnTo>
                    <a:pt x="346487" y="1968500"/>
                  </a:lnTo>
                  <a:lnTo>
                    <a:pt x="299570" y="1993900"/>
                  </a:lnTo>
                  <a:lnTo>
                    <a:pt x="69134" y="2057400"/>
                  </a:lnTo>
                  <a:lnTo>
                    <a:pt x="0" y="2082800"/>
                  </a:lnTo>
                  <a:lnTo>
                    <a:pt x="0" y="2286000"/>
                  </a:lnTo>
                  <a:lnTo>
                    <a:pt x="185341" y="2235200"/>
                  </a:lnTo>
                  <a:lnTo>
                    <a:pt x="318099" y="2184400"/>
                  </a:lnTo>
                  <a:lnTo>
                    <a:pt x="498885" y="2133600"/>
                  </a:lnTo>
                  <a:lnTo>
                    <a:pt x="544754" y="2108200"/>
                  </a:lnTo>
                  <a:lnTo>
                    <a:pt x="730914" y="2057400"/>
                  </a:lnTo>
                  <a:lnTo>
                    <a:pt x="778125" y="2032000"/>
                  </a:lnTo>
                  <a:lnTo>
                    <a:pt x="969643" y="1981200"/>
                  </a:lnTo>
                  <a:lnTo>
                    <a:pt x="1018190" y="1955800"/>
                  </a:lnTo>
                  <a:lnTo>
                    <a:pt x="1215046" y="1905000"/>
                  </a:lnTo>
                  <a:lnTo>
                    <a:pt x="1264926" y="1879600"/>
                  </a:lnTo>
                  <a:lnTo>
                    <a:pt x="1467101" y="1828800"/>
                  </a:lnTo>
                  <a:lnTo>
                    <a:pt x="1518308" y="1803400"/>
                  </a:lnTo>
                  <a:lnTo>
                    <a:pt x="1569780" y="1790700"/>
                  </a:lnTo>
                  <a:lnTo>
                    <a:pt x="1799221" y="1727200"/>
                  </a:lnTo>
                  <a:lnTo>
                    <a:pt x="1845679" y="1701800"/>
                  </a:lnTo>
                  <a:lnTo>
                    <a:pt x="2320391" y="1574800"/>
                  </a:lnTo>
                  <a:lnTo>
                    <a:pt x="2368852" y="1549400"/>
                  </a:lnTo>
                  <a:lnTo>
                    <a:pt x="2913312" y="1409700"/>
                  </a:lnTo>
                  <a:lnTo>
                    <a:pt x="2963815" y="1384300"/>
                  </a:lnTo>
                  <a:lnTo>
                    <a:pt x="3167453" y="1333500"/>
                  </a:lnTo>
                  <a:lnTo>
                    <a:pt x="4028958" y="1104900"/>
                  </a:lnTo>
                  <a:lnTo>
                    <a:pt x="4078806" y="1104900"/>
                  </a:lnTo>
                  <a:lnTo>
                    <a:pt x="4778570" y="927100"/>
                  </a:lnTo>
                  <a:lnTo>
                    <a:pt x="4829396" y="927100"/>
                  </a:lnTo>
                  <a:lnTo>
                    <a:pt x="4931686" y="901700"/>
                  </a:lnTo>
                  <a:lnTo>
                    <a:pt x="5174627" y="838200"/>
                  </a:lnTo>
                  <a:lnTo>
                    <a:pt x="5223390" y="838200"/>
                  </a:lnTo>
                  <a:lnTo>
                    <a:pt x="5468287" y="774700"/>
                  </a:lnTo>
                  <a:lnTo>
                    <a:pt x="5517509" y="774700"/>
                  </a:lnTo>
                  <a:lnTo>
                    <a:pt x="5715330" y="723900"/>
                  </a:lnTo>
                  <a:lnTo>
                    <a:pt x="5765037" y="723900"/>
                  </a:lnTo>
                  <a:lnTo>
                    <a:pt x="5864781" y="698500"/>
                  </a:lnTo>
                  <a:lnTo>
                    <a:pt x="6823936" y="520700"/>
                  </a:lnTo>
                  <a:lnTo>
                    <a:pt x="6925521" y="495300"/>
                  </a:lnTo>
                  <a:lnTo>
                    <a:pt x="6976537" y="495300"/>
                  </a:lnTo>
                  <a:lnTo>
                    <a:pt x="7078946" y="469900"/>
                  </a:lnTo>
                  <a:lnTo>
                    <a:pt x="7130313" y="469900"/>
                  </a:lnTo>
                  <a:lnTo>
                    <a:pt x="7233302" y="444500"/>
                  </a:lnTo>
                  <a:lnTo>
                    <a:pt x="7284898" y="444500"/>
                  </a:lnTo>
                  <a:lnTo>
                    <a:pt x="7388225" y="419100"/>
                  </a:lnTo>
                  <a:lnTo>
                    <a:pt x="7543350" y="393700"/>
                  </a:lnTo>
                  <a:close/>
                </a:path>
                <a:path w="15544800" h="2286000">
                  <a:moveTo>
                    <a:pt x="14250718" y="228600"/>
                  </a:moveTo>
                  <a:lnTo>
                    <a:pt x="14026724" y="228600"/>
                  </a:lnTo>
                  <a:lnTo>
                    <a:pt x="14076961" y="241300"/>
                  </a:lnTo>
                  <a:lnTo>
                    <a:pt x="14126955" y="241300"/>
                  </a:lnTo>
                  <a:lnTo>
                    <a:pt x="14226296" y="266700"/>
                  </a:lnTo>
                  <a:lnTo>
                    <a:pt x="14278856" y="266700"/>
                  </a:lnTo>
                  <a:lnTo>
                    <a:pt x="14381872" y="292100"/>
                  </a:lnTo>
                  <a:lnTo>
                    <a:pt x="14432415" y="292100"/>
                  </a:lnTo>
                  <a:lnTo>
                    <a:pt x="14580696" y="330200"/>
                  </a:lnTo>
                  <a:lnTo>
                    <a:pt x="14629149" y="330200"/>
                  </a:lnTo>
                  <a:lnTo>
                    <a:pt x="14819241" y="381000"/>
                  </a:lnTo>
                  <a:lnTo>
                    <a:pt x="14866048" y="381000"/>
                  </a:lnTo>
                  <a:lnTo>
                    <a:pt x="14912654" y="393700"/>
                  </a:lnTo>
                  <a:lnTo>
                    <a:pt x="15021253" y="419100"/>
                  </a:lnTo>
                  <a:lnTo>
                    <a:pt x="15172757" y="457200"/>
                  </a:lnTo>
                  <a:lnTo>
                    <a:pt x="15505084" y="546100"/>
                  </a:lnTo>
                  <a:lnTo>
                    <a:pt x="15529208" y="546100"/>
                  </a:lnTo>
                  <a:lnTo>
                    <a:pt x="15544800" y="558800"/>
                  </a:lnTo>
                  <a:lnTo>
                    <a:pt x="15544800" y="533400"/>
                  </a:lnTo>
                  <a:lnTo>
                    <a:pt x="15522635" y="533400"/>
                  </a:lnTo>
                  <a:lnTo>
                    <a:pt x="15431855" y="508000"/>
                  </a:lnTo>
                  <a:lnTo>
                    <a:pt x="15385660" y="482600"/>
                  </a:lnTo>
                  <a:lnTo>
                    <a:pt x="15146139" y="419100"/>
                  </a:lnTo>
                  <a:lnTo>
                    <a:pt x="14991193" y="381000"/>
                  </a:lnTo>
                  <a:lnTo>
                    <a:pt x="14936734" y="368300"/>
                  </a:lnTo>
                  <a:lnTo>
                    <a:pt x="14889996" y="355600"/>
                  </a:lnTo>
                  <a:lnTo>
                    <a:pt x="14843088" y="355600"/>
                  </a:lnTo>
                  <a:lnTo>
                    <a:pt x="14652859" y="304800"/>
                  </a:lnTo>
                  <a:lnTo>
                    <a:pt x="14604432" y="304800"/>
                  </a:lnTo>
                  <a:lnTo>
                    <a:pt x="14405908" y="254000"/>
                  </a:lnTo>
                  <a:lnTo>
                    <a:pt x="14354851" y="254000"/>
                  </a:lnTo>
                  <a:lnTo>
                    <a:pt x="14250718" y="228600"/>
                  </a:lnTo>
                  <a:close/>
                </a:path>
                <a:path w="15544800" h="2286000">
                  <a:moveTo>
                    <a:pt x="7801353" y="355600"/>
                  </a:moveTo>
                  <a:lnTo>
                    <a:pt x="7146431" y="355600"/>
                  </a:lnTo>
                  <a:lnTo>
                    <a:pt x="7096667" y="368300"/>
                  </a:lnTo>
                  <a:lnTo>
                    <a:pt x="7046973" y="368300"/>
                  </a:lnTo>
                  <a:lnTo>
                    <a:pt x="6947850" y="393700"/>
                  </a:lnTo>
                  <a:lnTo>
                    <a:pt x="7595041" y="393700"/>
                  </a:lnTo>
                  <a:lnTo>
                    <a:pt x="7646700" y="381000"/>
                  </a:lnTo>
                  <a:lnTo>
                    <a:pt x="7698314" y="381000"/>
                  </a:lnTo>
                  <a:lnTo>
                    <a:pt x="7801353" y="355600"/>
                  </a:lnTo>
                  <a:close/>
                </a:path>
                <a:path w="15544800" h="2286000">
                  <a:moveTo>
                    <a:pt x="7996711" y="330200"/>
                  </a:moveTo>
                  <a:lnTo>
                    <a:pt x="7296025" y="330200"/>
                  </a:lnTo>
                  <a:lnTo>
                    <a:pt x="7196254" y="355600"/>
                  </a:lnTo>
                  <a:lnTo>
                    <a:pt x="7850030" y="355600"/>
                  </a:lnTo>
                  <a:lnTo>
                    <a:pt x="7898821" y="342900"/>
                  </a:lnTo>
                  <a:lnTo>
                    <a:pt x="7947718" y="342900"/>
                  </a:lnTo>
                  <a:lnTo>
                    <a:pt x="7996711" y="330200"/>
                  </a:lnTo>
                  <a:close/>
                </a:path>
                <a:path w="15544800" h="2286000">
                  <a:moveTo>
                    <a:pt x="8341636" y="279400"/>
                  </a:moveTo>
                  <a:lnTo>
                    <a:pt x="7645211" y="279400"/>
                  </a:lnTo>
                  <a:lnTo>
                    <a:pt x="7545593" y="304800"/>
                  </a:lnTo>
                  <a:lnTo>
                    <a:pt x="7345948" y="330200"/>
                  </a:lnTo>
                  <a:lnTo>
                    <a:pt x="8045791" y="330200"/>
                  </a:lnTo>
                  <a:lnTo>
                    <a:pt x="8094951" y="317500"/>
                  </a:lnTo>
                  <a:lnTo>
                    <a:pt x="8144182" y="317500"/>
                  </a:lnTo>
                  <a:lnTo>
                    <a:pt x="8242819" y="292100"/>
                  </a:lnTo>
                  <a:lnTo>
                    <a:pt x="8292210" y="292100"/>
                  </a:lnTo>
                  <a:lnTo>
                    <a:pt x="8341636" y="279400"/>
                  </a:lnTo>
                  <a:close/>
                </a:path>
                <a:path w="15544800" h="2286000">
                  <a:moveTo>
                    <a:pt x="8786657" y="228600"/>
                  </a:moveTo>
                  <a:lnTo>
                    <a:pt x="8044038" y="228600"/>
                  </a:lnTo>
                  <a:lnTo>
                    <a:pt x="7993977" y="241300"/>
                  </a:lnTo>
                  <a:lnTo>
                    <a:pt x="7943965" y="241300"/>
                  </a:lnTo>
                  <a:lnTo>
                    <a:pt x="7894009" y="254000"/>
                  </a:lnTo>
                  <a:lnTo>
                    <a:pt x="7844117" y="254000"/>
                  </a:lnTo>
                  <a:lnTo>
                    <a:pt x="7794297" y="266700"/>
                  </a:lnTo>
                  <a:lnTo>
                    <a:pt x="7744559" y="266700"/>
                  </a:lnTo>
                  <a:lnTo>
                    <a:pt x="7694925" y="279400"/>
                  </a:lnTo>
                  <a:lnTo>
                    <a:pt x="8391089" y="279400"/>
                  </a:lnTo>
                  <a:lnTo>
                    <a:pt x="8490043" y="266700"/>
                  </a:lnTo>
                  <a:lnTo>
                    <a:pt x="8737297" y="241300"/>
                  </a:lnTo>
                  <a:lnTo>
                    <a:pt x="8786657" y="228600"/>
                  </a:lnTo>
                  <a:close/>
                </a:path>
                <a:path w="15544800" h="2286000">
                  <a:moveTo>
                    <a:pt x="8888195" y="215900"/>
                  </a:moveTo>
                  <a:lnTo>
                    <a:pt x="8144270" y="215900"/>
                  </a:lnTo>
                  <a:lnTo>
                    <a:pt x="8094138" y="228600"/>
                  </a:lnTo>
                  <a:lnTo>
                    <a:pt x="8837435" y="228600"/>
                  </a:lnTo>
                  <a:lnTo>
                    <a:pt x="8888195" y="215900"/>
                  </a:lnTo>
                  <a:close/>
                </a:path>
                <a:path w="15544800" h="2286000">
                  <a:moveTo>
                    <a:pt x="13947259" y="177800"/>
                  </a:moveTo>
                  <a:lnTo>
                    <a:pt x="13666648" y="177800"/>
                  </a:lnTo>
                  <a:lnTo>
                    <a:pt x="13719127" y="190500"/>
                  </a:lnTo>
                  <a:lnTo>
                    <a:pt x="13771227" y="190500"/>
                  </a:lnTo>
                  <a:lnTo>
                    <a:pt x="13874368" y="215900"/>
                  </a:lnTo>
                  <a:lnTo>
                    <a:pt x="13976227" y="228600"/>
                  </a:lnTo>
                  <a:lnTo>
                    <a:pt x="14200567" y="228600"/>
                  </a:lnTo>
                  <a:lnTo>
                    <a:pt x="14099831" y="203200"/>
                  </a:lnTo>
                  <a:lnTo>
                    <a:pt x="14049196" y="203200"/>
                  </a:lnTo>
                  <a:lnTo>
                    <a:pt x="13947259" y="177800"/>
                  </a:lnTo>
                  <a:close/>
                </a:path>
                <a:path w="15544800" h="2286000">
                  <a:moveTo>
                    <a:pt x="8989658" y="203200"/>
                  </a:moveTo>
                  <a:lnTo>
                    <a:pt x="8244597" y="203200"/>
                  </a:lnTo>
                  <a:lnTo>
                    <a:pt x="8194426" y="215900"/>
                  </a:lnTo>
                  <a:lnTo>
                    <a:pt x="8938936" y="215900"/>
                  </a:lnTo>
                  <a:lnTo>
                    <a:pt x="8989658" y="203200"/>
                  </a:lnTo>
                  <a:close/>
                </a:path>
                <a:path w="15544800" h="2286000">
                  <a:moveTo>
                    <a:pt x="9141698" y="190500"/>
                  </a:moveTo>
                  <a:lnTo>
                    <a:pt x="8344954" y="190500"/>
                  </a:lnTo>
                  <a:lnTo>
                    <a:pt x="8294776" y="203200"/>
                  </a:lnTo>
                  <a:lnTo>
                    <a:pt x="9091039" y="203200"/>
                  </a:lnTo>
                  <a:lnTo>
                    <a:pt x="9141698" y="190500"/>
                  </a:lnTo>
                  <a:close/>
                </a:path>
                <a:path w="15544800" h="2286000">
                  <a:moveTo>
                    <a:pt x="9495656" y="152400"/>
                  </a:moveTo>
                  <a:lnTo>
                    <a:pt x="8695491" y="152400"/>
                  </a:lnTo>
                  <a:lnTo>
                    <a:pt x="8645547" y="165100"/>
                  </a:lnTo>
                  <a:lnTo>
                    <a:pt x="8395122" y="190500"/>
                  </a:lnTo>
                  <a:lnTo>
                    <a:pt x="9192335" y="190500"/>
                  </a:lnTo>
                  <a:lnTo>
                    <a:pt x="9242949" y="177800"/>
                  </a:lnTo>
                  <a:lnTo>
                    <a:pt x="9344106" y="177800"/>
                  </a:lnTo>
                  <a:lnTo>
                    <a:pt x="9394648" y="165100"/>
                  </a:lnTo>
                  <a:lnTo>
                    <a:pt x="9445165" y="165100"/>
                  </a:lnTo>
                  <a:lnTo>
                    <a:pt x="9495656" y="152400"/>
                  </a:lnTo>
                  <a:close/>
                </a:path>
                <a:path w="15544800" h="2286000">
                  <a:moveTo>
                    <a:pt x="13844265" y="165100"/>
                  </a:moveTo>
                  <a:lnTo>
                    <a:pt x="13560474" y="165100"/>
                  </a:lnTo>
                  <a:lnTo>
                    <a:pt x="13613770" y="177800"/>
                  </a:lnTo>
                  <a:lnTo>
                    <a:pt x="13895907" y="177800"/>
                  </a:lnTo>
                  <a:lnTo>
                    <a:pt x="13844265" y="165100"/>
                  </a:lnTo>
                  <a:close/>
                </a:path>
                <a:path w="15544800" h="2286000">
                  <a:moveTo>
                    <a:pt x="13687344" y="139700"/>
                  </a:moveTo>
                  <a:lnTo>
                    <a:pt x="13298047" y="139700"/>
                  </a:lnTo>
                  <a:lnTo>
                    <a:pt x="13349812" y="152400"/>
                  </a:lnTo>
                  <a:lnTo>
                    <a:pt x="13452548" y="152400"/>
                  </a:lnTo>
                  <a:lnTo>
                    <a:pt x="13506740" y="165100"/>
                  </a:lnTo>
                  <a:lnTo>
                    <a:pt x="13792308" y="165100"/>
                  </a:lnTo>
                  <a:lnTo>
                    <a:pt x="13687344" y="139700"/>
                  </a:lnTo>
                  <a:close/>
                </a:path>
                <a:path w="15544800" h="2286000">
                  <a:moveTo>
                    <a:pt x="9646967" y="139700"/>
                  </a:moveTo>
                  <a:lnTo>
                    <a:pt x="8797099" y="139700"/>
                  </a:lnTo>
                  <a:lnTo>
                    <a:pt x="8745369" y="152400"/>
                  </a:lnTo>
                  <a:lnTo>
                    <a:pt x="9596558" y="152400"/>
                  </a:lnTo>
                  <a:lnTo>
                    <a:pt x="9646967" y="139700"/>
                  </a:lnTo>
                  <a:close/>
                </a:path>
                <a:path w="15544800" h="2286000">
                  <a:moveTo>
                    <a:pt x="9798024" y="127000"/>
                  </a:moveTo>
                  <a:lnTo>
                    <a:pt x="8952154" y="127000"/>
                  </a:lnTo>
                  <a:lnTo>
                    <a:pt x="8900492" y="139700"/>
                  </a:lnTo>
                  <a:lnTo>
                    <a:pt x="9747701" y="139700"/>
                  </a:lnTo>
                  <a:lnTo>
                    <a:pt x="9798024" y="127000"/>
                  </a:lnTo>
                  <a:close/>
                </a:path>
                <a:path w="15544800" h="2286000">
                  <a:moveTo>
                    <a:pt x="13580810" y="127000"/>
                  </a:moveTo>
                  <a:lnTo>
                    <a:pt x="13193806" y="127000"/>
                  </a:lnTo>
                  <a:lnTo>
                    <a:pt x="13246040" y="139700"/>
                  </a:lnTo>
                  <a:lnTo>
                    <a:pt x="13634286" y="139700"/>
                  </a:lnTo>
                  <a:lnTo>
                    <a:pt x="13580810" y="127000"/>
                  </a:lnTo>
                  <a:close/>
                </a:path>
                <a:path w="15544800" h="2286000">
                  <a:moveTo>
                    <a:pt x="9999006" y="114300"/>
                  </a:moveTo>
                  <a:lnTo>
                    <a:pt x="9055402" y="114300"/>
                  </a:lnTo>
                  <a:lnTo>
                    <a:pt x="9003791" y="127000"/>
                  </a:lnTo>
                  <a:lnTo>
                    <a:pt x="9948808" y="127000"/>
                  </a:lnTo>
                  <a:lnTo>
                    <a:pt x="9999006" y="114300"/>
                  </a:lnTo>
                  <a:close/>
                </a:path>
                <a:path w="15544800" h="2286000">
                  <a:moveTo>
                    <a:pt x="13472500" y="114300"/>
                  </a:moveTo>
                  <a:lnTo>
                    <a:pt x="13035912" y="114300"/>
                  </a:lnTo>
                  <a:lnTo>
                    <a:pt x="13141363" y="127000"/>
                  </a:lnTo>
                  <a:lnTo>
                    <a:pt x="13526889" y="127000"/>
                  </a:lnTo>
                  <a:lnTo>
                    <a:pt x="13472500" y="114300"/>
                  </a:lnTo>
                  <a:close/>
                </a:path>
                <a:path w="15544800" h="2286000">
                  <a:moveTo>
                    <a:pt x="10149402" y="101600"/>
                  </a:moveTo>
                  <a:lnTo>
                    <a:pt x="9210070" y="101600"/>
                  </a:lnTo>
                  <a:lnTo>
                    <a:pt x="9158543" y="114300"/>
                  </a:lnTo>
                  <a:lnTo>
                    <a:pt x="10099304" y="114300"/>
                  </a:lnTo>
                  <a:lnTo>
                    <a:pt x="10149402" y="101600"/>
                  </a:lnTo>
                  <a:close/>
                </a:path>
                <a:path w="15544800" h="2286000">
                  <a:moveTo>
                    <a:pt x="13210638" y="88900"/>
                  </a:moveTo>
                  <a:lnTo>
                    <a:pt x="12700875" y="88900"/>
                  </a:lnTo>
                  <a:lnTo>
                    <a:pt x="12749519" y="101600"/>
                  </a:lnTo>
                  <a:lnTo>
                    <a:pt x="12893633" y="101600"/>
                  </a:lnTo>
                  <a:lnTo>
                    <a:pt x="12941206" y="114300"/>
                  </a:lnTo>
                  <a:lnTo>
                    <a:pt x="13420708" y="114300"/>
                  </a:lnTo>
                  <a:lnTo>
                    <a:pt x="13368578" y="101600"/>
                  </a:lnTo>
                  <a:lnTo>
                    <a:pt x="13210638" y="88900"/>
                  </a:lnTo>
                  <a:close/>
                </a:path>
                <a:path w="15544800" h="2286000">
                  <a:moveTo>
                    <a:pt x="10399361" y="88900"/>
                  </a:moveTo>
                  <a:lnTo>
                    <a:pt x="9364468" y="88900"/>
                  </a:lnTo>
                  <a:lnTo>
                    <a:pt x="9313034" y="101600"/>
                  </a:lnTo>
                  <a:lnTo>
                    <a:pt x="10349442" y="101600"/>
                  </a:lnTo>
                  <a:lnTo>
                    <a:pt x="10399361" y="88900"/>
                  </a:lnTo>
                  <a:close/>
                </a:path>
                <a:path w="15544800" h="2286000">
                  <a:moveTo>
                    <a:pt x="10648377" y="76200"/>
                  </a:moveTo>
                  <a:lnTo>
                    <a:pt x="9518565" y="76200"/>
                  </a:lnTo>
                  <a:lnTo>
                    <a:pt x="9467234" y="88900"/>
                  </a:lnTo>
                  <a:lnTo>
                    <a:pt x="10598653" y="88900"/>
                  </a:lnTo>
                  <a:lnTo>
                    <a:pt x="10648377" y="76200"/>
                  </a:lnTo>
                  <a:close/>
                </a:path>
                <a:path w="15544800" h="2286000">
                  <a:moveTo>
                    <a:pt x="13104539" y="76200"/>
                  </a:moveTo>
                  <a:lnTo>
                    <a:pt x="12405309" y="76200"/>
                  </a:lnTo>
                  <a:lnTo>
                    <a:pt x="12454783" y="88900"/>
                  </a:lnTo>
                  <a:lnTo>
                    <a:pt x="13157637" y="88900"/>
                  </a:lnTo>
                  <a:lnTo>
                    <a:pt x="13104539" y="76200"/>
                  </a:lnTo>
                  <a:close/>
                </a:path>
                <a:path w="15544800" h="2286000">
                  <a:moveTo>
                    <a:pt x="11013339" y="63500"/>
                  </a:moveTo>
                  <a:lnTo>
                    <a:pt x="9672332" y="63500"/>
                  </a:lnTo>
                  <a:lnTo>
                    <a:pt x="9621115" y="76200"/>
                  </a:lnTo>
                  <a:lnTo>
                    <a:pt x="10907110" y="76200"/>
                  </a:lnTo>
                  <a:lnTo>
                    <a:pt x="11013339" y="63500"/>
                  </a:lnTo>
                  <a:close/>
                </a:path>
                <a:path w="15544800" h="2286000">
                  <a:moveTo>
                    <a:pt x="12955889" y="63500"/>
                  </a:moveTo>
                  <a:lnTo>
                    <a:pt x="12155816" y="63500"/>
                  </a:lnTo>
                  <a:lnTo>
                    <a:pt x="12206011" y="76200"/>
                  </a:lnTo>
                  <a:lnTo>
                    <a:pt x="13003724" y="76200"/>
                  </a:lnTo>
                  <a:lnTo>
                    <a:pt x="12955889" y="63500"/>
                  </a:lnTo>
                  <a:close/>
                </a:path>
                <a:path w="15544800" h="2286000">
                  <a:moveTo>
                    <a:pt x="12811286" y="50800"/>
                  </a:moveTo>
                  <a:lnTo>
                    <a:pt x="9876793" y="50800"/>
                  </a:lnTo>
                  <a:lnTo>
                    <a:pt x="9825742" y="63500"/>
                  </a:lnTo>
                  <a:lnTo>
                    <a:pt x="12859682" y="63500"/>
                  </a:lnTo>
                  <a:lnTo>
                    <a:pt x="12811286" y="50800"/>
                  </a:lnTo>
                  <a:close/>
                </a:path>
                <a:path w="15544800" h="2286000">
                  <a:moveTo>
                    <a:pt x="12664794" y="38100"/>
                  </a:moveTo>
                  <a:lnTo>
                    <a:pt x="10029679" y="38100"/>
                  </a:lnTo>
                  <a:lnTo>
                    <a:pt x="9978763" y="50800"/>
                  </a:lnTo>
                  <a:lnTo>
                    <a:pt x="12713853" y="50800"/>
                  </a:lnTo>
                  <a:lnTo>
                    <a:pt x="12664794" y="38100"/>
                  </a:lnTo>
                  <a:close/>
                </a:path>
                <a:path w="15544800" h="2286000">
                  <a:moveTo>
                    <a:pt x="12315302" y="25400"/>
                  </a:moveTo>
                  <a:lnTo>
                    <a:pt x="10283526" y="25400"/>
                  </a:lnTo>
                  <a:lnTo>
                    <a:pt x="10232858" y="38100"/>
                  </a:lnTo>
                  <a:lnTo>
                    <a:pt x="12415836" y="38100"/>
                  </a:lnTo>
                  <a:lnTo>
                    <a:pt x="12315302" y="25400"/>
                  </a:lnTo>
                  <a:close/>
                </a:path>
                <a:path w="15544800" h="2286000">
                  <a:moveTo>
                    <a:pt x="12163427" y="12700"/>
                  </a:moveTo>
                  <a:lnTo>
                    <a:pt x="10586389" y="12700"/>
                  </a:lnTo>
                  <a:lnTo>
                    <a:pt x="10536054" y="25400"/>
                  </a:lnTo>
                  <a:lnTo>
                    <a:pt x="12214206" y="25400"/>
                  </a:lnTo>
                  <a:lnTo>
                    <a:pt x="12163427" y="12700"/>
                  </a:lnTo>
                  <a:close/>
                </a:path>
                <a:path w="15544800" h="2286000">
                  <a:moveTo>
                    <a:pt x="11592517" y="0"/>
                  </a:moveTo>
                  <a:lnTo>
                    <a:pt x="11077627" y="0"/>
                  </a:lnTo>
                  <a:lnTo>
                    <a:pt x="11029285" y="12700"/>
                  </a:lnTo>
                  <a:lnTo>
                    <a:pt x="11645266" y="12700"/>
                  </a:lnTo>
                  <a:lnTo>
                    <a:pt x="11592517" y="0"/>
                  </a:lnTo>
                  <a:close/>
                </a:path>
              </a:pathLst>
            </a:custGeom>
            <a:solidFill>
              <a:srgbClr val="F7A707"/>
            </a:solidFill>
          </p:spPr>
          <p:txBody>
            <a:bodyPr wrap="square" lIns="0" tIns="0" rIns="0" bIns="0" rtlCol="0"/>
            <a:lstStyle/>
            <a:p>
              <a:endParaRPr/>
            </a:p>
          </p:txBody>
        </p:sp>
      </p:grpSp>
      <p:grpSp>
        <p:nvGrpSpPr>
          <p:cNvPr id="6" name="object 6"/>
          <p:cNvGrpSpPr/>
          <p:nvPr/>
        </p:nvGrpSpPr>
        <p:grpSpPr>
          <a:xfrm>
            <a:off x="0" y="8069389"/>
            <a:ext cx="15544800" cy="1989455"/>
            <a:chOff x="0" y="8069389"/>
            <a:chExt cx="15544800" cy="1989455"/>
          </a:xfrm>
        </p:grpSpPr>
        <p:sp>
          <p:nvSpPr>
            <p:cNvPr id="7" name="object 7"/>
            <p:cNvSpPr/>
            <p:nvPr/>
          </p:nvSpPr>
          <p:spPr>
            <a:xfrm>
              <a:off x="0" y="8518016"/>
              <a:ext cx="15544800" cy="1540510"/>
            </a:xfrm>
            <a:custGeom>
              <a:avLst/>
              <a:gdLst/>
              <a:ahLst/>
              <a:cxnLst/>
              <a:rect l="l" t="t" r="r" b="b"/>
              <a:pathLst>
                <a:path w="15544800" h="1540509">
                  <a:moveTo>
                    <a:pt x="15544800" y="0"/>
                  </a:moveTo>
                  <a:lnTo>
                    <a:pt x="15307259" y="38430"/>
                  </a:lnTo>
                  <a:lnTo>
                    <a:pt x="12919774" y="398995"/>
                  </a:lnTo>
                  <a:lnTo>
                    <a:pt x="10744657" y="684923"/>
                  </a:lnTo>
                  <a:lnTo>
                    <a:pt x="8861387" y="894753"/>
                  </a:lnTo>
                  <a:lnTo>
                    <a:pt x="7302970" y="1036561"/>
                  </a:lnTo>
                  <a:lnTo>
                    <a:pt x="6023534" y="1126718"/>
                  </a:lnTo>
                  <a:lnTo>
                    <a:pt x="5034432" y="1176705"/>
                  </a:lnTo>
                  <a:lnTo>
                    <a:pt x="4156291" y="1203693"/>
                  </a:lnTo>
                  <a:lnTo>
                    <a:pt x="3473170" y="1211186"/>
                  </a:lnTo>
                  <a:lnTo>
                    <a:pt x="2892653" y="1206550"/>
                  </a:lnTo>
                  <a:lnTo>
                    <a:pt x="2409825" y="1193723"/>
                  </a:lnTo>
                  <a:lnTo>
                    <a:pt x="2019020" y="1176426"/>
                  </a:lnTo>
                  <a:lnTo>
                    <a:pt x="1639684" y="1152855"/>
                  </a:lnTo>
                  <a:lnTo>
                    <a:pt x="1345057" y="1129322"/>
                  </a:lnTo>
                  <a:lnTo>
                    <a:pt x="1058786" y="1101458"/>
                  </a:lnTo>
                  <a:lnTo>
                    <a:pt x="849845" y="1077658"/>
                  </a:lnTo>
                  <a:lnTo>
                    <a:pt x="646049" y="1051306"/>
                  </a:lnTo>
                  <a:lnTo>
                    <a:pt x="447586" y="1022337"/>
                  </a:lnTo>
                  <a:lnTo>
                    <a:pt x="254660" y="990701"/>
                  </a:lnTo>
                  <a:lnTo>
                    <a:pt x="129209" y="968095"/>
                  </a:lnTo>
                  <a:lnTo>
                    <a:pt x="6362" y="944270"/>
                  </a:lnTo>
                  <a:lnTo>
                    <a:pt x="0" y="942962"/>
                  </a:lnTo>
                  <a:lnTo>
                    <a:pt x="0" y="1218399"/>
                  </a:lnTo>
                  <a:lnTo>
                    <a:pt x="0" y="1540383"/>
                  </a:lnTo>
                  <a:lnTo>
                    <a:pt x="15544800" y="1540383"/>
                  </a:lnTo>
                  <a:lnTo>
                    <a:pt x="15544800" y="1396377"/>
                  </a:lnTo>
                  <a:lnTo>
                    <a:pt x="15544800" y="1211186"/>
                  </a:lnTo>
                  <a:lnTo>
                    <a:pt x="15544800" y="594448"/>
                  </a:lnTo>
                  <a:lnTo>
                    <a:pt x="15544800" y="0"/>
                  </a:lnTo>
                  <a:close/>
                </a:path>
              </a:pathLst>
            </a:custGeom>
            <a:solidFill>
              <a:srgbClr val="3970B2"/>
            </a:solidFill>
          </p:spPr>
          <p:txBody>
            <a:bodyPr wrap="square" lIns="0" tIns="0" rIns="0" bIns="0" rtlCol="0"/>
            <a:lstStyle/>
            <a:p>
              <a:endParaRPr/>
            </a:p>
          </p:txBody>
        </p:sp>
        <p:sp>
          <p:nvSpPr>
            <p:cNvPr id="8" name="object 8"/>
            <p:cNvSpPr/>
            <p:nvPr/>
          </p:nvSpPr>
          <p:spPr>
            <a:xfrm>
              <a:off x="0" y="8493111"/>
              <a:ext cx="15544800" cy="1308100"/>
            </a:xfrm>
            <a:custGeom>
              <a:avLst/>
              <a:gdLst/>
              <a:ahLst/>
              <a:cxnLst/>
              <a:rect l="l" t="t" r="r" b="b"/>
              <a:pathLst>
                <a:path w="15544800" h="1308100">
                  <a:moveTo>
                    <a:pt x="4243001" y="1295399"/>
                  </a:moveTo>
                  <a:lnTo>
                    <a:pt x="2330792" y="1295399"/>
                  </a:lnTo>
                  <a:lnTo>
                    <a:pt x="2409826" y="1308099"/>
                  </a:lnTo>
                  <a:lnTo>
                    <a:pt x="4156303" y="1308099"/>
                  </a:lnTo>
                  <a:lnTo>
                    <a:pt x="4243001" y="1295399"/>
                  </a:lnTo>
                  <a:close/>
                </a:path>
                <a:path w="15544800" h="1308100">
                  <a:moveTo>
                    <a:pt x="4592390" y="1282699"/>
                  </a:moveTo>
                  <a:lnTo>
                    <a:pt x="2019026" y="1282699"/>
                  </a:lnTo>
                  <a:lnTo>
                    <a:pt x="2096298" y="1295399"/>
                  </a:lnTo>
                  <a:lnTo>
                    <a:pt x="4504668" y="1295399"/>
                  </a:lnTo>
                  <a:lnTo>
                    <a:pt x="4592390" y="1282699"/>
                  </a:lnTo>
                  <a:close/>
                </a:path>
                <a:path w="15544800" h="1308100">
                  <a:moveTo>
                    <a:pt x="4945592" y="1269999"/>
                  </a:moveTo>
                  <a:lnTo>
                    <a:pt x="1789990" y="1269999"/>
                  </a:lnTo>
                  <a:lnTo>
                    <a:pt x="1865865" y="1282699"/>
                  </a:lnTo>
                  <a:lnTo>
                    <a:pt x="4856959" y="1282699"/>
                  </a:lnTo>
                  <a:lnTo>
                    <a:pt x="4945592" y="1269999"/>
                  </a:lnTo>
                  <a:close/>
                </a:path>
                <a:path w="15544800" h="1308100">
                  <a:moveTo>
                    <a:pt x="5212723" y="1257299"/>
                  </a:moveTo>
                  <a:lnTo>
                    <a:pt x="1565271" y="1257299"/>
                  </a:lnTo>
                  <a:lnTo>
                    <a:pt x="1639685" y="1269999"/>
                  </a:lnTo>
                  <a:lnTo>
                    <a:pt x="5123481" y="1269999"/>
                  </a:lnTo>
                  <a:lnTo>
                    <a:pt x="5212723" y="1257299"/>
                  </a:lnTo>
                  <a:close/>
                </a:path>
                <a:path w="15544800" h="1308100">
                  <a:moveTo>
                    <a:pt x="5391765" y="1244599"/>
                  </a:moveTo>
                  <a:lnTo>
                    <a:pt x="1417951" y="1244599"/>
                  </a:lnTo>
                  <a:lnTo>
                    <a:pt x="1491357" y="1257299"/>
                  </a:lnTo>
                  <a:lnTo>
                    <a:pt x="5302153" y="1257299"/>
                  </a:lnTo>
                  <a:lnTo>
                    <a:pt x="5391765" y="1244599"/>
                  </a:lnTo>
                  <a:close/>
                </a:path>
                <a:path w="15544800" h="1308100">
                  <a:moveTo>
                    <a:pt x="5661618" y="1231899"/>
                  </a:moveTo>
                  <a:lnTo>
                    <a:pt x="1272692" y="1231899"/>
                  </a:lnTo>
                  <a:lnTo>
                    <a:pt x="1345061" y="1244599"/>
                  </a:lnTo>
                  <a:lnTo>
                    <a:pt x="5571505" y="1244599"/>
                  </a:lnTo>
                  <a:lnTo>
                    <a:pt x="5661618" y="1231899"/>
                  </a:lnTo>
                  <a:close/>
                </a:path>
                <a:path w="15544800" h="1308100">
                  <a:moveTo>
                    <a:pt x="5842298" y="1219199"/>
                  </a:moveTo>
                  <a:lnTo>
                    <a:pt x="1129551" y="1219199"/>
                  </a:lnTo>
                  <a:lnTo>
                    <a:pt x="1200854" y="1231899"/>
                  </a:lnTo>
                  <a:lnTo>
                    <a:pt x="5751885" y="1231899"/>
                  </a:lnTo>
                  <a:lnTo>
                    <a:pt x="5842298" y="1219199"/>
                  </a:lnTo>
                  <a:close/>
                </a:path>
                <a:path w="15544800" h="1308100">
                  <a:moveTo>
                    <a:pt x="6023534" y="1206499"/>
                  </a:moveTo>
                  <a:lnTo>
                    <a:pt x="988584" y="1206499"/>
                  </a:lnTo>
                  <a:lnTo>
                    <a:pt x="1058792" y="1219199"/>
                  </a:lnTo>
                  <a:lnTo>
                    <a:pt x="5932850" y="1219199"/>
                  </a:lnTo>
                  <a:lnTo>
                    <a:pt x="6023534" y="1206499"/>
                  </a:lnTo>
                  <a:close/>
                </a:path>
                <a:path w="15544800" h="1308100">
                  <a:moveTo>
                    <a:pt x="2252188" y="1181099"/>
                  </a:moveTo>
                  <a:lnTo>
                    <a:pt x="781335" y="1181099"/>
                  </a:lnTo>
                  <a:lnTo>
                    <a:pt x="918934" y="1206499"/>
                  </a:lnTo>
                  <a:lnTo>
                    <a:pt x="2730121" y="1206499"/>
                  </a:lnTo>
                  <a:lnTo>
                    <a:pt x="2649438" y="1193799"/>
                  </a:lnTo>
                  <a:lnTo>
                    <a:pt x="2330792" y="1193799"/>
                  </a:lnTo>
                  <a:lnTo>
                    <a:pt x="2252188" y="1181099"/>
                  </a:lnTo>
                  <a:close/>
                </a:path>
                <a:path w="15544800" h="1308100">
                  <a:moveTo>
                    <a:pt x="6205268" y="1193799"/>
                  </a:moveTo>
                  <a:lnTo>
                    <a:pt x="4243001" y="1193799"/>
                  </a:lnTo>
                  <a:lnTo>
                    <a:pt x="4156303" y="1206499"/>
                  </a:lnTo>
                  <a:lnTo>
                    <a:pt x="6114342" y="1206499"/>
                  </a:lnTo>
                  <a:lnTo>
                    <a:pt x="6205268" y="1193799"/>
                  </a:lnTo>
                  <a:close/>
                </a:path>
                <a:path w="15544800" h="1308100">
                  <a:moveTo>
                    <a:pt x="6387445" y="1181099"/>
                  </a:moveTo>
                  <a:lnTo>
                    <a:pt x="4768543" y="1181099"/>
                  </a:lnTo>
                  <a:lnTo>
                    <a:pt x="4680351" y="1193799"/>
                  </a:lnTo>
                  <a:lnTo>
                    <a:pt x="6296305" y="1193799"/>
                  </a:lnTo>
                  <a:lnTo>
                    <a:pt x="6387445" y="1181099"/>
                  </a:lnTo>
                  <a:close/>
                </a:path>
                <a:path w="15544800" h="1308100">
                  <a:moveTo>
                    <a:pt x="1565271" y="1142999"/>
                  </a:moveTo>
                  <a:lnTo>
                    <a:pt x="513143" y="1142999"/>
                  </a:lnTo>
                  <a:lnTo>
                    <a:pt x="713401" y="1181099"/>
                  </a:lnTo>
                  <a:lnTo>
                    <a:pt x="2096298" y="1181099"/>
                  </a:lnTo>
                  <a:lnTo>
                    <a:pt x="2019026" y="1168399"/>
                  </a:lnTo>
                  <a:lnTo>
                    <a:pt x="1865865" y="1168399"/>
                  </a:lnTo>
                  <a:lnTo>
                    <a:pt x="1789990" y="1155699"/>
                  </a:lnTo>
                  <a:lnTo>
                    <a:pt x="1639685" y="1155699"/>
                  </a:lnTo>
                  <a:lnTo>
                    <a:pt x="1565271" y="1142999"/>
                  </a:lnTo>
                  <a:close/>
                </a:path>
                <a:path w="15544800" h="1308100">
                  <a:moveTo>
                    <a:pt x="6570007" y="1168399"/>
                  </a:moveTo>
                  <a:lnTo>
                    <a:pt x="5123481" y="1168399"/>
                  </a:lnTo>
                  <a:lnTo>
                    <a:pt x="5034435" y="1181099"/>
                  </a:lnTo>
                  <a:lnTo>
                    <a:pt x="6478682" y="1181099"/>
                  </a:lnTo>
                  <a:lnTo>
                    <a:pt x="6570007" y="1168399"/>
                  </a:lnTo>
                  <a:close/>
                </a:path>
                <a:path w="15544800" h="1308100">
                  <a:moveTo>
                    <a:pt x="6752898" y="1155699"/>
                  </a:moveTo>
                  <a:lnTo>
                    <a:pt x="5391765" y="1155699"/>
                  </a:lnTo>
                  <a:lnTo>
                    <a:pt x="5302153" y="1168399"/>
                  </a:lnTo>
                  <a:lnTo>
                    <a:pt x="6661415" y="1168399"/>
                  </a:lnTo>
                  <a:lnTo>
                    <a:pt x="6752898" y="1155699"/>
                  </a:lnTo>
                  <a:close/>
                </a:path>
                <a:path w="15544800" h="1308100">
                  <a:moveTo>
                    <a:pt x="7027726" y="1130299"/>
                  </a:moveTo>
                  <a:lnTo>
                    <a:pt x="5842298" y="1130299"/>
                  </a:lnTo>
                  <a:lnTo>
                    <a:pt x="5751885" y="1142999"/>
                  </a:lnTo>
                  <a:lnTo>
                    <a:pt x="5661618" y="1142999"/>
                  </a:lnTo>
                  <a:lnTo>
                    <a:pt x="5571505" y="1155699"/>
                  </a:lnTo>
                  <a:lnTo>
                    <a:pt x="6844449" y="1155699"/>
                  </a:lnTo>
                  <a:lnTo>
                    <a:pt x="7027726" y="1130299"/>
                  </a:lnTo>
                  <a:close/>
                </a:path>
                <a:path w="15544800" h="1308100">
                  <a:moveTo>
                    <a:pt x="918934" y="1079499"/>
                  </a:moveTo>
                  <a:lnTo>
                    <a:pt x="129222" y="1079499"/>
                  </a:lnTo>
                  <a:lnTo>
                    <a:pt x="447596" y="1142999"/>
                  </a:lnTo>
                  <a:lnTo>
                    <a:pt x="1491357" y="1142999"/>
                  </a:lnTo>
                  <a:lnTo>
                    <a:pt x="1417951" y="1130299"/>
                  </a:lnTo>
                  <a:lnTo>
                    <a:pt x="1345061" y="1130299"/>
                  </a:lnTo>
                  <a:lnTo>
                    <a:pt x="1272692" y="1117599"/>
                  </a:lnTo>
                  <a:lnTo>
                    <a:pt x="1200854" y="1117599"/>
                  </a:lnTo>
                  <a:lnTo>
                    <a:pt x="1129551" y="1104899"/>
                  </a:lnTo>
                  <a:lnTo>
                    <a:pt x="1058792" y="1104899"/>
                  </a:lnTo>
                  <a:lnTo>
                    <a:pt x="918934" y="1079499"/>
                  </a:lnTo>
                  <a:close/>
                </a:path>
                <a:path w="15544800" h="1308100">
                  <a:moveTo>
                    <a:pt x="7211189" y="1117599"/>
                  </a:moveTo>
                  <a:lnTo>
                    <a:pt x="6114342" y="1117599"/>
                  </a:lnTo>
                  <a:lnTo>
                    <a:pt x="6023534" y="1130299"/>
                  </a:lnTo>
                  <a:lnTo>
                    <a:pt x="7119438" y="1130299"/>
                  </a:lnTo>
                  <a:lnTo>
                    <a:pt x="7211189" y="1117599"/>
                  </a:lnTo>
                  <a:close/>
                </a:path>
                <a:path w="15544800" h="1308100">
                  <a:moveTo>
                    <a:pt x="7486610" y="1092199"/>
                  </a:moveTo>
                  <a:lnTo>
                    <a:pt x="6478682" y="1092199"/>
                  </a:lnTo>
                  <a:lnTo>
                    <a:pt x="6387445" y="1104899"/>
                  </a:lnTo>
                  <a:lnTo>
                    <a:pt x="6296305" y="1104899"/>
                  </a:lnTo>
                  <a:lnTo>
                    <a:pt x="6205268" y="1117599"/>
                  </a:lnTo>
                  <a:lnTo>
                    <a:pt x="7302973" y="1117599"/>
                  </a:lnTo>
                  <a:lnTo>
                    <a:pt x="7486610" y="1092199"/>
                  </a:lnTo>
                  <a:close/>
                </a:path>
                <a:path w="15544800" h="1308100">
                  <a:moveTo>
                    <a:pt x="7762131" y="1066799"/>
                  </a:moveTo>
                  <a:lnTo>
                    <a:pt x="6844449" y="1066799"/>
                  </a:lnTo>
                  <a:lnTo>
                    <a:pt x="6752898" y="1079499"/>
                  </a:lnTo>
                  <a:lnTo>
                    <a:pt x="6661415" y="1079499"/>
                  </a:lnTo>
                  <a:lnTo>
                    <a:pt x="6570007" y="1092199"/>
                  </a:lnTo>
                  <a:lnTo>
                    <a:pt x="7578449" y="1092199"/>
                  </a:lnTo>
                  <a:lnTo>
                    <a:pt x="7762131" y="1066799"/>
                  </a:lnTo>
                  <a:close/>
                </a:path>
                <a:path w="15544800" h="1308100">
                  <a:moveTo>
                    <a:pt x="6373" y="939799"/>
                  </a:moveTo>
                  <a:lnTo>
                    <a:pt x="0" y="939799"/>
                  </a:lnTo>
                  <a:lnTo>
                    <a:pt x="0" y="1066799"/>
                  </a:lnTo>
                  <a:lnTo>
                    <a:pt x="6373" y="1066799"/>
                  </a:lnTo>
                  <a:lnTo>
                    <a:pt x="67469" y="1079499"/>
                  </a:lnTo>
                  <a:lnTo>
                    <a:pt x="849849" y="1079499"/>
                  </a:lnTo>
                  <a:lnTo>
                    <a:pt x="713401" y="1054099"/>
                  </a:lnTo>
                  <a:lnTo>
                    <a:pt x="646053" y="1054099"/>
                  </a:lnTo>
                  <a:lnTo>
                    <a:pt x="447596" y="1015999"/>
                  </a:lnTo>
                  <a:lnTo>
                    <a:pt x="382664" y="1015999"/>
                  </a:lnTo>
                  <a:lnTo>
                    <a:pt x="6373" y="939799"/>
                  </a:lnTo>
                  <a:close/>
                </a:path>
                <a:path w="15544800" h="1308100">
                  <a:moveTo>
                    <a:pt x="9225360" y="914399"/>
                  </a:moveTo>
                  <a:lnTo>
                    <a:pt x="8587381" y="914399"/>
                  </a:lnTo>
                  <a:lnTo>
                    <a:pt x="8312708" y="952499"/>
                  </a:lnTo>
                  <a:lnTo>
                    <a:pt x="8221036" y="952499"/>
                  </a:lnTo>
                  <a:lnTo>
                    <a:pt x="8037561" y="977899"/>
                  </a:lnTo>
                  <a:lnTo>
                    <a:pt x="7945773" y="977899"/>
                  </a:lnTo>
                  <a:lnTo>
                    <a:pt x="7853961" y="990599"/>
                  </a:lnTo>
                  <a:lnTo>
                    <a:pt x="7762131" y="990599"/>
                  </a:lnTo>
                  <a:lnTo>
                    <a:pt x="7578449" y="1015999"/>
                  </a:lnTo>
                  <a:lnTo>
                    <a:pt x="7486610" y="1015999"/>
                  </a:lnTo>
                  <a:lnTo>
                    <a:pt x="7394783" y="1028699"/>
                  </a:lnTo>
                  <a:lnTo>
                    <a:pt x="7302973" y="1028699"/>
                  </a:lnTo>
                  <a:lnTo>
                    <a:pt x="7119438" y="1054099"/>
                  </a:lnTo>
                  <a:lnTo>
                    <a:pt x="7027726" y="1054099"/>
                  </a:lnTo>
                  <a:lnTo>
                    <a:pt x="6936060" y="1066799"/>
                  </a:lnTo>
                  <a:lnTo>
                    <a:pt x="7853961" y="1066799"/>
                  </a:lnTo>
                  <a:lnTo>
                    <a:pt x="8037561" y="1041399"/>
                  </a:lnTo>
                  <a:lnTo>
                    <a:pt x="8129318" y="1041399"/>
                  </a:lnTo>
                  <a:lnTo>
                    <a:pt x="8404328" y="1003299"/>
                  </a:lnTo>
                  <a:lnTo>
                    <a:pt x="8495888" y="1003299"/>
                  </a:lnTo>
                  <a:lnTo>
                    <a:pt x="8770137" y="965199"/>
                  </a:lnTo>
                  <a:lnTo>
                    <a:pt x="8861386" y="965199"/>
                  </a:lnTo>
                  <a:lnTo>
                    <a:pt x="9225360" y="914399"/>
                  </a:lnTo>
                  <a:close/>
                </a:path>
                <a:path w="15544800" h="1308100">
                  <a:moveTo>
                    <a:pt x="11006443" y="698499"/>
                  </a:moveTo>
                  <a:lnTo>
                    <a:pt x="10568918" y="698499"/>
                  </a:lnTo>
                  <a:lnTo>
                    <a:pt x="10125638" y="761999"/>
                  </a:lnTo>
                  <a:lnTo>
                    <a:pt x="10036369" y="761999"/>
                  </a:lnTo>
                  <a:lnTo>
                    <a:pt x="9677489" y="812799"/>
                  </a:lnTo>
                  <a:lnTo>
                    <a:pt x="9587353" y="812799"/>
                  </a:lnTo>
                  <a:lnTo>
                    <a:pt x="9316062" y="850899"/>
                  </a:lnTo>
                  <a:lnTo>
                    <a:pt x="9225360" y="850899"/>
                  </a:lnTo>
                  <a:lnTo>
                    <a:pt x="8952541" y="888999"/>
                  </a:lnTo>
                  <a:lnTo>
                    <a:pt x="8861386" y="888999"/>
                  </a:lnTo>
                  <a:lnTo>
                    <a:pt x="8678799" y="914399"/>
                  </a:lnTo>
                  <a:lnTo>
                    <a:pt x="9316062" y="914399"/>
                  </a:lnTo>
                  <a:lnTo>
                    <a:pt x="9677489" y="863599"/>
                  </a:lnTo>
                  <a:lnTo>
                    <a:pt x="9767466" y="863599"/>
                  </a:lnTo>
                  <a:lnTo>
                    <a:pt x="10303584" y="787399"/>
                  </a:lnTo>
                  <a:lnTo>
                    <a:pt x="10392247" y="787399"/>
                  </a:lnTo>
                  <a:lnTo>
                    <a:pt x="11006443" y="698499"/>
                  </a:lnTo>
                  <a:close/>
                </a:path>
                <a:path w="15544800" h="1308100">
                  <a:moveTo>
                    <a:pt x="15544800" y="0"/>
                  </a:moveTo>
                  <a:lnTo>
                    <a:pt x="15484795" y="12699"/>
                  </a:lnTo>
                  <a:lnTo>
                    <a:pt x="15426301" y="12699"/>
                  </a:lnTo>
                  <a:lnTo>
                    <a:pt x="15246742" y="50799"/>
                  </a:lnTo>
                  <a:lnTo>
                    <a:pt x="15185553" y="50799"/>
                  </a:lnTo>
                  <a:lnTo>
                    <a:pt x="14934307" y="101599"/>
                  </a:lnTo>
                  <a:lnTo>
                    <a:pt x="14869908" y="101599"/>
                  </a:lnTo>
                  <a:lnTo>
                    <a:pt x="14606177" y="152399"/>
                  </a:lnTo>
                  <a:lnTo>
                    <a:pt x="14538746" y="152399"/>
                  </a:lnTo>
                  <a:lnTo>
                    <a:pt x="14122118" y="228599"/>
                  </a:lnTo>
                  <a:lnTo>
                    <a:pt x="14050740" y="228599"/>
                  </a:lnTo>
                  <a:lnTo>
                    <a:pt x="13685957" y="292099"/>
                  </a:lnTo>
                  <a:lnTo>
                    <a:pt x="13611472" y="292099"/>
                  </a:lnTo>
                  <a:lnTo>
                    <a:pt x="13076675" y="380999"/>
                  </a:lnTo>
                  <a:lnTo>
                    <a:pt x="12998446" y="380999"/>
                  </a:lnTo>
                  <a:lnTo>
                    <a:pt x="12439028" y="469899"/>
                  </a:lnTo>
                  <a:lnTo>
                    <a:pt x="12357509" y="469899"/>
                  </a:lnTo>
                  <a:lnTo>
                    <a:pt x="11776651" y="558799"/>
                  </a:lnTo>
                  <a:lnTo>
                    <a:pt x="11692296" y="558799"/>
                  </a:lnTo>
                  <a:lnTo>
                    <a:pt x="11179643" y="634999"/>
                  </a:lnTo>
                  <a:lnTo>
                    <a:pt x="11093179" y="634999"/>
                  </a:lnTo>
                  <a:lnTo>
                    <a:pt x="10656912" y="698499"/>
                  </a:lnTo>
                  <a:lnTo>
                    <a:pt x="11093179" y="698499"/>
                  </a:lnTo>
                  <a:lnTo>
                    <a:pt x="11944365" y="571499"/>
                  </a:lnTo>
                  <a:lnTo>
                    <a:pt x="12027710" y="571499"/>
                  </a:lnTo>
                  <a:lnTo>
                    <a:pt x="12840686" y="444499"/>
                  </a:lnTo>
                  <a:lnTo>
                    <a:pt x="12919780" y="444499"/>
                  </a:lnTo>
                  <a:lnTo>
                    <a:pt x="13611472" y="330199"/>
                  </a:lnTo>
                  <a:lnTo>
                    <a:pt x="13685957" y="330199"/>
                  </a:lnTo>
                  <a:lnTo>
                    <a:pt x="14192954" y="241299"/>
                  </a:lnTo>
                  <a:lnTo>
                    <a:pt x="14263240" y="241299"/>
                  </a:lnTo>
                  <a:lnTo>
                    <a:pt x="14673016" y="165099"/>
                  </a:lnTo>
                  <a:lnTo>
                    <a:pt x="14739255" y="165099"/>
                  </a:lnTo>
                  <a:lnTo>
                    <a:pt x="14934307" y="126999"/>
                  </a:lnTo>
                  <a:lnTo>
                    <a:pt x="15061214" y="114299"/>
                  </a:lnTo>
                  <a:lnTo>
                    <a:pt x="15307268" y="63499"/>
                  </a:lnTo>
                  <a:lnTo>
                    <a:pt x="15426301" y="50799"/>
                  </a:lnTo>
                  <a:lnTo>
                    <a:pt x="15544800" y="25399"/>
                  </a:lnTo>
                  <a:lnTo>
                    <a:pt x="15544800" y="0"/>
                  </a:lnTo>
                  <a:close/>
                </a:path>
              </a:pathLst>
            </a:custGeom>
            <a:solidFill>
              <a:srgbClr val="FFFFFF"/>
            </a:solidFill>
          </p:spPr>
          <p:txBody>
            <a:bodyPr wrap="square" lIns="0" tIns="0" rIns="0" bIns="0" rtlCol="0"/>
            <a:lstStyle/>
            <a:p>
              <a:endParaRPr/>
            </a:p>
          </p:txBody>
        </p:sp>
        <p:sp>
          <p:nvSpPr>
            <p:cNvPr id="9" name="object 9"/>
            <p:cNvSpPr/>
            <p:nvPr/>
          </p:nvSpPr>
          <p:spPr>
            <a:xfrm>
              <a:off x="0" y="8069389"/>
              <a:ext cx="15544800" cy="1892300"/>
            </a:xfrm>
            <a:custGeom>
              <a:avLst/>
              <a:gdLst/>
              <a:ahLst/>
              <a:cxnLst/>
              <a:rect l="l" t="t" r="r" b="b"/>
              <a:pathLst>
                <a:path w="15544800" h="1892300">
                  <a:moveTo>
                    <a:pt x="4712186" y="1879599"/>
                  </a:moveTo>
                  <a:lnTo>
                    <a:pt x="2982008" y="1879599"/>
                  </a:lnTo>
                  <a:lnTo>
                    <a:pt x="3032786" y="1892299"/>
                  </a:lnTo>
                  <a:lnTo>
                    <a:pt x="4661845" y="1892299"/>
                  </a:lnTo>
                  <a:lnTo>
                    <a:pt x="4712186" y="1879599"/>
                  </a:lnTo>
                  <a:close/>
                </a:path>
                <a:path w="15544800" h="1892300">
                  <a:moveTo>
                    <a:pt x="5066115" y="1866899"/>
                  </a:moveTo>
                  <a:lnTo>
                    <a:pt x="2680582" y="1866899"/>
                  </a:lnTo>
                  <a:lnTo>
                    <a:pt x="2830628" y="1879599"/>
                  </a:lnTo>
                  <a:lnTo>
                    <a:pt x="5015396" y="1879599"/>
                  </a:lnTo>
                  <a:lnTo>
                    <a:pt x="5066115" y="1866899"/>
                  </a:lnTo>
                  <a:close/>
                </a:path>
                <a:path w="15544800" h="1892300">
                  <a:moveTo>
                    <a:pt x="5320441" y="1854199"/>
                  </a:moveTo>
                  <a:lnTo>
                    <a:pt x="2385285" y="1854199"/>
                  </a:lnTo>
                  <a:lnTo>
                    <a:pt x="2433895" y="1866899"/>
                  </a:lnTo>
                  <a:lnTo>
                    <a:pt x="5269483" y="1866899"/>
                  </a:lnTo>
                  <a:lnTo>
                    <a:pt x="5320441" y="1854199"/>
                  </a:lnTo>
                  <a:close/>
                </a:path>
                <a:path w="15544800" h="1892300">
                  <a:moveTo>
                    <a:pt x="3091138" y="1841499"/>
                  </a:moveTo>
                  <a:lnTo>
                    <a:pt x="2192771" y="1841499"/>
                  </a:lnTo>
                  <a:lnTo>
                    <a:pt x="2240655" y="1854199"/>
                  </a:lnTo>
                  <a:lnTo>
                    <a:pt x="3141730" y="1854199"/>
                  </a:lnTo>
                  <a:lnTo>
                    <a:pt x="3091138" y="1841499"/>
                  </a:lnTo>
                  <a:close/>
                </a:path>
                <a:path w="15544800" h="1892300">
                  <a:moveTo>
                    <a:pt x="5524713" y="1841499"/>
                  </a:moveTo>
                  <a:lnTo>
                    <a:pt x="4183179" y="1841499"/>
                  </a:lnTo>
                  <a:lnTo>
                    <a:pt x="4130013" y="1854199"/>
                  </a:lnTo>
                  <a:lnTo>
                    <a:pt x="5473582" y="1854199"/>
                  </a:lnTo>
                  <a:lnTo>
                    <a:pt x="5524713" y="1841499"/>
                  </a:lnTo>
                  <a:close/>
                </a:path>
                <a:path w="15544800" h="1892300">
                  <a:moveTo>
                    <a:pt x="2692373" y="1828799"/>
                  </a:moveTo>
                  <a:lnTo>
                    <a:pt x="2038754" y="1828799"/>
                  </a:lnTo>
                  <a:lnTo>
                    <a:pt x="2091859" y="1841499"/>
                  </a:lnTo>
                  <a:lnTo>
                    <a:pt x="2741638" y="1841499"/>
                  </a:lnTo>
                  <a:lnTo>
                    <a:pt x="2692373" y="1828799"/>
                  </a:lnTo>
                  <a:close/>
                </a:path>
                <a:path w="15544800" h="1892300">
                  <a:moveTo>
                    <a:pt x="5780958" y="1828799"/>
                  </a:moveTo>
                  <a:lnTo>
                    <a:pt x="4597938" y="1828799"/>
                  </a:lnTo>
                  <a:lnTo>
                    <a:pt x="4548157" y="1841499"/>
                  </a:lnTo>
                  <a:lnTo>
                    <a:pt x="5729634" y="1841499"/>
                  </a:lnTo>
                  <a:lnTo>
                    <a:pt x="5780958" y="1828799"/>
                  </a:lnTo>
                  <a:close/>
                </a:path>
                <a:path w="15544800" h="1892300">
                  <a:moveTo>
                    <a:pt x="2350630" y="1816099"/>
                  </a:moveTo>
                  <a:lnTo>
                    <a:pt x="1880221" y="1816099"/>
                  </a:lnTo>
                  <a:lnTo>
                    <a:pt x="1932886" y="1828799"/>
                  </a:lnTo>
                  <a:lnTo>
                    <a:pt x="2398686" y="1828799"/>
                  </a:lnTo>
                  <a:lnTo>
                    <a:pt x="2350630" y="1816099"/>
                  </a:lnTo>
                  <a:close/>
                </a:path>
                <a:path w="15544800" h="1892300">
                  <a:moveTo>
                    <a:pt x="5935137" y="1816099"/>
                  </a:moveTo>
                  <a:lnTo>
                    <a:pt x="4947286" y="1816099"/>
                  </a:lnTo>
                  <a:lnTo>
                    <a:pt x="4897286" y="1828799"/>
                  </a:lnTo>
                  <a:lnTo>
                    <a:pt x="5883710" y="1828799"/>
                  </a:lnTo>
                  <a:lnTo>
                    <a:pt x="5935137" y="1816099"/>
                  </a:lnTo>
                  <a:close/>
                </a:path>
                <a:path w="15544800" h="1892300">
                  <a:moveTo>
                    <a:pt x="2160102" y="1803399"/>
                  </a:moveTo>
                  <a:lnTo>
                    <a:pt x="1723882" y="1803399"/>
                  </a:lnTo>
                  <a:lnTo>
                    <a:pt x="1775671" y="1816099"/>
                  </a:lnTo>
                  <a:lnTo>
                    <a:pt x="2207595" y="1816099"/>
                  </a:lnTo>
                  <a:lnTo>
                    <a:pt x="2160102" y="1803399"/>
                  </a:lnTo>
                  <a:close/>
                </a:path>
                <a:path w="15544800" h="1892300">
                  <a:moveTo>
                    <a:pt x="6141154" y="1803399"/>
                  </a:moveTo>
                  <a:lnTo>
                    <a:pt x="5197740" y="1803399"/>
                  </a:lnTo>
                  <a:lnTo>
                    <a:pt x="5147589" y="1816099"/>
                  </a:lnTo>
                  <a:lnTo>
                    <a:pt x="6089605" y="1816099"/>
                  </a:lnTo>
                  <a:lnTo>
                    <a:pt x="6141154" y="1803399"/>
                  </a:lnTo>
                  <a:close/>
                </a:path>
                <a:path w="15544800" h="1892300">
                  <a:moveTo>
                    <a:pt x="2003171" y="1790699"/>
                  </a:moveTo>
                  <a:lnTo>
                    <a:pt x="1562020" y="1790699"/>
                  </a:lnTo>
                  <a:lnTo>
                    <a:pt x="1615535" y="1803399"/>
                  </a:lnTo>
                  <a:lnTo>
                    <a:pt x="2055416" y="1803399"/>
                  </a:lnTo>
                  <a:lnTo>
                    <a:pt x="2003171" y="1790699"/>
                  </a:lnTo>
                  <a:close/>
                </a:path>
                <a:path w="15544800" h="1892300">
                  <a:moveTo>
                    <a:pt x="6295965" y="1790699"/>
                  </a:moveTo>
                  <a:lnTo>
                    <a:pt x="5398634" y="1790699"/>
                  </a:lnTo>
                  <a:lnTo>
                    <a:pt x="5348367" y="1803399"/>
                  </a:lnTo>
                  <a:lnTo>
                    <a:pt x="6244335" y="1803399"/>
                  </a:lnTo>
                  <a:lnTo>
                    <a:pt x="6295965" y="1790699"/>
                  </a:lnTo>
                  <a:close/>
                </a:path>
                <a:path w="15544800" h="1892300">
                  <a:moveTo>
                    <a:pt x="1795774" y="1777999"/>
                  </a:moveTo>
                  <a:lnTo>
                    <a:pt x="1456188" y="1777999"/>
                  </a:lnTo>
                  <a:lnTo>
                    <a:pt x="1508912" y="1790699"/>
                  </a:lnTo>
                  <a:lnTo>
                    <a:pt x="1847306" y="1790699"/>
                  </a:lnTo>
                  <a:lnTo>
                    <a:pt x="1795774" y="1777999"/>
                  </a:lnTo>
                  <a:close/>
                </a:path>
                <a:path w="15544800" h="1892300">
                  <a:moveTo>
                    <a:pt x="6801634" y="1752599"/>
                  </a:moveTo>
                  <a:lnTo>
                    <a:pt x="5953415" y="1752599"/>
                  </a:lnTo>
                  <a:lnTo>
                    <a:pt x="5902845" y="1765299"/>
                  </a:lnTo>
                  <a:lnTo>
                    <a:pt x="5801783" y="1765299"/>
                  </a:lnTo>
                  <a:lnTo>
                    <a:pt x="5751293" y="1777999"/>
                  </a:lnTo>
                  <a:lnTo>
                    <a:pt x="5599986" y="1777999"/>
                  </a:lnTo>
                  <a:lnTo>
                    <a:pt x="5549606" y="1790699"/>
                  </a:lnTo>
                  <a:lnTo>
                    <a:pt x="6451000" y="1790699"/>
                  </a:lnTo>
                  <a:lnTo>
                    <a:pt x="6500975" y="1777999"/>
                  </a:lnTo>
                  <a:lnTo>
                    <a:pt x="6601061" y="1765299"/>
                  </a:lnTo>
                  <a:lnTo>
                    <a:pt x="6801634" y="1752599"/>
                  </a:lnTo>
                  <a:close/>
                </a:path>
                <a:path w="15544800" h="1892300">
                  <a:moveTo>
                    <a:pt x="1636643" y="1765299"/>
                  </a:moveTo>
                  <a:lnTo>
                    <a:pt x="1351800" y="1765299"/>
                  </a:lnTo>
                  <a:lnTo>
                    <a:pt x="1403826" y="1777999"/>
                  </a:lnTo>
                  <a:lnTo>
                    <a:pt x="1690377" y="1777999"/>
                  </a:lnTo>
                  <a:lnTo>
                    <a:pt x="1636643" y="1765299"/>
                  </a:lnTo>
                  <a:close/>
                </a:path>
                <a:path w="15544800" h="1892300">
                  <a:moveTo>
                    <a:pt x="1373676" y="1739899"/>
                  </a:moveTo>
                  <a:lnTo>
                    <a:pt x="1146609" y="1739899"/>
                  </a:lnTo>
                  <a:lnTo>
                    <a:pt x="1197517" y="1752599"/>
                  </a:lnTo>
                  <a:lnTo>
                    <a:pt x="1300089" y="1765299"/>
                  </a:lnTo>
                  <a:lnTo>
                    <a:pt x="1530352" y="1765299"/>
                  </a:lnTo>
                  <a:lnTo>
                    <a:pt x="1477770" y="1752599"/>
                  </a:lnTo>
                  <a:lnTo>
                    <a:pt x="1425549" y="1752599"/>
                  </a:lnTo>
                  <a:lnTo>
                    <a:pt x="1373676" y="1739899"/>
                  </a:lnTo>
                  <a:close/>
                </a:path>
                <a:path w="15544800" h="1892300">
                  <a:moveTo>
                    <a:pt x="6902037" y="1739899"/>
                  </a:moveTo>
                  <a:lnTo>
                    <a:pt x="6105285" y="1739899"/>
                  </a:lnTo>
                  <a:lnTo>
                    <a:pt x="6054635" y="1752599"/>
                  </a:lnTo>
                  <a:lnTo>
                    <a:pt x="6851830" y="1752599"/>
                  </a:lnTo>
                  <a:lnTo>
                    <a:pt x="6902037" y="1739899"/>
                  </a:lnTo>
                  <a:close/>
                </a:path>
                <a:path w="15544800" h="1892300">
                  <a:moveTo>
                    <a:pt x="1169418" y="1714499"/>
                  </a:moveTo>
                  <a:lnTo>
                    <a:pt x="944953" y="1714499"/>
                  </a:lnTo>
                  <a:lnTo>
                    <a:pt x="995117" y="1727199"/>
                  </a:lnTo>
                  <a:lnTo>
                    <a:pt x="1045432" y="1727199"/>
                  </a:lnTo>
                  <a:lnTo>
                    <a:pt x="1095922" y="1739899"/>
                  </a:lnTo>
                  <a:lnTo>
                    <a:pt x="1322138" y="1739899"/>
                  </a:lnTo>
                  <a:lnTo>
                    <a:pt x="1270924" y="1727199"/>
                  </a:lnTo>
                  <a:lnTo>
                    <a:pt x="1169418" y="1714499"/>
                  </a:lnTo>
                  <a:close/>
                </a:path>
                <a:path w="15544800" h="1892300">
                  <a:moveTo>
                    <a:pt x="7052666" y="1727199"/>
                  </a:moveTo>
                  <a:lnTo>
                    <a:pt x="6257385" y="1727199"/>
                  </a:lnTo>
                  <a:lnTo>
                    <a:pt x="6206660" y="1739899"/>
                  </a:lnTo>
                  <a:lnTo>
                    <a:pt x="7002460" y="1739899"/>
                  </a:lnTo>
                  <a:lnTo>
                    <a:pt x="7052666" y="1727199"/>
                  </a:lnTo>
                  <a:close/>
                </a:path>
                <a:path w="15544800" h="1892300">
                  <a:moveTo>
                    <a:pt x="7153041" y="1714499"/>
                  </a:moveTo>
                  <a:lnTo>
                    <a:pt x="6409712" y="1714499"/>
                  </a:lnTo>
                  <a:lnTo>
                    <a:pt x="6308136" y="1727199"/>
                  </a:lnTo>
                  <a:lnTo>
                    <a:pt x="7102862" y="1727199"/>
                  </a:lnTo>
                  <a:lnTo>
                    <a:pt x="7153041" y="1714499"/>
                  </a:lnTo>
                  <a:close/>
                </a:path>
                <a:path w="15544800" h="1892300">
                  <a:moveTo>
                    <a:pt x="1069061" y="1701799"/>
                  </a:moveTo>
                  <a:lnTo>
                    <a:pt x="841354" y="1701799"/>
                  </a:lnTo>
                  <a:lnTo>
                    <a:pt x="892820" y="1714499"/>
                  </a:lnTo>
                  <a:lnTo>
                    <a:pt x="1119102" y="1714499"/>
                  </a:lnTo>
                  <a:lnTo>
                    <a:pt x="1069061" y="1701799"/>
                  </a:lnTo>
                  <a:close/>
                </a:path>
                <a:path w="15544800" h="1892300">
                  <a:moveTo>
                    <a:pt x="7503028" y="1676399"/>
                  </a:moveTo>
                  <a:lnTo>
                    <a:pt x="6806255" y="1676399"/>
                  </a:lnTo>
                  <a:lnTo>
                    <a:pt x="6508821" y="1714499"/>
                  </a:lnTo>
                  <a:lnTo>
                    <a:pt x="7253331" y="1714499"/>
                  </a:lnTo>
                  <a:lnTo>
                    <a:pt x="7303431" y="1701799"/>
                  </a:lnTo>
                  <a:lnTo>
                    <a:pt x="7353494" y="1701799"/>
                  </a:lnTo>
                  <a:lnTo>
                    <a:pt x="7403514" y="1689099"/>
                  </a:lnTo>
                  <a:lnTo>
                    <a:pt x="7453487" y="1689099"/>
                  </a:lnTo>
                  <a:lnTo>
                    <a:pt x="7503028" y="1676399"/>
                  </a:lnTo>
                  <a:close/>
                </a:path>
                <a:path w="15544800" h="1892300">
                  <a:moveTo>
                    <a:pt x="865787" y="1676399"/>
                  </a:moveTo>
                  <a:lnTo>
                    <a:pt x="690499" y="1676399"/>
                  </a:lnTo>
                  <a:lnTo>
                    <a:pt x="790510" y="1701799"/>
                  </a:lnTo>
                  <a:lnTo>
                    <a:pt x="1019283" y="1701799"/>
                  </a:lnTo>
                  <a:lnTo>
                    <a:pt x="969756" y="1689099"/>
                  </a:lnTo>
                  <a:lnTo>
                    <a:pt x="917452" y="1689099"/>
                  </a:lnTo>
                  <a:lnTo>
                    <a:pt x="865787" y="1676399"/>
                  </a:lnTo>
                  <a:close/>
                </a:path>
                <a:path w="15544800" h="1892300">
                  <a:moveTo>
                    <a:pt x="23329" y="1536699"/>
                  </a:moveTo>
                  <a:lnTo>
                    <a:pt x="0" y="1536699"/>
                  </a:lnTo>
                  <a:lnTo>
                    <a:pt x="0" y="1562099"/>
                  </a:lnTo>
                  <a:lnTo>
                    <a:pt x="1669" y="1562099"/>
                  </a:lnTo>
                  <a:lnTo>
                    <a:pt x="50602" y="1574799"/>
                  </a:lnTo>
                  <a:lnTo>
                    <a:pt x="100873" y="1574799"/>
                  </a:lnTo>
                  <a:lnTo>
                    <a:pt x="258950" y="1612899"/>
                  </a:lnTo>
                  <a:lnTo>
                    <a:pt x="306024" y="1612899"/>
                  </a:lnTo>
                  <a:lnTo>
                    <a:pt x="353209" y="1625599"/>
                  </a:lnTo>
                  <a:lnTo>
                    <a:pt x="400551" y="1625599"/>
                  </a:lnTo>
                  <a:lnTo>
                    <a:pt x="495891" y="1650999"/>
                  </a:lnTo>
                  <a:lnTo>
                    <a:pt x="592417" y="1663699"/>
                  </a:lnTo>
                  <a:lnTo>
                    <a:pt x="641240" y="1676399"/>
                  </a:lnTo>
                  <a:lnTo>
                    <a:pt x="814725" y="1676399"/>
                  </a:lnTo>
                  <a:lnTo>
                    <a:pt x="764234" y="1663699"/>
                  </a:lnTo>
                  <a:lnTo>
                    <a:pt x="714278" y="1663699"/>
                  </a:lnTo>
                  <a:lnTo>
                    <a:pt x="615833" y="1638299"/>
                  </a:lnTo>
                  <a:lnTo>
                    <a:pt x="567275" y="1638299"/>
                  </a:lnTo>
                  <a:lnTo>
                    <a:pt x="471315" y="1625599"/>
                  </a:lnTo>
                  <a:lnTo>
                    <a:pt x="376667" y="1600199"/>
                  </a:lnTo>
                  <a:lnTo>
                    <a:pt x="329749" y="1600199"/>
                  </a:lnTo>
                  <a:lnTo>
                    <a:pt x="283055" y="1587499"/>
                  </a:lnTo>
                  <a:lnTo>
                    <a:pt x="228205" y="1587499"/>
                  </a:lnTo>
                  <a:lnTo>
                    <a:pt x="72751" y="1549399"/>
                  </a:lnTo>
                  <a:lnTo>
                    <a:pt x="23329" y="1536699"/>
                  </a:lnTo>
                  <a:close/>
                </a:path>
                <a:path w="15544800" h="1892300">
                  <a:moveTo>
                    <a:pt x="7851472" y="1638299"/>
                  </a:moveTo>
                  <a:lnTo>
                    <a:pt x="7201489" y="1638299"/>
                  </a:lnTo>
                  <a:lnTo>
                    <a:pt x="7152250" y="1650999"/>
                  </a:lnTo>
                  <a:lnTo>
                    <a:pt x="7053603" y="1650999"/>
                  </a:lnTo>
                  <a:lnTo>
                    <a:pt x="7004207" y="1663699"/>
                  </a:lnTo>
                  <a:lnTo>
                    <a:pt x="6954768" y="1663699"/>
                  </a:lnTo>
                  <a:lnTo>
                    <a:pt x="6905293" y="1676399"/>
                  </a:lnTo>
                  <a:lnTo>
                    <a:pt x="7602342" y="1676399"/>
                  </a:lnTo>
                  <a:lnTo>
                    <a:pt x="7652094" y="1663699"/>
                  </a:lnTo>
                  <a:lnTo>
                    <a:pt x="7851472" y="1638299"/>
                  </a:lnTo>
                  <a:close/>
                </a:path>
                <a:path w="15544800" h="1892300">
                  <a:moveTo>
                    <a:pt x="7951227" y="1625599"/>
                  </a:moveTo>
                  <a:lnTo>
                    <a:pt x="7299772" y="1625599"/>
                  </a:lnTo>
                  <a:lnTo>
                    <a:pt x="7250665" y="1638299"/>
                  </a:lnTo>
                  <a:lnTo>
                    <a:pt x="7901353" y="1638299"/>
                  </a:lnTo>
                  <a:lnTo>
                    <a:pt x="7951227" y="1625599"/>
                  </a:lnTo>
                  <a:close/>
                </a:path>
                <a:path w="15544800" h="1892300">
                  <a:moveTo>
                    <a:pt x="8100694" y="1612899"/>
                  </a:moveTo>
                  <a:lnTo>
                    <a:pt x="7397760" y="1612899"/>
                  </a:lnTo>
                  <a:lnTo>
                    <a:pt x="7348805" y="1625599"/>
                  </a:lnTo>
                  <a:lnTo>
                    <a:pt x="8050909" y="1625599"/>
                  </a:lnTo>
                  <a:lnTo>
                    <a:pt x="8100694" y="1612899"/>
                  </a:lnTo>
                  <a:close/>
                </a:path>
                <a:path w="15544800" h="1892300">
                  <a:moveTo>
                    <a:pt x="8200097" y="1600199"/>
                  </a:moveTo>
                  <a:lnTo>
                    <a:pt x="7500757" y="1600199"/>
                  </a:lnTo>
                  <a:lnTo>
                    <a:pt x="7449232" y="1612899"/>
                  </a:lnTo>
                  <a:lnTo>
                    <a:pt x="8150427" y="1612899"/>
                  </a:lnTo>
                  <a:lnTo>
                    <a:pt x="8200097" y="1600199"/>
                  </a:lnTo>
                  <a:close/>
                </a:path>
                <a:path w="15544800" h="1892300">
                  <a:moveTo>
                    <a:pt x="9926218" y="1346199"/>
                  </a:moveTo>
                  <a:lnTo>
                    <a:pt x="9332643" y="1346199"/>
                  </a:lnTo>
                  <a:lnTo>
                    <a:pt x="8855491" y="1422399"/>
                  </a:lnTo>
                  <a:lnTo>
                    <a:pt x="8373475" y="1485899"/>
                  </a:lnTo>
                  <a:lnTo>
                    <a:pt x="8272032" y="1511299"/>
                  </a:lnTo>
                  <a:lnTo>
                    <a:pt x="8221107" y="1511299"/>
                  </a:lnTo>
                  <a:lnTo>
                    <a:pt x="8170062" y="1523999"/>
                  </a:lnTo>
                  <a:lnTo>
                    <a:pt x="8118909" y="1523999"/>
                  </a:lnTo>
                  <a:lnTo>
                    <a:pt x="8067658" y="1536699"/>
                  </a:lnTo>
                  <a:lnTo>
                    <a:pt x="8016321" y="1536699"/>
                  </a:lnTo>
                  <a:lnTo>
                    <a:pt x="7964910" y="1549399"/>
                  </a:lnTo>
                  <a:lnTo>
                    <a:pt x="7913437" y="1549399"/>
                  </a:lnTo>
                  <a:lnTo>
                    <a:pt x="7861911" y="1562099"/>
                  </a:lnTo>
                  <a:lnTo>
                    <a:pt x="7810346" y="1562099"/>
                  </a:lnTo>
                  <a:lnTo>
                    <a:pt x="7758752" y="1574799"/>
                  </a:lnTo>
                  <a:lnTo>
                    <a:pt x="7552321" y="1600199"/>
                  </a:lnTo>
                  <a:lnTo>
                    <a:pt x="8249692" y="1600199"/>
                  </a:lnTo>
                  <a:lnTo>
                    <a:pt x="8299203" y="1587499"/>
                  </a:lnTo>
                  <a:lnTo>
                    <a:pt x="8348616" y="1587499"/>
                  </a:lnTo>
                  <a:lnTo>
                    <a:pt x="8447110" y="1562099"/>
                  </a:lnTo>
                  <a:lnTo>
                    <a:pt x="9421098" y="1435099"/>
                  </a:lnTo>
                  <a:lnTo>
                    <a:pt x="9523387" y="1409699"/>
                  </a:lnTo>
                  <a:lnTo>
                    <a:pt x="9574263" y="1409699"/>
                  </a:lnTo>
                  <a:lnTo>
                    <a:pt x="9624972" y="1396999"/>
                  </a:lnTo>
                  <a:lnTo>
                    <a:pt x="9675522" y="1396999"/>
                  </a:lnTo>
                  <a:lnTo>
                    <a:pt x="9776185" y="1371599"/>
                  </a:lnTo>
                  <a:lnTo>
                    <a:pt x="9826315" y="1371599"/>
                  </a:lnTo>
                  <a:lnTo>
                    <a:pt x="9926218" y="1346199"/>
                  </a:lnTo>
                  <a:close/>
                </a:path>
                <a:path w="15544800" h="1892300">
                  <a:moveTo>
                    <a:pt x="10075313" y="1320799"/>
                  </a:moveTo>
                  <a:lnTo>
                    <a:pt x="9482212" y="1320799"/>
                  </a:lnTo>
                  <a:lnTo>
                    <a:pt x="9382616" y="1346199"/>
                  </a:lnTo>
                  <a:lnTo>
                    <a:pt x="9976008" y="1346199"/>
                  </a:lnTo>
                  <a:lnTo>
                    <a:pt x="10075313" y="1320799"/>
                  </a:lnTo>
                  <a:close/>
                </a:path>
                <a:path w="15544800" h="1892300">
                  <a:moveTo>
                    <a:pt x="10371668" y="1269999"/>
                  </a:moveTo>
                  <a:lnTo>
                    <a:pt x="9778332" y="1269999"/>
                  </a:lnTo>
                  <a:lnTo>
                    <a:pt x="9680053" y="1295399"/>
                  </a:lnTo>
                  <a:lnTo>
                    <a:pt x="9630756" y="1295399"/>
                  </a:lnTo>
                  <a:lnTo>
                    <a:pt x="9531837" y="1320799"/>
                  </a:lnTo>
                  <a:lnTo>
                    <a:pt x="10124846" y="1320799"/>
                  </a:lnTo>
                  <a:lnTo>
                    <a:pt x="10223716" y="1295399"/>
                  </a:lnTo>
                  <a:lnTo>
                    <a:pt x="10371668" y="1269999"/>
                  </a:lnTo>
                  <a:close/>
                </a:path>
                <a:path w="15544800" h="1892300">
                  <a:moveTo>
                    <a:pt x="10528472" y="1244599"/>
                  </a:moveTo>
                  <a:lnTo>
                    <a:pt x="9924997" y="1244599"/>
                  </a:lnTo>
                  <a:lnTo>
                    <a:pt x="9827319" y="1269999"/>
                  </a:lnTo>
                  <a:lnTo>
                    <a:pt x="10424177" y="1269999"/>
                  </a:lnTo>
                  <a:lnTo>
                    <a:pt x="10528472" y="1244599"/>
                  </a:lnTo>
                  <a:close/>
                </a:path>
                <a:path w="15544800" h="1892300">
                  <a:moveTo>
                    <a:pt x="13472687" y="660399"/>
                  </a:moveTo>
                  <a:lnTo>
                    <a:pt x="12852022" y="660399"/>
                  </a:lnTo>
                  <a:lnTo>
                    <a:pt x="12446519" y="761999"/>
                  </a:lnTo>
                  <a:lnTo>
                    <a:pt x="12395014" y="761999"/>
                  </a:lnTo>
                  <a:lnTo>
                    <a:pt x="12029602" y="850899"/>
                  </a:lnTo>
                  <a:lnTo>
                    <a:pt x="11980027" y="850899"/>
                  </a:lnTo>
                  <a:lnTo>
                    <a:pt x="11729579" y="914399"/>
                  </a:lnTo>
                  <a:lnTo>
                    <a:pt x="11679015" y="914399"/>
                  </a:lnTo>
                  <a:lnTo>
                    <a:pt x="11526482" y="952499"/>
                  </a:lnTo>
                  <a:lnTo>
                    <a:pt x="11269803" y="1003299"/>
                  </a:lnTo>
                  <a:lnTo>
                    <a:pt x="11166408" y="1015999"/>
                  </a:lnTo>
                  <a:lnTo>
                    <a:pt x="11017537" y="1054099"/>
                  </a:lnTo>
                  <a:lnTo>
                    <a:pt x="10967920" y="1054099"/>
                  </a:lnTo>
                  <a:lnTo>
                    <a:pt x="10769074" y="1092199"/>
                  </a:lnTo>
                  <a:lnTo>
                    <a:pt x="10619118" y="1130299"/>
                  </a:lnTo>
                  <a:lnTo>
                    <a:pt x="10568894" y="1130299"/>
                  </a:lnTo>
                  <a:lnTo>
                    <a:pt x="10417296" y="1168399"/>
                  </a:lnTo>
                  <a:lnTo>
                    <a:pt x="10366403" y="1168399"/>
                  </a:lnTo>
                  <a:lnTo>
                    <a:pt x="10263985" y="1193799"/>
                  </a:lnTo>
                  <a:lnTo>
                    <a:pt x="10215816" y="1206499"/>
                  </a:lnTo>
                  <a:lnTo>
                    <a:pt x="10119228" y="1219199"/>
                  </a:lnTo>
                  <a:lnTo>
                    <a:pt x="9973692" y="1244599"/>
                  </a:lnTo>
                  <a:lnTo>
                    <a:pt x="10580287" y="1244599"/>
                  </a:lnTo>
                  <a:lnTo>
                    <a:pt x="10683327" y="1219199"/>
                  </a:lnTo>
                  <a:lnTo>
                    <a:pt x="10734582" y="1219199"/>
                  </a:lnTo>
                  <a:lnTo>
                    <a:pt x="10887464" y="1181099"/>
                  </a:lnTo>
                  <a:lnTo>
                    <a:pt x="10938179" y="1181099"/>
                  </a:lnTo>
                  <a:lnTo>
                    <a:pt x="11140215" y="1142999"/>
                  </a:lnTo>
                  <a:lnTo>
                    <a:pt x="11240943" y="1117599"/>
                  </a:lnTo>
                  <a:lnTo>
                    <a:pt x="11291288" y="1117599"/>
                  </a:lnTo>
                  <a:lnTo>
                    <a:pt x="11489817" y="1079499"/>
                  </a:lnTo>
                  <a:lnTo>
                    <a:pt x="11638119" y="1041399"/>
                  </a:lnTo>
                  <a:lnTo>
                    <a:pt x="11736604" y="1028699"/>
                  </a:lnTo>
                  <a:lnTo>
                    <a:pt x="11834718" y="1003299"/>
                  </a:lnTo>
                  <a:lnTo>
                    <a:pt x="11932410" y="990599"/>
                  </a:lnTo>
                  <a:lnTo>
                    <a:pt x="12029624" y="965199"/>
                  </a:lnTo>
                  <a:lnTo>
                    <a:pt x="12078035" y="965199"/>
                  </a:lnTo>
                  <a:lnTo>
                    <a:pt x="12174433" y="939799"/>
                  </a:lnTo>
                  <a:lnTo>
                    <a:pt x="12329684" y="914399"/>
                  </a:lnTo>
                  <a:lnTo>
                    <a:pt x="12534722" y="863599"/>
                  </a:lnTo>
                  <a:lnTo>
                    <a:pt x="12636349" y="850899"/>
                  </a:lnTo>
                  <a:lnTo>
                    <a:pt x="12887634" y="787399"/>
                  </a:lnTo>
                  <a:lnTo>
                    <a:pt x="12937392" y="787399"/>
                  </a:lnTo>
                  <a:lnTo>
                    <a:pt x="13183528" y="723899"/>
                  </a:lnTo>
                  <a:lnTo>
                    <a:pt x="13232205" y="723899"/>
                  </a:lnTo>
                  <a:lnTo>
                    <a:pt x="13472687" y="660399"/>
                  </a:lnTo>
                  <a:close/>
                </a:path>
                <a:path w="15544800" h="1892300">
                  <a:moveTo>
                    <a:pt x="15544800" y="0"/>
                  </a:moveTo>
                  <a:lnTo>
                    <a:pt x="15361860" y="38099"/>
                  </a:lnTo>
                  <a:lnTo>
                    <a:pt x="15312814" y="50799"/>
                  </a:lnTo>
                  <a:lnTo>
                    <a:pt x="15263345" y="76199"/>
                  </a:lnTo>
                  <a:lnTo>
                    <a:pt x="15010698" y="139699"/>
                  </a:lnTo>
                  <a:lnTo>
                    <a:pt x="14780318" y="203199"/>
                  </a:lnTo>
                  <a:lnTo>
                    <a:pt x="14733358" y="203199"/>
                  </a:lnTo>
                  <a:lnTo>
                    <a:pt x="14347090" y="304799"/>
                  </a:lnTo>
                  <a:lnTo>
                    <a:pt x="13679354" y="469899"/>
                  </a:lnTo>
                  <a:lnTo>
                    <a:pt x="13579100" y="495299"/>
                  </a:lnTo>
                  <a:lnTo>
                    <a:pt x="13341767" y="558799"/>
                  </a:lnTo>
                  <a:lnTo>
                    <a:pt x="13293685" y="558799"/>
                  </a:lnTo>
                  <a:lnTo>
                    <a:pt x="12901872" y="660399"/>
                  </a:lnTo>
                  <a:lnTo>
                    <a:pt x="13520183" y="660399"/>
                  </a:lnTo>
                  <a:lnTo>
                    <a:pt x="13800719" y="584199"/>
                  </a:lnTo>
                  <a:lnTo>
                    <a:pt x="13853501" y="571499"/>
                  </a:lnTo>
                  <a:lnTo>
                    <a:pt x="13906004" y="571499"/>
                  </a:lnTo>
                  <a:lnTo>
                    <a:pt x="14563123" y="406399"/>
                  </a:lnTo>
                  <a:lnTo>
                    <a:pt x="14660035" y="380999"/>
                  </a:lnTo>
                  <a:lnTo>
                    <a:pt x="14708074" y="380999"/>
                  </a:lnTo>
                  <a:lnTo>
                    <a:pt x="15218153" y="241299"/>
                  </a:lnTo>
                  <a:lnTo>
                    <a:pt x="15315849" y="228599"/>
                  </a:lnTo>
                  <a:lnTo>
                    <a:pt x="15544800" y="165099"/>
                  </a:lnTo>
                  <a:lnTo>
                    <a:pt x="15544800" y="0"/>
                  </a:lnTo>
                  <a:close/>
                </a:path>
              </a:pathLst>
            </a:custGeom>
            <a:solidFill>
              <a:srgbClr val="F7A707"/>
            </a:solidFill>
          </p:spPr>
          <p:txBody>
            <a:bodyPr wrap="square" lIns="0" tIns="0" rIns="0" bIns="0" rtlCol="0"/>
            <a:lstStyle/>
            <a:p>
              <a:endParaRPr/>
            </a:p>
          </p:txBody>
        </p:sp>
      </p:grpSp>
      <p:sp>
        <p:nvSpPr>
          <p:cNvPr id="10" name="object 10"/>
          <p:cNvSpPr txBox="1">
            <a:spLocks noGrp="1"/>
          </p:cNvSpPr>
          <p:nvPr>
            <p:ph type="title"/>
          </p:nvPr>
        </p:nvSpPr>
        <p:spPr>
          <a:xfrm>
            <a:off x="1498663" y="2495391"/>
            <a:ext cx="5219700" cy="2044149"/>
          </a:xfrm>
          <a:prstGeom prst="rect">
            <a:avLst/>
          </a:prstGeom>
        </p:spPr>
        <p:txBody>
          <a:bodyPr vert="horz" wrap="square" lIns="0" tIns="12700" rIns="0" bIns="0" rtlCol="0">
            <a:spAutoFit/>
          </a:bodyPr>
          <a:lstStyle/>
          <a:p>
            <a:pPr marL="12700" marR="5080" algn="just">
              <a:lnSpc>
                <a:spcPct val="100000"/>
              </a:lnSpc>
              <a:spcBef>
                <a:spcPts val="100"/>
              </a:spcBef>
            </a:pPr>
            <a:r>
              <a:rPr lang="es-MX" sz="2200" dirty="0">
                <a:solidFill>
                  <a:srgbClr val="000000"/>
                </a:solidFill>
                <a:latin typeface="Century Gothic"/>
                <a:cs typeface="Century Gothic"/>
              </a:rPr>
              <a:t>La explicación de la presente Guía </a:t>
            </a:r>
            <a:r>
              <a:rPr lang="es-CR" sz="2200" dirty="0">
                <a:solidFill>
                  <a:srgbClr val="000000"/>
                </a:solidFill>
                <a:latin typeface="Century Gothic"/>
                <a:cs typeface="Century Gothic"/>
              </a:rPr>
              <a:t>responde</a:t>
            </a:r>
            <a:r>
              <a:rPr sz="2200" spc="55" dirty="0">
                <a:solidFill>
                  <a:srgbClr val="000000"/>
                </a:solidFill>
                <a:latin typeface="Century Gothic"/>
                <a:cs typeface="Century Gothic"/>
              </a:rPr>
              <a:t> </a:t>
            </a:r>
            <a:r>
              <a:rPr sz="2200" spc="-25" dirty="0">
                <a:solidFill>
                  <a:srgbClr val="000000"/>
                </a:solidFill>
                <a:latin typeface="Century Gothic"/>
                <a:cs typeface="Century Gothic"/>
              </a:rPr>
              <a:t>al </a:t>
            </a:r>
            <a:r>
              <a:rPr sz="2200" dirty="0">
                <a:solidFill>
                  <a:srgbClr val="000000"/>
                </a:solidFill>
                <a:latin typeface="Century Gothic"/>
                <a:cs typeface="Century Gothic"/>
              </a:rPr>
              <a:t>interés</a:t>
            </a:r>
            <a:r>
              <a:rPr sz="2200" spc="45" dirty="0">
                <a:solidFill>
                  <a:srgbClr val="000000"/>
                </a:solidFill>
                <a:latin typeface="Century Gothic"/>
                <a:cs typeface="Century Gothic"/>
              </a:rPr>
              <a:t> </a:t>
            </a:r>
            <a:r>
              <a:rPr sz="2200" dirty="0">
                <a:solidFill>
                  <a:srgbClr val="000000"/>
                </a:solidFill>
                <a:latin typeface="Century Gothic"/>
                <a:cs typeface="Century Gothic"/>
              </a:rPr>
              <a:t>de</a:t>
            </a:r>
            <a:r>
              <a:rPr sz="2200" spc="50" dirty="0">
                <a:solidFill>
                  <a:srgbClr val="000000"/>
                </a:solidFill>
                <a:latin typeface="Century Gothic"/>
                <a:cs typeface="Century Gothic"/>
              </a:rPr>
              <a:t> </a:t>
            </a:r>
            <a:r>
              <a:rPr sz="2200" dirty="0">
                <a:solidFill>
                  <a:srgbClr val="000000"/>
                </a:solidFill>
                <a:latin typeface="Century Gothic"/>
                <a:cs typeface="Century Gothic"/>
              </a:rPr>
              <a:t>la</a:t>
            </a:r>
            <a:r>
              <a:rPr sz="2200" spc="50" dirty="0">
                <a:solidFill>
                  <a:srgbClr val="000000"/>
                </a:solidFill>
                <a:latin typeface="Century Gothic"/>
                <a:cs typeface="Century Gothic"/>
              </a:rPr>
              <a:t> </a:t>
            </a:r>
            <a:r>
              <a:rPr sz="2200" b="1" spc="95" dirty="0">
                <a:solidFill>
                  <a:srgbClr val="000000"/>
                </a:solidFill>
                <a:latin typeface="Century Gothic"/>
                <a:cs typeface="Century Gothic"/>
              </a:rPr>
              <a:t>PROCURADURÍA</a:t>
            </a:r>
            <a:r>
              <a:rPr sz="2200" b="1" spc="114" dirty="0">
                <a:solidFill>
                  <a:srgbClr val="000000"/>
                </a:solidFill>
                <a:latin typeface="Century Gothic"/>
                <a:cs typeface="Century Gothic"/>
              </a:rPr>
              <a:t> </a:t>
            </a:r>
            <a:r>
              <a:rPr sz="2200" b="1" dirty="0">
                <a:solidFill>
                  <a:srgbClr val="000000"/>
                </a:solidFill>
                <a:latin typeface="Century Gothic"/>
                <a:cs typeface="Century Gothic"/>
              </a:rPr>
              <a:t>DE</a:t>
            </a:r>
            <a:r>
              <a:rPr sz="2200" b="1" spc="114" dirty="0">
                <a:solidFill>
                  <a:srgbClr val="000000"/>
                </a:solidFill>
                <a:latin typeface="Century Gothic"/>
                <a:cs typeface="Century Gothic"/>
              </a:rPr>
              <a:t> </a:t>
            </a:r>
            <a:r>
              <a:rPr sz="2200" b="1" spc="35" dirty="0">
                <a:solidFill>
                  <a:srgbClr val="000000"/>
                </a:solidFill>
                <a:latin typeface="Century Gothic"/>
                <a:cs typeface="Century Gothic"/>
              </a:rPr>
              <a:t>LA </a:t>
            </a:r>
            <a:r>
              <a:rPr sz="2200" b="1" spc="80" dirty="0">
                <a:solidFill>
                  <a:srgbClr val="000000"/>
                </a:solidFill>
                <a:latin typeface="Century Gothic"/>
                <a:cs typeface="Century Gothic"/>
              </a:rPr>
              <a:t>ÉTICA</a:t>
            </a:r>
            <a:r>
              <a:rPr sz="2200" b="1" spc="85" dirty="0">
                <a:solidFill>
                  <a:srgbClr val="000000"/>
                </a:solidFill>
                <a:latin typeface="Century Gothic"/>
                <a:cs typeface="Century Gothic"/>
              </a:rPr>
              <a:t> </a:t>
            </a:r>
            <a:r>
              <a:rPr sz="2200" b="1" spc="110" dirty="0">
                <a:solidFill>
                  <a:srgbClr val="000000"/>
                </a:solidFill>
                <a:latin typeface="Century Gothic"/>
                <a:cs typeface="Century Gothic"/>
              </a:rPr>
              <a:t>PÚBLICA</a:t>
            </a:r>
            <a:r>
              <a:rPr sz="2200" b="1" spc="10" dirty="0">
                <a:solidFill>
                  <a:srgbClr val="000000"/>
                </a:solidFill>
                <a:latin typeface="Century Gothic"/>
                <a:cs typeface="Century Gothic"/>
              </a:rPr>
              <a:t> </a:t>
            </a:r>
            <a:r>
              <a:rPr sz="2200" dirty="0">
                <a:solidFill>
                  <a:srgbClr val="000000"/>
                </a:solidFill>
                <a:latin typeface="Century Gothic"/>
                <a:cs typeface="Century Gothic"/>
              </a:rPr>
              <a:t>de</a:t>
            </a:r>
            <a:r>
              <a:rPr sz="2200" spc="25" dirty="0">
                <a:solidFill>
                  <a:srgbClr val="000000"/>
                </a:solidFill>
                <a:latin typeface="Century Gothic"/>
                <a:cs typeface="Century Gothic"/>
              </a:rPr>
              <a:t> </a:t>
            </a:r>
            <a:r>
              <a:rPr sz="2200" dirty="0">
                <a:solidFill>
                  <a:srgbClr val="000000"/>
                </a:solidFill>
                <a:latin typeface="Century Gothic"/>
                <a:cs typeface="Century Gothic"/>
              </a:rPr>
              <a:t>transmitir,</a:t>
            </a:r>
            <a:r>
              <a:rPr sz="2200" spc="25" dirty="0">
                <a:solidFill>
                  <a:srgbClr val="000000"/>
                </a:solidFill>
                <a:latin typeface="Century Gothic"/>
                <a:cs typeface="Century Gothic"/>
              </a:rPr>
              <a:t> </a:t>
            </a:r>
            <a:r>
              <a:rPr sz="2200" dirty="0">
                <a:solidFill>
                  <a:srgbClr val="000000"/>
                </a:solidFill>
                <a:latin typeface="Century Gothic"/>
                <a:cs typeface="Century Gothic"/>
              </a:rPr>
              <a:t>en</a:t>
            </a:r>
            <a:r>
              <a:rPr sz="2200" spc="20" dirty="0">
                <a:solidFill>
                  <a:srgbClr val="000000"/>
                </a:solidFill>
                <a:latin typeface="Century Gothic"/>
                <a:cs typeface="Century Gothic"/>
              </a:rPr>
              <a:t> </a:t>
            </a:r>
            <a:r>
              <a:rPr sz="2200" spc="-25" dirty="0">
                <a:solidFill>
                  <a:srgbClr val="000000"/>
                </a:solidFill>
                <a:latin typeface="Century Gothic"/>
                <a:cs typeface="Century Gothic"/>
              </a:rPr>
              <a:t>un </a:t>
            </a:r>
            <a:r>
              <a:rPr sz="2200" dirty="0">
                <a:solidFill>
                  <a:srgbClr val="000000"/>
                </a:solidFill>
                <a:latin typeface="Century Gothic"/>
                <a:cs typeface="Century Gothic"/>
              </a:rPr>
              <a:t>lenguaje</a:t>
            </a:r>
            <a:r>
              <a:rPr sz="2200" spc="180" dirty="0">
                <a:solidFill>
                  <a:srgbClr val="000000"/>
                </a:solidFill>
                <a:latin typeface="Century Gothic"/>
                <a:cs typeface="Century Gothic"/>
              </a:rPr>
              <a:t> </a:t>
            </a:r>
            <a:r>
              <a:rPr sz="2200" dirty="0">
                <a:solidFill>
                  <a:srgbClr val="000000"/>
                </a:solidFill>
                <a:latin typeface="Century Gothic"/>
                <a:cs typeface="Century Gothic"/>
              </a:rPr>
              <a:t>claro</a:t>
            </a:r>
            <a:r>
              <a:rPr sz="2200" spc="180" dirty="0">
                <a:solidFill>
                  <a:srgbClr val="000000"/>
                </a:solidFill>
                <a:latin typeface="Century Gothic"/>
                <a:cs typeface="Century Gothic"/>
              </a:rPr>
              <a:t> </a:t>
            </a:r>
            <a:r>
              <a:rPr sz="2200" spc="80" dirty="0">
                <a:solidFill>
                  <a:srgbClr val="000000"/>
                </a:solidFill>
                <a:latin typeface="Century Gothic"/>
                <a:cs typeface="Century Gothic"/>
              </a:rPr>
              <a:t>y</a:t>
            </a:r>
            <a:r>
              <a:rPr sz="2200" spc="185" dirty="0">
                <a:solidFill>
                  <a:srgbClr val="000000"/>
                </a:solidFill>
                <a:latin typeface="Century Gothic"/>
                <a:cs typeface="Century Gothic"/>
              </a:rPr>
              <a:t> </a:t>
            </a:r>
            <a:r>
              <a:rPr sz="2200" dirty="0">
                <a:solidFill>
                  <a:srgbClr val="000000"/>
                </a:solidFill>
                <a:latin typeface="Century Gothic"/>
                <a:cs typeface="Century Gothic"/>
              </a:rPr>
              <a:t>sencillo,</a:t>
            </a:r>
            <a:r>
              <a:rPr sz="2200" spc="180" dirty="0">
                <a:solidFill>
                  <a:srgbClr val="000000"/>
                </a:solidFill>
                <a:latin typeface="Century Gothic"/>
                <a:cs typeface="Century Gothic"/>
              </a:rPr>
              <a:t> </a:t>
            </a:r>
            <a:r>
              <a:rPr sz="2200" spc="-10" dirty="0">
                <a:solidFill>
                  <a:srgbClr val="000000"/>
                </a:solidFill>
                <a:latin typeface="Century Gothic"/>
                <a:cs typeface="Century Gothic"/>
              </a:rPr>
              <a:t>información </a:t>
            </a:r>
            <a:r>
              <a:rPr sz="2200" dirty="0">
                <a:solidFill>
                  <a:srgbClr val="000000"/>
                </a:solidFill>
                <a:latin typeface="Century Gothic"/>
                <a:cs typeface="Century Gothic"/>
              </a:rPr>
              <a:t>jurídica</a:t>
            </a:r>
            <a:r>
              <a:rPr sz="2200" spc="140" dirty="0">
                <a:solidFill>
                  <a:srgbClr val="000000"/>
                </a:solidFill>
                <a:latin typeface="Century Gothic"/>
                <a:cs typeface="Century Gothic"/>
              </a:rPr>
              <a:t> </a:t>
            </a:r>
            <a:r>
              <a:rPr sz="2200" dirty="0">
                <a:solidFill>
                  <a:srgbClr val="000000"/>
                </a:solidFill>
                <a:latin typeface="Century Gothic"/>
                <a:cs typeface="Century Gothic"/>
              </a:rPr>
              <a:t>que</a:t>
            </a:r>
            <a:r>
              <a:rPr sz="2200" spc="140" dirty="0">
                <a:solidFill>
                  <a:srgbClr val="000000"/>
                </a:solidFill>
                <a:latin typeface="Century Gothic"/>
                <a:cs typeface="Century Gothic"/>
              </a:rPr>
              <a:t> </a:t>
            </a:r>
            <a:r>
              <a:rPr sz="2200" dirty="0">
                <a:solidFill>
                  <a:srgbClr val="000000"/>
                </a:solidFill>
                <a:latin typeface="Century Gothic"/>
                <a:cs typeface="Century Gothic"/>
              </a:rPr>
              <a:t>contribuya</a:t>
            </a:r>
            <a:r>
              <a:rPr sz="2200" spc="145" dirty="0">
                <a:solidFill>
                  <a:srgbClr val="000000"/>
                </a:solidFill>
                <a:latin typeface="Century Gothic"/>
                <a:cs typeface="Century Gothic"/>
              </a:rPr>
              <a:t> </a:t>
            </a:r>
            <a:r>
              <a:rPr sz="2200" spc="-25" dirty="0">
                <a:solidFill>
                  <a:srgbClr val="000000"/>
                </a:solidFill>
                <a:latin typeface="Century Gothic"/>
                <a:cs typeface="Century Gothic"/>
              </a:rPr>
              <a:t>a:</a:t>
            </a:r>
            <a:endParaRPr sz="2200" dirty="0">
              <a:latin typeface="Century Gothic"/>
              <a:cs typeface="Century Gothic"/>
            </a:endParaRPr>
          </a:p>
        </p:txBody>
      </p:sp>
      <p:sp>
        <p:nvSpPr>
          <p:cNvPr id="11" name="object 11"/>
          <p:cNvSpPr txBox="1"/>
          <p:nvPr/>
        </p:nvSpPr>
        <p:spPr>
          <a:xfrm>
            <a:off x="1427299" y="4861061"/>
            <a:ext cx="5255895" cy="4255011"/>
          </a:xfrm>
          <a:prstGeom prst="rect">
            <a:avLst/>
          </a:prstGeom>
        </p:spPr>
        <p:txBody>
          <a:bodyPr vert="horz" wrap="square" lIns="0" tIns="12700" rIns="0" bIns="0" rtlCol="0">
            <a:spAutoFit/>
          </a:bodyPr>
          <a:lstStyle/>
          <a:p>
            <a:pPr marL="469265" marR="478790" indent="-457200">
              <a:lnSpc>
                <a:spcPct val="100000"/>
              </a:lnSpc>
              <a:spcBef>
                <a:spcPts val="100"/>
              </a:spcBef>
              <a:buClr>
                <a:srgbClr val="95A6B0"/>
              </a:buClr>
              <a:buSzPct val="136363"/>
              <a:buFont typeface="Century Gothic"/>
              <a:buChar char="•"/>
              <a:tabLst>
                <a:tab pos="469265" algn="l"/>
              </a:tabLst>
            </a:pPr>
            <a:r>
              <a:rPr sz="2200" dirty="0">
                <a:latin typeface="Century Gothic"/>
                <a:cs typeface="Century Gothic"/>
              </a:rPr>
              <a:t>Fortalecer</a:t>
            </a:r>
            <a:r>
              <a:rPr sz="2200" spc="70" dirty="0">
                <a:latin typeface="Century Gothic"/>
                <a:cs typeface="Century Gothic"/>
              </a:rPr>
              <a:t> </a:t>
            </a:r>
            <a:r>
              <a:rPr sz="2200" dirty="0">
                <a:latin typeface="Century Gothic"/>
                <a:cs typeface="Century Gothic"/>
              </a:rPr>
              <a:t>la</a:t>
            </a:r>
            <a:r>
              <a:rPr sz="2200" spc="75" dirty="0">
                <a:latin typeface="Century Gothic"/>
                <a:cs typeface="Century Gothic"/>
              </a:rPr>
              <a:t> </a:t>
            </a:r>
            <a:r>
              <a:rPr sz="2200" dirty="0">
                <a:latin typeface="Century Gothic"/>
                <a:cs typeface="Century Gothic"/>
              </a:rPr>
              <a:t>probidad</a:t>
            </a:r>
            <a:r>
              <a:rPr sz="2200" spc="75" dirty="0">
                <a:latin typeface="Century Gothic"/>
                <a:cs typeface="Century Gothic"/>
              </a:rPr>
              <a:t> </a:t>
            </a:r>
            <a:r>
              <a:rPr sz="2200" dirty="0">
                <a:latin typeface="Century Gothic"/>
                <a:cs typeface="Century Gothic"/>
              </a:rPr>
              <a:t>en</a:t>
            </a:r>
            <a:r>
              <a:rPr sz="2200" spc="75" dirty="0">
                <a:latin typeface="Century Gothic"/>
                <a:cs typeface="Century Gothic"/>
              </a:rPr>
              <a:t> </a:t>
            </a:r>
            <a:r>
              <a:rPr sz="2200" spc="-25" dirty="0">
                <a:latin typeface="Century Gothic"/>
                <a:cs typeface="Century Gothic"/>
              </a:rPr>
              <a:t>el </a:t>
            </a:r>
            <a:r>
              <a:rPr sz="2200" dirty="0">
                <a:latin typeface="Century Gothic"/>
                <a:cs typeface="Century Gothic"/>
              </a:rPr>
              <a:t>ejercicio</a:t>
            </a:r>
            <a:r>
              <a:rPr sz="2200" spc="80" dirty="0">
                <a:latin typeface="Century Gothic"/>
                <a:cs typeface="Century Gothic"/>
              </a:rPr>
              <a:t> </a:t>
            </a:r>
            <a:r>
              <a:rPr sz="2200" dirty="0">
                <a:latin typeface="Century Gothic"/>
                <a:cs typeface="Century Gothic"/>
              </a:rPr>
              <a:t>de</a:t>
            </a:r>
            <a:r>
              <a:rPr sz="2200" spc="85" dirty="0">
                <a:latin typeface="Century Gothic"/>
                <a:cs typeface="Century Gothic"/>
              </a:rPr>
              <a:t> </a:t>
            </a:r>
            <a:r>
              <a:rPr sz="2200" dirty="0">
                <a:latin typeface="Century Gothic"/>
                <a:cs typeface="Century Gothic"/>
              </a:rPr>
              <a:t>la</a:t>
            </a:r>
            <a:r>
              <a:rPr sz="2200" spc="80" dirty="0">
                <a:latin typeface="Century Gothic"/>
                <a:cs typeface="Century Gothic"/>
              </a:rPr>
              <a:t> </a:t>
            </a:r>
            <a:r>
              <a:rPr sz="2200" dirty="0">
                <a:latin typeface="Century Gothic"/>
                <a:cs typeface="Century Gothic"/>
              </a:rPr>
              <a:t>función</a:t>
            </a:r>
            <a:r>
              <a:rPr sz="2200" spc="85" dirty="0">
                <a:latin typeface="Century Gothic"/>
                <a:cs typeface="Century Gothic"/>
              </a:rPr>
              <a:t> </a:t>
            </a:r>
            <a:r>
              <a:rPr sz="2200" spc="-10" dirty="0">
                <a:latin typeface="Century Gothic"/>
                <a:cs typeface="Century Gothic"/>
              </a:rPr>
              <a:t>pública,</a:t>
            </a:r>
            <a:endParaRPr sz="2200" dirty="0">
              <a:latin typeface="Century Gothic"/>
              <a:cs typeface="Century Gothic"/>
            </a:endParaRPr>
          </a:p>
          <a:p>
            <a:pPr>
              <a:lnSpc>
                <a:spcPct val="100000"/>
              </a:lnSpc>
              <a:spcBef>
                <a:spcPts val="135"/>
              </a:spcBef>
              <a:buClr>
                <a:srgbClr val="95A6B0"/>
              </a:buClr>
              <a:buFont typeface="Century Gothic"/>
              <a:buChar char="•"/>
            </a:pPr>
            <a:endParaRPr sz="2200" dirty="0">
              <a:latin typeface="Century Gothic"/>
              <a:cs typeface="Century Gothic"/>
            </a:endParaRPr>
          </a:p>
          <a:p>
            <a:pPr marL="469265" marR="5080" indent="-457200">
              <a:lnSpc>
                <a:spcPct val="100000"/>
              </a:lnSpc>
              <a:buClr>
                <a:srgbClr val="95A6B0"/>
              </a:buClr>
              <a:buSzPct val="136363"/>
              <a:buFont typeface="Century Gothic"/>
              <a:buChar char="•"/>
              <a:tabLst>
                <a:tab pos="469265" algn="l"/>
              </a:tabLst>
            </a:pPr>
            <a:r>
              <a:rPr sz="2200" dirty="0">
                <a:latin typeface="Century Gothic"/>
                <a:cs typeface="Century Gothic"/>
              </a:rPr>
              <a:t>Tutelar</a:t>
            </a:r>
            <a:r>
              <a:rPr sz="2200" spc="-5" dirty="0">
                <a:latin typeface="Century Gothic"/>
                <a:cs typeface="Century Gothic"/>
              </a:rPr>
              <a:t> </a:t>
            </a:r>
            <a:r>
              <a:rPr sz="2200" dirty="0">
                <a:latin typeface="Century Gothic"/>
                <a:cs typeface="Century Gothic"/>
              </a:rPr>
              <a:t>el</a:t>
            </a:r>
            <a:r>
              <a:rPr sz="2200" spc="-5" dirty="0">
                <a:latin typeface="Century Gothic"/>
                <a:cs typeface="Century Gothic"/>
              </a:rPr>
              <a:t> </a:t>
            </a:r>
            <a:r>
              <a:rPr sz="2200" dirty="0">
                <a:latin typeface="Century Gothic"/>
                <a:cs typeface="Century Gothic"/>
              </a:rPr>
              <a:t>derecho</a:t>
            </a:r>
            <a:r>
              <a:rPr sz="2200" spc="-5" dirty="0">
                <a:latin typeface="Century Gothic"/>
                <a:cs typeface="Century Gothic"/>
              </a:rPr>
              <a:t> </a:t>
            </a:r>
            <a:r>
              <a:rPr sz="2200" dirty="0">
                <a:latin typeface="Century Gothic"/>
                <a:cs typeface="Century Gothic"/>
              </a:rPr>
              <a:t>fundamental </a:t>
            </a:r>
            <a:r>
              <a:rPr sz="2200" spc="-25" dirty="0">
                <a:latin typeface="Century Gothic"/>
                <a:cs typeface="Century Gothic"/>
              </a:rPr>
              <a:t>de </a:t>
            </a:r>
            <a:r>
              <a:rPr sz="2200" dirty="0">
                <a:latin typeface="Century Gothic"/>
                <a:cs typeface="Century Gothic"/>
              </a:rPr>
              <a:t>la</a:t>
            </a:r>
            <a:r>
              <a:rPr sz="2200" spc="70" dirty="0">
                <a:latin typeface="Century Gothic"/>
                <a:cs typeface="Century Gothic"/>
              </a:rPr>
              <a:t> </a:t>
            </a:r>
            <a:r>
              <a:rPr sz="2200" dirty="0">
                <a:latin typeface="Century Gothic"/>
                <a:cs typeface="Century Gothic"/>
              </a:rPr>
              <a:t>población</a:t>
            </a:r>
            <a:r>
              <a:rPr sz="2200" spc="70" dirty="0">
                <a:latin typeface="Century Gothic"/>
                <a:cs typeface="Century Gothic"/>
              </a:rPr>
              <a:t> </a:t>
            </a:r>
            <a:r>
              <a:rPr sz="2200" dirty="0">
                <a:latin typeface="Century Gothic"/>
                <a:cs typeface="Century Gothic"/>
              </a:rPr>
              <a:t>de</a:t>
            </a:r>
            <a:r>
              <a:rPr sz="2200" spc="75" dirty="0">
                <a:latin typeface="Century Gothic"/>
                <a:cs typeface="Century Gothic"/>
              </a:rPr>
              <a:t> </a:t>
            </a:r>
            <a:r>
              <a:rPr sz="2200" dirty="0">
                <a:latin typeface="Century Gothic"/>
                <a:cs typeface="Century Gothic"/>
              </a:rPr>
              <a:t>“comprender</a:t>
            </a:r>
            <a:r>
              <a:rPr sz="2200" spc="70" dirty="0">
                <a:latin typeface="Century Gothic"/>
                <a:cs typeface="Century Gothic"/>
              </a:rPr>
              <a:t> </a:t>
            </a:r>
            <a:r>
              <a:rPr sz="2200" spc="-25" dirty="0">
                <a:latin typeface="Century Gothic"/>
                <a:cs typeface="Century Gothic"/>
              </a:rPr>
              <a:t>el </a:t>
            </a:r>
            <a:r>
              <a:rPr sz="2200" spc="-10" dirty="0">
                <a:latin typeface="Century Gothic"/>
                <a:cs typeface="Century Gothic"/>
              </a:rPr>
              <a:t>derecho”.</a:t>
            </a:r>
            <a:endParaRPr sz="2200" dirty="0">
              <a:latin typeface="Century Gothic"/>
              <a:cs typeface="Century Gothic"/>
            </a:endParaRPr>
          </a:p>
          <a:p>
            <a:pPr>
              <a:lnSpc>
                <a:spcPct val="100000"/>
              </a:lnSpc>
              <a:spcBef>
                <a:spcPts val="1270"/>
              </a:spcBef>
            </a:pPr>
            <a:endParaRPr sz="2200" dirty="0">
              <a:latin typeface="Century Gothic"/>
              <a:cs typeface="Century Gothic"/>
            </a:endParaRPr>
          </a:p>
          <a:p>
            <a:pPr marL="12700" marR="120014" algn="just">
              <a:lnSpc>
                <a:spcPct val="100000"/>
              </a:lnSpc>
            </a:pPr>
            <a:r>
              <a:rPr lang="es-CR" sz="2200" dirty="0">
                <a:solidFill>
                  <a:srgbClr val="275B9B"/>
                </a:solidFill>
                <a:latin typeface="Century Gothic"/>
                <a:cs typeface="Century Gothic"/>
              </a:rPr>
              <a:t>Descargar este </a:t>
            </a:r>
            <a:r>
              <a:rPr lang="es-CR" sz="2200" spc="80" dirty="0">
                <a:solidFill>
                  <a:srgbClr val="275B9B"/>
                </a:solidFill>
                <a:latin typeface="Century Gothic"/>
                <a:cs typeface="Century Gothic"/>
              </a:rPr>
              <a:t> </a:t>
            </a:r>
            <a:r>
              <a:rPr lang="es-CR" sz="2200" dirty="0">
                <a:solidFill>
                  <a:srgbClr val="275B9B"/>
                </a:solidFill>
                <a:latin typeface="Century Gothic"/>
                <a:cs typeface="Century Gothic"/>
              </a:rPr>
              <a:t>material</a:t>
            </a:r>
            <a:r>
              <a:rPr lang="es-CR" sz="2200" spc="80" dirty="0">
                <a:solidFill>
                  <a:srgbClr val="275B9B"/>
                </a:solidFill>
                <a:latin typeface="Century Gothic"/>
                <a:cs typeface="Century Gothic"/>
              </a:rPr>
              <a:t>  y otro </a:t>
            </a:r>
            <a:r>
              <a:rPr lang="es-CR" sz="2200" dirty="0">
                <a:solidFill>
                  <a:srgbClr val="275B9B"/>
                </a:solidFill>
                <a:latin typeface="Century Gothic"/>
                <a:cs typeface="Century Gothic"/>
              </a:rPr>
              <a:t>de</a:t>
            </a:r>
            <a:r>
              <a:rPr lang="es-CR" sz="2200" spc="80" dirty="0">
                <a:solidFill>
                  <a:srgbClr val="275B9B"/>
                </a:solidFill>
                <a:latin typeface="Century Gothic"/>
                <a:cs typeface="Century Gothic"/>
              </a:rPr>
              <a:t> </a:t>
            </a:r>
            <a:r>
              <a:rPr lang="es-CR" sz="2200" dirty="0">
                <a:solidFill>
                  <a:srgbClr val="275B9B"/>
                </a:solidFill>
                <a:latin typeface="Century Gothic"/>
                <a:cs typeface="Century Gothic"/>
              </a:rPr>
              <a:t>interés</a:t>
            </a:r>
            <a:r>
              <a:rPr lang="es-CR" sz="2200" spc="85" dirty="0">
                <a:solidFill>
                  <a:srgbClr val="275B9B"/>
                </a:solidFill>
                <a:latin typeface="Century Gothic"/>
                <a:cs typeface="Century Gothic"/>
              </a:rPr>
              <a:t> </a:t>
            </a:r>
            <a:r>
              <a:rPr lang="es-CR" sz="2200" spc="-20" dirty="0">
                <a:solidFill>
                  <a:srgbClr val="275B9B"/>
                </a:solidFill>
                <a:latin typeface="Century Gothic"/>
                <a:cs typeface="Century Gothic"/>
              </a:rPr>
              <a:t>para</a:t>
            </a:r>
            <a:r>
              <a:rPr lang="es-CR" sz="2200" spc="550" dirty="0">
                <a:solidFill>
                  <a:srgbClr val="275B9B"/>
                </a:solidFill>
                <a:latin typeface="Century Gothic"/>
                <a:cs typeface="Century Gothic"/>
              </a:rPr>
              <a:t> </a:t>
            </a:r>
            <a:r>
              <a:rPr sz="2200" dirty="0">
                <a:solidFill>
                  <a:srgbClr val="275B9B"/>
                </a:solidFill>
                <a:latin typeface="Century Gothic"/>
                <a:cs typeface="Century Gothic"/>
              </a:rPr>
              <a:t>la</a:t>
            </a:r>
            <a:r>
              <a:rPr sz="2200" spc="85" dirty="0">
                <a:solidFill>
                  <a:srgbClr val="275B9B"/>
                </a:solidFill>
                <a:latin typeface="Century Gothic"/>
                <a:cs typeface="Century Gothic"/>
              </a:rPr>
              <a:t> </a:t>
            </a:r>
            <a:r>
              <a:rPr sz="2200" dirty="0">
                <a:solidFill>
                  <a:srgbClr val="275B9B"/>
                </a:solidFill>
                <a:latin typeface="Century Gothic"/>
                <a:cs typeface="Century Gothic"/>
              </a:rPr>
              <a:t>prevención</a:t>
            </a:r>
            <a:r>
              <a:rPr sz="2200" spc="90" dirty="0">
                <a:solidFill>
                  <a:srgbClr val="275B9B"/>
                </a:solidFill>
                <a:latin typeface="Century Gothic"/>
                <a:cs typeface="Century Gothic"/>
              </a:rPr>
              <a:t> </a:t>
            </a:r>
            <a:r>
              <a:rPr sz="2200" dirty="0">
                <a:solidFill>
                  <a:srgbClr val="275B9B"/>
                </a:solidFill>
                <a:latin typeface="Century Gothic"/>
                <a:cs typeface="Century Gothic"/>
              </a:rPr>
              <a:t>de</a:t>
            </a:r>
            <a:r>
              <a:rPr sz="2200" spc="90" dirty="0">
                <a:solidFill>
                  <a:srgbClr val="275B9B"/>
                </a:solidFill>
                <a:latin typeface="Century Gothic"/>
                <a:cs typeface="Century Gothic"/>
              </a:rPr>
              <a:t> </a:t>
            </a:r>
            <a:r>
              <a:rPr sz="2200" dirty="0">
                <a:solidFill>
                  <a:srgbClr val="275B9B"/>
                </a:solidFill>
                <a:latin typeface="Century Gothic"/>
                <a:cs typeface="Century Gothic"/>
              </a:rPr>
              <a:t>la</a:t>
            </a:r>
            <a:r>
              <a:rPr sz="2200" spc="85" dirty="0">
                <a:solidFill>
                  <a:srgbClr val="275B9B"/>
                </a:solidFill>
                <a:latin typeface="Century Gothic"/>
                <a:cs typeface="Century Gothic"/>
              </a:rPr>
              <a:t> </a:t>
            </a:r>
            <a:r>
              <a:rPr sz="2200" dirty="0">
                <a:solidFill>
                  <a:srgbClr val="275B9B"/>
                </a:solidFill>
                <a:latin typeface="Century Gothic"/>
                <a:cs typeface="Century Gothic"/>
              </a:rPr>
              <a:t>corrupción,</a:t>
            </a:r>
            <a:r>
              <a:rPr sz="2200" spc="90" dirty="0">
                <a:solidFill>
                  <a:srgbClr val="275B9B"/>
                </a:solidFill>
                <a:latin typeface="Century Gothic"/>
                <a:cs typeface="Century Gothic"/>
              </a:rPr>
              <a:t> </a:t>
            </a:r>
            <a:r>
              <a:rPr sz="2200" dirty="0">
                <a:solidFill>
                  <a:srgbClr val="275B9B"/>
                </a:solidFill>
                <a:latin typeface="Century Gothic"/>
                <a:cs typeface="Century Gothic"/>
              </a:rPr>
              <a:t>en</a:t>
            </a:r>
            <a:r>
              <a:rPr sz="2200" spc="90" dirty="0">
                <a:solidFill>
                  <a:srgbClr val="275B9B"/>
                </a:solidFill>
                <a:latin typeface="Century Gothic"/>
                <a:cs typeface="Century Gothic"/>
              </a:rPr>
              <a:t> </a:t>
            </a:r>
            <a:r>
              <a:rPr sz="2200" spc="-25" dirty="0">
                <a:solidFill>
                  <a:srgbClr val="275B9B"/>
                </a:solidFill>
                <a:latin typeface="Century Gothic"/>
                <a:cs typeface="Century Gothic"/>
              </a:rPr>
              <a:t>el </a:t>
            </a:r>
            <a:r>
              <a:rPr sz="2200" dirty="0">
                <a:solidFill>
                  <a:srgbClr val="275B9B"/>
                </a:solidFill>
                <a:latin typeface="Century Gothic"/>
                <a:cs typeface="Century Gothic"/>
              </a:rPr>
              <a:t>sitio</a:t>
            </a:r>
            <a:r>
              <a:rPr sz="2200" spc="50" dirty="0">
                <a:solidFill>
                  <a:srgbClr val="275B9B"/>
                </a:solidFill>
                <a:latin typeface="Century Gothic"/>
                <a:cs typeface="Century Gothic"/>
              </a:rPr>
              <a:t> </a:t>
            </a:r>
            <a:r>
              <a:rPr sz="2200" dirty="0">
                <a:solidFill>
                  <a:srgbClr val="275B9B"/>
                </a:solidFill>
                <a:latin typeface="Century Gothic"/>
                <a:cs typeface="Century Gothic"/>
              </a:rPr>
              <a:t>web</a:t>
            </a:r>
            <a:r>
              <a:rPr sz="2200" spc="55" dirty="0">
                <a:solidFill>
                  <a:srgbClr val="275B9B"/>
                </a:solidFill>
                <a:latin typeface="Century Gothic"/>
                <a:cs typeface="Century Gothic"/>
              </a:rPr>
              <a:t> </a:t>
            </a:r>
            <a:r>
              <a:rPr sz="2200" dirty="0">
                <a:solidFill>
                  <a:srgbClr val="275B9B"/>
                </a:solidFill>
                <a:latin typeface="Century Gothic"/>
                <a:cs typeface="Century Gothic"/>
              </a:rPr>
              <a:t>de</a:t>
            </a:r>
            <a:r>
              <a:rPr sz="2200" spc="55" dirty="0">
                <a:solidFill>
                  <a:srgbClr val="275B9B"/>
                </a:solidFill>
                <a:latin typeface="Century Gothic"/>
                <a:cs typeface="Century Gothic"/>
              </a:rPr>
              <a:t> </a:t>
            </a:r>
            <a:r>
              <a:rPr sz="2200" dirty="0">
                <a:solidFill>
                  <a:srgbClr val="275B9B"/>
                </a:solidFill>
                <a:latin typeface="Century Gothic"/>
                <a:cs typeface="Century Gothic"/>
              </a:rPr>
              <a:t>la</a:t>
            </a:r>
            <a:r>
              <a:rPr sz="2200" spc="50" dirty="0">
                <a:solidFill>
                  <a:srgbClr val="275B9B"/>
                </a:solidFill>
                <a:latin typeface="Century Gothic"/>
                <a:cs typeface="Century Gothic"/>
              </a:rPr>
              <a:t> </a:t>
            </a:r>
            <a:r>
              <a:rPr sz="2200" dirty="0">
                <a:solidFill>
                  <a:srgbClr val="275B9B"/>
                </a:solidFill>
                <a:latin typeface="Century Gothic"/>
                <a:cs typeface="Century Gothic"/>
              </a:rPr>
              <a:t>Procuraduría</a:t>
            </a:r>
            <a:r>
              <a:rPr sz="2200" spc="55" dirty="0">
                <a:solidFill>
                  <a:srgbClr val="275B9B"/>
                </a:solidFill>
                <a:latin typeface="Century Gothic"/>
                <a:cs typeface="Century Gothic"/>
              </a:rPr>
              <a:t> </a:t>
            </a:r>
            <a:r>
              <a:rPr sz="2200" spc="-10" dirty="0">
                <a:solidFill>
                  <a:srgbClr val="275B9B"/>
                </a:solidFill>
                <a:latin typeface="Century Gothic"/>
                <a:cs typeface="Century Gothic"/>
              </a:rPr>
              <a:t>General </a:t>
            </a:r>
            <a:r>
              <a:rPr sz="2200" dirty="0">
                <a:solidFill>
                  <a:srgbClr val="275B9B"/>
                </a:solidFill>
                <a:latin typeface="Century Gothic"/>
                <a:cs typeface="Century Gothic"/>
              </a:rPr>
              <a:t>de</a:t>
            </a:r>
            <a:r>
              <a:rPr sz="2200" spc="60" dirty="0">
                <a:solidFill>
                  <a:srgbClr val="275B9B"/>
                </a:solidFill>
                <a:latin typeface="Century Gothic"/>
                <a:cs typeface="Century Gothic"/>
              </a:rPr>
              <a:t> </a:t>
            </a:r>
            <a:r>
              <a:rPr sz="2200" dirty="0">
                <a:solidFill>
                  <a:srgbClr val="275B9B"/>
                </a:solidFill>
                <a:latin typeface="Century Gothic"/>
                <a:cs typeface="Century Gothic"/>
              </a:rPr>
              <a:t>la</a:t>
            </a:r>
            <a:r>
              <a:rPr sz="2200" spc="60" dirty="0">
                <a:solidFill>
                  <a:srgbClr val="275B9B"/>
                </a:solidFill>
                <a:latin typeface="Century Gothic"/>
                <a:cs typeface="Century Gothic"/>
              </a:rPr>
              <a:t> </a:t>
            </a:r>
            <a:r>
              <a:rPr sz="2200" dirty="0">
                <a:solidFill>
                  <a:srgbClr val="275B9B"/>
                </a:solidFill>
                <a:latin typeface="Century Gothic"/>
                <a:cs typeface="Century Gothic"/>
              </a:rPr>
              <a:t>República:</a:t>
            </a:r>
            <a:r>
              <a:rPr sz="2200" spc="60" dirty="0">
                <a:solidFill>
                  <a:srgbClr val="275B9B"/>
                </a:solidFill>
                <a:latin typeface="Century Gothic"/>
                <a:cs typeface="Century Gothic"/>
              </a:rPr>
              <a:t> </a:t>
            </a:r>
            <a:r>
              <a:rPr sz="2200" b="1" u="sng" spc="60" dirty="0">
                <a:solidFill>
                  <a:srgbClr val="275B9B"/>
                </a:solidFill>
                <a:uFill>
                  <a:solidFill>
                    <a:srgbClr val="275B9B"/>
                  </a:solidFill>
                </a:uFill>
                <a:latin typeface="Century Gothic"/>
                <a:cs typeface="Century Gothic"/>
                <a:hlinkClick r:id="rId2"/>
              </a:rPr>
              <a:t>www.pgr.go.cr</a:t>
            </a:r>
            <a:endParaRPr sz="2200" dirty="0">
              <a:latin typeface="Century Gothic"/>
              <a:cs typeface="Century Gothic"/>
            </a:endParaRPr>
          </a:p>
        </p:txBody>
      </p:sp>
      <p:grpSp>
        <p:nvGrpSpPr>
          <p:cNvPr id="12" name="object 12"/>
          <p:cNvGrpSpPr/>
          <p:nvPr/>
        </p:nvGrpSpPr>
        <p:grpSpPr>
          <a:xfrm>
            <a:off x="9982200" y="3729508"/>
            <a:ext cx="5255896" cy="5997357"/>
            <a:chOff x="9541800" y="1219063"/>
            <a:chExt cx="5792357" cy="7632252"/>
          </a:xfrm>
        </p:grpSpPr>
        <p:sp>
          <p:nvSpPr>
            <p:cNvPr id="13" name="object 13"/>
            <p:cNvSpPr/>
            <p:nvPr/>
          </p:nvSpPr>
          <p:spPr>
            <a:xfrm>
              <a:off x="9574707" y="1251978"/>
              <a:ext cx="5759450" cy="3771900"/>
            </a:xfrm>
            <a:custGeom>
              <a:avLst/>
              <a:gdLst/>
              <a:ahLst/>
              <a:cxnLst/>
              <a:rect l="l" t="t" r="r" b="b"/>
              <a:pathLst>
                <a:path w="5759450" h="3771900">
                  <a:moveTo>
                    <a:pt x="5759450" y="0"/>
                  </a:moveTo>
                  <a:lnTo>
                    <a:pt x="0" y="0"/>
                  </a:lnTo>
                  <a:lnTo>
                    <a:pt x="0" y="3771900"/>
                  </a:lnTo>
                  <a:lnTo>
                    <a:pt x="5759450" y="3771900"/>
                  </a:lnTo>
                  <a:lnTo>
                    <a:pt x="5759450" y="0"/>
                  </a:lnTo>
                  <a:close/>
                </a:path>
              </a:pathLst>
            </a:custGeom>
            <a:solidFill>
              <a:srgbClr val="000000">
                <a:alpha val="34999"/>
              </a:srgbClr>
            </a:solidFill>
          </p:spPr>
          <p:txBody>
            <a:bodyPr wrap="square" lIns="0" tIns="0" rIns="0" bIns="0" rtlCol="0"/>
            <a:lstStyle/>
            <a:p>
              <a:endParaRPr/>
            </a:p>
          </p:txBody>
        </p:sp>
        <p:pic>
          <p:nvPicPr>
            <p:cNvPr id="14" name="object 14"/>
            <p:cNvPicPr/>
            <p:nvPr/>
          </p:nvPicPr>
          <p:blipFill>
            <a:blip r:embed="rId3" cstate="print"/>
            <a:stretch>
              <a:fillRect/>
            </a:stretch>
          </p:blipFill>
          <p:spPr>
            <a:xfrm>
              <a:off x="9541800" y="1219063"/>
              <a:ext cx="5545799" cy="3557039"/>
            </a:xfrm>
            <a:prstGeom prst="rect">
              <a:avLst/>
            </a:prstGeom>
          </p:spPr>
        </p:pic>
        <p:sp>
          <p:nvSpPr>
            <p:cNvPr id="15" name="object 15"/>
            <p:cNvSpPr/>
            <p:nvPr/>
          </p:nvSpPr>
          <p:spPr>
            <a:xfrm>
              <a:off x="9574707" y="5054015"/>
              <a:ext cx="5759450" cy="3797300"/>
            </a:xfrm>
            <a:custGeom>
              <a:avLst/>
              <a:gdLst/>
              <a:ahLst/>
              <a:cxnLst/>
              <a:rect l="l" t="t" r="r" b="b"/>
              <a:pathLst>
                <a:path w="5759450" h="3797300">
                  <a:moveTo>
                    <a:pt x="5759450" y="0"/>
                  </a:moveTo>
                  <a:lnTo>
                    <a:pt x="0" y="0"/>
                  </a:lnTo>
                  <a:lnTo>
                    <a:pt x="0" y="3797300"/>
                  </a:lnTo>
                  <a:lnTo>
                    <a:pt x="5759450" y="3797300"/>
                  </a:lnTo>
                  <a:lnTo>
                    <a:pt x="5759450" y="0"/>
                  </a:lnTo>
                  <a:close/>
                </a:path>
              </a:pathLst>
            </a:custGeom>
            <a:solidFill>
              <a:srgbClr val="000000">
                <a:alpha val="34999"/>
              </a:srgbClr>
            </a:solidFill>
          </p:spPr>
          <p:txBody>
            <a:bodyPr wrap="square" lIns="0" tIns="0" rIns="0" bIns="0" rtlCol="0"/>
            <a:lstStyle/>
            <a:p>
              <a:endParaRPr/>
            </a:p>
          </p:txBody>
        </p:sp>
        <p:pic>
          <p:nvPicPr>
            <p:cNvPr id="16" name="object 16"/>
            <p:cNvPicPr/>
            <p:nvPr/>
          </p:nvPicPr>
          <p:blipFill>
            <a:blip r:embed="rId4" cstate="print"/>
            <a:stretch>
              <a:fillRect/>
            </a:stretch>
          </p:blipFill>
          <p:spPr>
            <a:xfrm>
              <a:off x="9541802" y="5021100"/>
              <a:ext cx="5545797" cy="3583788"/>
            </a:xfrm>
            <a:prstGeom prst="rect">
              <a:avLst/>
            </a:prstGeom>
          </p:spPr>
        </p:pic>
      </p:grpSp>
      <p:sp>
        <p:nvSpPr>
          <p:cNvPr id="36" name="Rectángulo 35">
            <a:extLst>
              <a:ext uri="{FF2B5EF4-FFF2-40B4-BE49-F238E27FC236}">
                <a16:creationId xmlns:a16="http://schemas.microsoft.com/office/drawing/2014/main" id="{D6974104-8FAF-4C6A-8A4B-1E5E0ED5DAF6}"/>
              </a:ext>
            </a:extLst>
          </p:cNvPr>
          <p:cNvSpPr/>
          <p:nvPr/>
        </p:nvSpPr>
        <p:spPr>
          <a:xfrm>
            <a:off x="10287000" y="525176"/>
            <a:ext cx="45719" cy="4571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R"/>
          </a:p>
        </p:txBody>
      </p:sp>
      <p:sp>
        <p:nvSpPr>
          <p:cNvPr id="37" name="Rectángulo 36">
            <a:extLst>
              <a:ext uri="{FF2B5EF4-FFF2-40B4-BE49-F238E27FC236}">
                <a16:creationId xmlns:a16="http://schemas.microsoft.com/office/drawing/2014/main" id="{96620A22-6C86-4FC9-9409-E8B2CB9C5B6C}"/>
              </a:ext>
            </a:extLst>
          </p:cNvPr>
          <p:cNvSpPr/>
          <p:nvPr/>
        </p:nvSpPr>
        <p:spPr>
          <a:xfrm>
            <a:off x="10058399" y="257189"/>
            <a:ext cx="5173359" cy="3294903"/>
          </a:xfrm>
          <a:prstGeom prst="rect">
            <a:avLst/>
          </a:prstGeom>
          <a:solidFill>
            <a:schemeClr val="bg1">
              <a:lumMod val="65000"/>
            </a:schemeClr>
          </a:solidFill>
          <a:ln>
            <a:noFill/>
          </a:ln>
        </p:spPr>
        <p:style>
          <a:lnRef idx="1">
            <a:schemeClr val="dk1"/>
          </a:lnRef>
          <a:fillRef idx="2">
            <a:schemeClr val="dk1"/>
          </a:fillRef>
          <a:effectRef idx="1">
            <a:schemeClr val="dk1"/>
          </a:effectRef>
          <a:fontRef idx="minor">
            <a:schemeClr val="dk1"/>
          </a:fontRef>
        </p:style>
        <p:txBody>
          <a:bodyPr rtlCol="0" anchor="ctr"/>
          <a:lstStyle/>
          <a:p>
            <a:pPr algn="ctr"/>
            <a:endParaRPr lang="es-CR"/>
          </a:p>
        </p:txBody>
      </p:sp>
      <p:pic>
        <p:nvPicPr>
          <p:cNvPr id="38" name="Imagen 37">
            <a:extLst>
              <a:ext uri="{FF2B5EF4-FFF2-40B4-BE49-F238E27FC236}">
                <a16:creationId xmlns:a16="http://schemas.microsoft.com/office/drawing/2014/main" id="{35B50940-479D-4530-8347-CEA36226B526}"/>
              </a:ext>
            </a:extLst>
          </p:cNvPr>
          <p:cNvPicPr/>
          <p:nvPr/>
        </p:nvPicPr>
        <p:blipFill rotWithShape="1">
          <a:blip r:embed="rId5"/>
          <a:srcRect l="5540" t="16073" r="25932" b="1370"/>
          <a:stretch/>
        </p:blipFill>
        <p:spPr bwMode="auto">
          <a:xfrm>
            <a:off x="10064304" y="160352"/>
            <a:ext cx="4914900" cy="3253657"/>
          </a:xfrm>
          <a:prstGeom prst="rect">
            <a:avLst/>
          </a:prstGeom>
          <a:ln>
            <a:noFill/>
          </a:ln>
          <a:extLst>
            <a:ext uri="{53640926-AAD7-44D8-BBD7-CCE9431645EC}">
              <a14:shadowObscured xmlns:a14="http://schemas.microsoft.com/office/drawing/2010/main"/>
            </a:ext>
          </a:extLst>
        </p:spPr>
      </p:pic>
    </p:spTree>
  </p:cSld>
  <p:clrMapOvr>
    <a:masterClrMapping/>
  </p:clrMapOvr>
  <p:transition>
    <p:pull dir="r"/>
  </p:transition>
</p:sld>
</file>

<file path=ppt/slides/slide5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 name="object 2"/>
          <p:cNvPicPr/>
          <p:nvPr/>
        </p:nvPicPr>
        <p:blipFill>
          <a:blip r:embed="rId2" cstate="print"/>
          <a:stretch>
            <a:fillRect/>
          </a:stretch>
        </p:blipFill>
        <p:spPr>
          <a:xfrm>
            <a:off x="2868295" y="8648700"/>
            <a:ext cx="12676505" cy="1409700"/>
          </a:xfrm>
          <a:prstGeom prst="rect">
            <a:avLst/>
          </a:prstGeom>
        </p:spPr>
      </p:pic>
      <p:sp>
        <p:nvSpPr>
          <p:cNvPr id="10" name="object 10"/>
          <p:cNvSpPr/>
          <p:nvPr/>
        </p:nvSpPr>
        <p:spPr>
          <a:xfrm>
            <a:off x="10835005" y="5186195"/>
            <a:ext cx="36830" cy="36830"/>
          </a:xfrm>
          <a:custGeom>
            <a:avLst/>
            <a:gdLst/>
            <a:ahLst/>
            <a:cxnLst/>
            <a:rect l="l" t="t" r="r" b="b"/>
            <a:pathLst>
              <a:path w="36829" h="36829">
                <a:moveTo>
                  <a:pt x="18199" y="0"/>
                </a:moveTo>
                <a:lnTo>
                  <a:pt x="11117" y="1426"/>
                </a:lnTo>
                <a:lnTo>
                  <a:pt x="5332" y="5319"/>
                </a:lnTo>
                <a:lnTo>
                  <a:pt x="1430" y="11096"/>
                </a:lnTo>
                <a:lnTo>
                  <a:pt x="0" y="18173"/>
                </a:lnTo>
                <a:lnTo>
                  <a:pt x="1430" y="25251"/>
                </a:lnTo>
                <a:lnTo>
                  <a:pt x="5332" y="31027"/>
                </a:lnTo>
                <a:lnTo>
                  <a:pt x="11117" y="34920"/>
                </a:lnTo>
                <a:lnTo>
                  <a:pt x="18199" y="36347"/>
                </a:lnTo>
                <a:lnTo>
                  <a:pt x="25271" y="34920"/>
                </a:lnTo>
                <a:lnTo>
                  <a:pt x="31048" y="31027"/>
                </a:lnTo>
                <a:lnTo>
                  <a:pt x="34944" y="25251"/>
                </a:lnTo>
                <a:lnTo>
                  <a:pt x="36372" y="18173"/>
                </a:lnTo>
                <a:lnTo>
                  <a:pt x="34944" y="11096"/>
                </a:lnTo>
                <a:lnTo>
                  <a:pt x="31048" y="5319"/>
                </a:lnTo>
                <a:lnTo>
                  <a:pt x="25271" y="1426"/>
                </a:lnTo>
                <a:lnTo>
                  <a:pt x="18199" y="0"/>
                </a:lnTo>
                <a:close/>
              </a:path>
            </a:pathLst>
          </a:custGeom>
          <a:solidFill>
            <a:srgbClr val="29A951"/>
          </a:solidFill>
        </p:spPr>
        <p:txBody>
          <a:bodyPr wrap="square" lIns="0" tIns="0" rIns="0" bIns="0" rtlCol="0"/>
          <a:lstStyle/>
          <a:p>
            <a:endParaRPr/>
          </a:p>
        </p:txBody>
      </p:sp>
      <p:pic>
        <p:nvPicPr>
          <p:cNvPr id="11" name="object 11"/>
          <p:cNvPicPr/>
          <p:nvPr/>
        </p:nvPicPr>
        <p:blipFill>
          <a:blip r:embed="rId3" cstate="print"/>
          <a:stretch>
            <a:fillRect/>
          </a:stretch>
        </p:blipFill>
        <p:spPr>
          <a:xfrm>
            <a:off x="10653135" y="3561295"/>
            <a:ext cx="209219" cy="209219"/>
          </a:xfrm>
          <a:prstGeom prst="rect">
            <a:avLst/>
          </a:prstGeom>
        </p:spPr>
      </p:pic>
      <p:pic>
        <p:nvPicPr>
          <p:cNvPr id="12" name="object 12"/>
          <p:cNvPicPr/>
          <p:nvPr/>
        </p:nvPicPr>
        <p:blipFill>
          <a:blip r:embed="rId4" cstate="print"/>
          <a:stretch>
            <a:fillRect/>
          </a:stretch>
        </p:blipFill>
        <p:spPr>
          <a:xfrm>
            <a:off x="10778178" y="5081585"/>
            <a:ext cx="209219" cy="209219"/>
          </a:xfrm>
          <a:prstGeom prst="rect">
            <a:avLst/>
          </a:prstGeom>
        </p:spPr>
      </p:pic>
      <p:sp>
        <p:nvSpPr>
          <p:cNvPr id="13" name="object 13"/>
          <p:cNvSpPr/>
          <p:nvPr/>
        </p:nvSpPr>
        <p:spPr>
          <a:xfrm rot="21226667">
            <a:off x="10837271" y="3870744"/>
            <a:ext cx="102870" cy="1096010"/>
          </a:xfrm>
          <a:custGeom>
            <a:avLst/>
            <a:gdLst/>
            <a:ahLst/>
            <a:cxnLst/>
            <a:rect l="l" t="t" r="r" b="b"/>
            <a:pathLst>
              <a:path w="102870" h="1096010">
                <a:moveTo>
                  <a:pt x="39255" y="0"/>
                </a:moveTo>
                <a:lnTo>
                  <a:pt x="30005" y="3700"/>
                </a:lnTo>
                <a:lnTo>
                  <a:pt x="20346" y="6508"/>
                </a:lnTo>
                <a:lnTo>
                  <a:pt x="10328" y="8383"/>
                </a:lnTo>
                <a:lnTo>
                  <a:pt x="0" y="9283"/>
                </a:lnTo>
                <a:lnTo>
                  <a:pt x="10567" y="56937"/>
                </a:lnTo>
                <a:lnTo>
                  <a:pt x="20180" y="104938"/>
                </a:lnTo>
                <a:lnTo>
                  <a:pt x="28826" y="153277"/>
                </a:lnTo>
                <a:lnTo>
                  <a:pt x="36496" y="201942"/>
                </a:lnTo>
                <a:lnTo>
                  <a:pt x="43178" y="250924"/>
                </a:lnTo>
                <a:lnTo>
                  <a:pt x="48861" y="300212"/>
                </a:lnTo>
                <a:lnTo>
                  <a:pt x="53535" y="349796"/>
                </a:lnTo>
                <a:lnTo>
                  <a:pt x="57190" y="399664"/>
                </a:lnTo>
                <a:lnTo>
                  <a:pt x="59813" y="449807"/>
                </a:lnTo>
                <a:lnTo>
                  <a:pt x="61395" y="500214"/>
                </a:lnTo>
                <a:lnTo>
                  <a:pt x="61925" y="550875"/>
                </a:lnTo>
                <a:lnTo>
                  <a:pt x="61408" y="600880"/>
                </a:lnTo>
                <a:lnTo>
                  <a:pt x="59865" y="650638"/>
                </a:lnTo>
                <a:lnTo>
                  <a:pt x="57305" y="700138"/>
                </a:lnTo>
                <a:lnTo>
                  <a:pt x="53741" y="749371"/>
                </a:lnTo>
                <a:lnTo>
                  <a:pt x="49183" y="798327"/>
                </a:lnTo>
                <a:lnTo>
                  <a:pt x="43640" y="846995"/>
                </a:lnTo>
                <a:lnTo>
                  <a:pt x="37125" y="895365"/>
                </a:lnTo>
                <a:lnTo>
                  <a:pt x="29648" y="943428"/>
                </a:lnTo>
                <a:lnTo>
                  <a:pt x="21219" y="991174"/>
                </a:lnTo>
                <a:lnTo>
                  <a:pt x="11849" y="1038592"/>
                </a:lnTo>
                <a:lnTo>
                  <a:pt x="1549" y="1085672"/>
                </a:lnTo>
                <a:lnTo>
                  <a:pt x="11867" y="1086733"/>
                </a:lnTo>
                <a:lnTo>
                  <a:pt x="21856" y="1088764"/>
                </a:lnTo>
                <a:lnTo>
                  <a:pt x="31474" y="1091719"/>
                </a:lnTo>
                <a:lnTo>
                  <a:pt x="40678" y="1095552"/>
                </a:lnTo>
                <a:lnTo>
                  <a:pt x="51189" y="1047609"/>
                </a:lnTo>
                <a:lnTo>
                  <a:pt x="60749" y="999320"/>
                </a:lnTo>
                <a:lnTo>
                  <a:pt x="69349" y="950697"/>
                </a:lnTo>
                <a:lnTo>
                  <a:pt x="76976" y="901748"/>
                </a:lnTo>
                <a:lnTo>
                  <a:pt x="83620" y="852484"/>
                </a:lnTo>
                <a:lnTo>
                  <a:pt x="89272" y="802917"/>
                </a:lnTo>
                <a:lnTo>
                  <a:pt x="93919" y="753055"/>
                </a:lnTo>
                <a:lnTo>
                  <a:pt x="97552" y="702910"/>
                </a:lnTo>
                <a:lnTo>
                  <a:pt x="100161" y="652491"/>
                </a:lnTo>
                <a:lnTo>
                  <a:pt x="101733" y="601809"/>
                </a:lnTo>
                <a:lnTo>
                  <a:pt x="102260" y="550875"/>
                </a:lnTo>
                <a:lnTo>
                  <a:pt x="101721" y="499344"/>
                </a:lnTo>
                <a:lnTo>
                  <a:pt x="100112" y="448072"/>
                </a:lnTo>
                <a:lnTo>
                  <a:pt x="97443" y="397069"/>
                </a:lnTo>
                <a:lnTo>
                  <a:pt x="93726" y="346345"/>
                </a:lnTo>
                <a:lnTo>
                  <a:pt x="88970" y="295912"/>
                </a:lnTo>
                <a:lnTo>
                  <a:pt x="83188" y="245780"/>
                </a:lnTo>
                <a:lnTo>
                  <a:pt x="76390" y="195959"/>
                </a:lnTo>
                <a:lnTo>
                  <a:pt x="68587" y="146460"/>
                </a:lnTo>
                <a:lnTo>
                  <a:pt x="59790" y="97293"/>
                </a:lnTo>
                <a:lnTo>
                  <a:pt x="50009" y="48470"/>
                </a:lnTo>
                <a:lnTo>
                  <a:pt x="39255" y="0"/>
                </a:lnTo>
                <a:close/>
              </a:path>
            </a:pathLst>
          </a:custGeom>
          <a:solidFill>
            <a:srgbClr val="F7A707"/>
          </a:solidFill>
        </p:spPr>
        <p:txBody>
          <a:bodyPr wrap="square" lIns="0" tIns="0" rIns="0" bIns="0" rtlCol="0"/>
          <a:lstStyle/>
          <a:p>
            <a:endParaRPr/>
          </a:p>
        </p:txBody>
      </p:sp>
      <p:sp>
        <p:nvSpPr>
          <p:cNvPr id="14" name="object 14"/>
          <p:cNvSpPr/>
          <p:nvPr/>
        </p:nvSpPr>
        <p:spPr>
          <a:xfrm>
            <a:off x="7200564" y="6857574"/>
            <a:ext cx="2541270" cy="465455"/>
          </a:xfrm>
          <a:custGeom>
            <a:avLst/>
            <a:gdLst/>
            <a:ahLst/>
            <a:cxnLst/>
            <a:rect l="l" t="t" r="r" b="b"/>
            <a:pathLst>
              <a:path w="2541270" h="465454">
                <a:moveTo>
                  <a:pt x="2518295" y="0"/>
                </a:moveTo>
                <a:lnTo>
                  <a:pt x="2478069" y="27316"/>
                </a:lnTo>
                <a:lnTo>
                  <a:pt x="2437268" y="53831"/>
                </a:lnTo>
                <a:lnTo>
                  <a:pt x="2395902" y="79534"/>
                </a:lnTo>
                <a:lnTo>
                  <a:pt x="2353982" y="104413"/>
                </a:lnTo>
                <a:lnTo>
                  <a:pt x="2311521" y="128456"/>
                </a:lnTo>
                <a:lnTo>
                  <a:pt x="2268530" y="151653"/>
                </a:lnTo>
                <a:lnTo>
                  <a:pt x="2225020" y="173991"/>
                </a:lnTo>
                <a:lnTo>
                  <a:pt x="2181001" y="195460"/>
                </a:lnTo>
                <a:lnTo>
                  <a:pt x="2136487" y="216047"/>
                </a:lnTo>
                <a:lnTo>
                  <a:pt x="2091488" y="235741"/>
                </a:lnTo>
                <a:lnTo>
                  <a:pt x="2046015" y="254532"/>
                </a:lnTo>
                <a:lnTo>
                  <a:pt x="2000079" y="272407"/>
                </a:lnTo>
                <a:lnTo>
                  <a:pt x="1953693" y="289355"/>
                </a:lnTo>
                <a:lnTo>
                  <a:pt x="1906868" y="305364"/>
                </a:lnTo>
                <a:lnTo>
                  <a:pt x="1859614" y="320424"/>
                </a:lnTo>
                <a:lnTo>
                  <a:pt x="1811943" y="334522"/>
                </a:lnTo>
                <a:lnTo>
                  <a:pt x="1763868" y="347647"/>
                </a:lnTo>
                <a:lnTo>
                  <a:pt x="1715398" y="359788"/>
                </a:lnTo>
                <a:lnTo>
                  <a:pt x="1666545" y="370934"/>
                </a:lnTo>
                <a:lnTo>
                  <a:pt x="1617321" y="381072"/>
                </a:lnTo>
                <a:lnTo>
                  <a:pt x="1567737" y="390192"/>
                </a:lnTo>
                <a:lnTo>
                  <a:pt x="1517805" y="398281"/>
                </a:lnTo>
                <a:lnTo>
                  <a:pt x="1467535" y="405330"/>
                </a:lnTo>
                <a:lnTo>
                  <a:pt x="1416939" y="411325"/>
                </a:lnTo>
                <a:lnTo>
                  <a:pt x="1366029" y="416256"/>
                </a:lnTo>
                <a:lnTo>
                  <a:pt x="1314816" y="420111"/>
                </a:lnTo>
                <a:lnTo>
                  <a:pt x="1263311" y="422879"/>
                </a:lnTo>
                <a:lnTo>
                  <a:pt x="1211526" y="424548"/>
                </a:lnTo>
                <a:lnTo>
                  <a:pt x="1159471" y="425107"/>
                </a:lnTo>
                <a:lnTo>
                  <a:pt x="1108331" y="424554"/>
                </a:lnTo>
                <a:lnTo>
                  <a:pt x="1057241" y="422901"/>
                </a:lnTo>
                <a:lnTo>
                  <a:pt x="1006224" y="420152"/>
                </a:lnTo>
                <a:lnTo>
                  <a:pt x="955300" y="416312"/>
                </a:lnTo>
                <a:lnTo>
                  <a:pt x="904492" y="411388"/>
                </a:lnTo>
                <a:lnTo>
                  <a:pt x="853819" y="405385"/>
                </a:lnTo>
                <a:lnTo>
                  <a:pt x="803304" y="398308"/>
                </a:lnTo>
                <a:lnTo>
                  <a:pt x="752967" y="390163"/>
                </a:lnTo>
                <a:lnTo>
                  <a:pt x="702830" y="380954"/>
                </a:lnTo>
                <a:lnTo>
                  <a:pt x="652915" y="370689"/>
                </a:lnTo>
                <a:lnTo>
                  <a:pt x="603241" y="359371"/>
                </a:lnTo>
                <a:lnTo>
                  <a:pt x="553831" y="347007"/>
                </a:lnTo>
                <a:lnTo>
                  <a:pt x="504706" y="333601"/>
                </a:lnTo>
                <a:lnTo>
                  <a:pt x="455888" y="319160"/>
                </a:lnTo>
                <a:lnTo>
                  <a:pt x="407396" y="303689"/>
                </a:lnTo>
                <a:lnTo>
                  <a:pt x="359253" y="287193"/>
                </a:lnTo>
                <a:lnTo>
                  <a:pt x="311480" y="269678"/>
                </a:lnTo>
                <a:lnTo>
                  <a:pt x="264098" y="251149"/>
                </a:lnTo>
                <a:lnTo>
                  <a:pt x="217128" y="231612"/>
                </a:lnTo>
                <a:lnTo>
                  <a:pt x="170592" y="211072"/>
                </a:lnTo>
                <a:lnTo>
                  <a:pt x="124510" y="189534"/>
                </a:lnTo>
                <a:lnTo>
                  <a:pt x="125526" y="182841"/>
                </a:lnTo>
                <a:lnTo>
                  <a:pt x="125526" y="179349"/>
                </a:lnTo>
                <a:lnTo>
                  <a:pt x="120595" y="154913"/>
                </a:lnTo>
                <a:lnTo>
                  <a:pt x="107146" y="134959"/>
                </a:lnTo>
                <a:lnTo>
                  <a:pt x="87197" y="121506"/>
                </a:lnTo>
                <a:lnTo>
                  <a:pt x="62763" y="116573"/>
                </a:lnTo>
                <a:lnTo>
                  <a:pt x="38335" y="121506"/>
                </a:lnTo>
                <a:lnTo>
                  <a:pt x="18384" y="134959"/>
                </a:lnTo>
                <a:lnTo>
                  <a:pt x="4932" y="154913"/>
                </a:lnTo>
                <a:lnTo>
                  <a:pt x="0" y="179349"/>
                </a:lnTo>
                <a:lnTo>
                  <a:pt x="4932" y="203777"/>
                </a:lnTo>
                <a:lnTo>
                  <a:pt x="18384" y="223727"/>
                </a:lnTo>
                <a:lnTo>
                  <a:pt x="38335" y="237179"/>
                </a:lnTo>
                <a:lnTo>
                  <a:pt x="62763" y="242112"/>
                </a:lnTo>
                <a:lnTo>
                  <a:pt x="74829" y="240929"/>
                </a:lnTo>
                <a:lnTo>
                  <a:pt x="86094" y="237543"/>
                </a:lnTo>
                <a:lnTo>
                  <a:pt x="96362" y="232200"/>
                </a:lnTo>
                <a:lnTo>
                  <a:pt x="105435" y="225145"/>
                </a:lnTo>
                <a:lnTo>
                  <a:pt x="150215" y="246139"/>
                </a:lnTo>
                <a:lnTo>
                  <a:pt x="195419" y="266205"/>
                </a:lnTo>
                <a:lnTo>
                  <a:pt x="241028" y="285340"/>
                </a:lnTo>
                <a:lnTo>
                  <a:pt x="287023" y="303539"/>
                </a:lnTo>
                <a:lnTo>
                  <a:pt x="333386" y="320796"/>
                </a:lnTo>
                <a:lnTo>
                  <a:pt x="380098" y="337106"/>
                </a:lnTo>
                <a:lnTo>
                  <a:pt x="427139" y="352466"/>
                </a:lnTo>
                <a:lnTo>
                  <a:pt x="474491" y="366869"/>
                </a:lnTo>
                <a:lnTo>
                  <a:pt x="522135" y="380312"/>
                </a:lnTo>
                <a:lnTo>
                  <a:pt x="570052" y="392789"/>
                </a:lnTo>
                <a:lnTo>
                  <a:pt x="618223" y="404296"/>
                </a:lnTo>
                <a:lnTo>
                  <a:pt x="666629" y="414828"/>
                </a:lnTo>
                <a:lnTo>
                  <a:pt x="715252" y="424379"/>
                </a:lnTo>
                <a:lnTo>
                  <a:pt x="764071" y="432946"/>
                </a:lnTo>
                <a:lnTo>
                  <a:pt x="813070" y="440523"/>
                </a:lnTo>
                <a:lnTo>
                  <a:pt x="862228" y="447105"/>
                </a:lnTo>
                <a:lnTo>
                  <a:pt x="911527" y="452688"/>
                </a:lnTo>
                <a:lnTo>
                  <a:pt x="960948" y="457266"/>
                </a:lnTo>
                <a:lnTo>
                  <a:pt x="1010471" y="460836"/>
                </a:lnTo>
                <a:lnTo>
                  <a:pt x="1060079" y="463391"/>
                </a:lnTo>
                <a:lnTo>
                  <a:pt x="1109752" y="464928"/>
                </a:lnTo>
                <a:lnTo>
                  <a:pt x="1159471" y="465442"/>
                </a:lnTo>
                <a:lnTo>
                  <a:pt x="1212382" y="464874"/>
                </a:lnTo>
                <a:lnTo>
                  <a:pt x="1265019" y="463178"/>
                </a:lnTo>
                <a:lnTo>
                  <a:pt x="1317371" y="460366"/>
                </a:lnTo>
                <a:lnTo>
                  <a:pt x="1369427" y="456449"/>
                </a:lnTo>
                <a:lnTo>
                  <a:pt x="1421174" y="451440"/>
                </a:lnTo>
                <a:lnTo>
                  <a:pt x="1472603" y="445348"/>
                </a:lnTo>
                <a:lnTo>
                  <a:pt x="1523700" y="438187"/>
                </a:lnTo>
                <a:lnTo>
                  <a:pt x="1574455" y="429968"/>
                </a:lnTo>
                <a:lnTo>
                  <a:pt x="1624856" y="420702"/>
                </a:lnTo>
                <a:lnTo>
                  <a:pt x="1674891" y="410402"/>
                </a:lnTo>
                <a:lnTo>
                  <a:pt x="1724548" y="399078"/>
                </a:lnTo>
                <a:lnTo>
                  <a:pt x="1773818" y="386742"/>
                </a:lnTo>
                <a:lnTo>
                  <a:pt x="1822687" y="373406"/>
                </a:lnTo>
                <a:lnTo>
                  <a:pt x="1871144" y="359082"/>
                </a:lnTo>
                <a:lnTo>
                  <a:pt x="1919177" y="343781"/>
                </a:lnTo>
                <a:lnTo>
                  <a:pt x="1966776" y="327515"/>
                </a:lnTo>
                <a:lnTo>
                  <a:pt x="2013929" y="310295"/>
                </a:lnTo>
                <a:lnTo>
                  <a:pt x="2060623" y="292134"/>
                </a:lnTo>
                <a:lnTo>
                  <a:pt x="2106848" y="273042"/>
                </a:lnTo>
                <a:lnTo>
                  <a:pt x="2152592" y="253031"/>
                </a:lnTo>
                <a:lnTo>
                  <a:pt x="2197844" y="232114"/>
                </a:lnTo>
                <a:lnTo>
                  <a:pt x="2242591" y="210301"/>
                </a:lnTo>
                <a:lnTo>
                  <a:pt x="2286822" y="187604"/>
                </a:lnTo>
                <a:lnTo>
                  <a:pt x="2330527" y="164035"/>
                </a:lnTo>
                <a:lnTo>
                  <a:pt x="2373692" y="139606"/>
                </a:lnTo>
                <a:lnTo>
                  <a:pt x="2416307" y="114327"/>
                </a:lnTo>
                <a:lnTo>
                  <a:pt x="2458361" y="88212"/>
                </a:lnTo>
                <a:lnTo>
                  <a:pt x="2499841" y="61270"/>
                </a:lnTo>
                <a:lnTo>
                  <a:pt x="2540736" y="33515"/>
                </a:lnTo>
                <a:lnTo>
                  <a:pt x="2533963" y="26030"/>
                </a:lnTo>
                <a:lnTo>
                  <a:pt x="2527930" y="17914"/>
                </a:lnTo>
                <a:lnTo>
                  <a:pt x="2522689" y="9221"/>
                </a:lnTo>
                <a:lnTo>
                  <a:pt x="2518295" y="0"/>
                </a:lnTo>
                <a:close/>
              </a:path>
            </a:pathLst>
          </a:custGeom>
          <a:solidFill>
            <a:srgbClr val="F7A707"/>
          </a:solidFill>
        </p:spPr>
        <p:txBody>
          <a:bodyPr wrap="square" lIns="0" tIns="0" rIns="0" bIns="0" rtlCol="0"/>
          <a:lstStyle/>
          <a:p>
            <a:endParaRPr/>
          </a:p>
        </p:txBody>
      </p:sp>
      <p:sp>
        <p:nvSpPr>
          <p:cNvPr id="15" name="object 15"/>
          <p:cNvSpPr/>
          <p:nvPr/>
        </p:nvSpPr>
        <p:spPr>
          <a:xfrm>
            <a:off x="10059670" y="5348686"/>
            <a:ext cx="812165" cy="1215495"/>
          </a:xfrm>
          <a:custGeom>
            <a:avLst/>
            <a:gdLst/>
            <a:ahLst/>
            <a:cxnLst/>
            <a:rect l="l" t="t" r="r" b="b"/>
            <a:pathLst>
              <a:path w="793750" h="1141729">
                <a:moveTo>
                  <a:pt x="754748" y="0"/>
                </a:moveTo>
                <a:lnTo>
                  <a:pt x="738513" y="48554"/>
                </a:lnTo>
                <a:lnTo>
                  <a:pt x="721272" y="96642"/>
                </a:lnTo>
                <a:lnTo>
                  <a:pt x="703037" y="144252"/>
                </a:lnTo>
                <a:lnTo>
                  <a:pt x="683820" y="191370"/>
                </a:lnTo>
                <a:lnTo>
                  <a:pt x="663635" y="237985"/>
                </a:lnTo>
                <a:lnTo>
                  <a:pt x="642493" y="284082"/>
                </a:lnTo>
                <a:lnTo>
                  <a:pt x="620408" y="329651"/>
                </a:lnTo>
                <a:lnTo>
                  <a:pt x="597392" y="374678"/>
                </a:lnTo>
                <a:lnTo>
                  <a:pt x="573457" y="419151"/>
                </a:lnTo>
                <a:lnTo>
                  <a:pt x="548617" y="463057"/>
                </a:lnTo>
                <a:lnTo>
                  <a:pt x="522884" y="506383"/>
                </a:lnTo>
                <a:lnTo>
                  <a:pt x="496270" y="549118"/>
                </a:lnTo>
                <a:lnTo>
                  <a:pt x="468788" y="591248"/>
                </a:lnTo>
                <a:lnTo>
                  <a:pt x="440452" y="632761"/>
                </a:lnTo>
                <a:lnTo>
                  <a:pt x="411272" y="673644"/>
                </a:lnTo>
                <a:lnTo>
                  <a:pt x="381263" y="713885"/>
                </a:lnTo>
                <a:lnTo>
                  <a:pt x="350437" y="753471"/>
                </a:lnTo>
                <a:lnTo>
                  <a:pt x="318806" y="792390"/>
                </a:lnTo>
                <a:lnTo>
                  <a:pt x="286383" y="830629"/>
                </a:lnTo>
                <a:lnTo>
                  <a:pt x="253180" y="868175"/>
                </a:lnTo>
                <a:lnTo>
                  <a:pt x="219211" y="905016"/>
                </a:lnTo>
                <a:lnTo>
                  <a:pt x="184487" y="941140"/>
                </a:lnTo>
                <a:lnTo>
                  <a:pt x="149022" y="976533"/>
                </a:lnTo>
                <a:lnTo>
                  <a:pt x="112828" y="1011183"/>
                </a:lnTo>
                <a:lnTo>
                  <a:pt x="75918" y="1045078"/>
                </a:lnTo>
                <a:lnTo>
                  <a:pt x="38304" y="1078205"/>
                </a:lnTo>
                <a:lnTo>
                  <a:pt x="0" y="1110551"/>
                </a:lnTo>
                <a:lnTo>
                  <a:pt x="7637" y="1117213"/>
                </a:lnTo>
                <a:lnTo>
                  <a:pt x="14590" y="1124572"/>
                </a:lnTo>
                <a:lnTo>
                  <a:pt x="20807" y="1132579"/>
                </a:lnTo>
                <a:lnTo>
                  <a:pt x="26238" y="1141183"/>
                </a:lnTo>
                <a:lnTo>
                  <a:pt x="63803" y="1109465"/>
                </a:lnTo>
                <a:lnTo>
                  <a:pt x="100714" y="1077008"/>
                </a:lnTo>
                <a:lnTo>
                  <a:pt x="136961" y="1043825"/>
                </a:lnTo>
                <a:lnTo>
                  <a:pt x="172532" y="1009926"/>
                </a:lnTo>
                <a:lnTo>
                  <a:pt x="207414" y="975323"/>
                </a:lnTo>
                <a:lnTo>
                  <a:pt x="241598" y="940028"/>
                </a:lnTo>
                <a:lnTo>
                  <a:pt x="275070" y="904052"/>
                </a:lnTo>
                <a:lnTo>
                  <a:pt x="307821" y="867406"/>
                </a:lnTo>
                <a:lnTo>
                  <a:pt x="339837" y="830103"/>
                </a:lnTo>
                <a:lnTo>
                  <a:pt x="371108" y="792152"/>
                </a:lnTo>
                <a:lnTo>
                  <a:pt x="401622" y="753567"/>
                </a:lnTo>
                <a:lnTo>
                  <a:pt x="431368" y="714358"/>
                </a:lnTo>
                <a:lnTo>
                  <a:pt x="460334" y="674537"/>
                </a:lnTo>
                <a:lnTo>
                  <a:pt x="488508" y="634115"/>
                </a:lnTo>
                <a:lnTo>
                  <a:pt x="515880" y="593104"/>
                </a:lnTo>
                <a:lnTo>
                  <a:pt x="542437" y="551515"/>
                </a:lnTo>
                <a:lnTo>
                  <a:pt x="568168" y="509360"/>
                </a:lnTo>
                <a:lnTo>
                  <a:pt x="593062" y="466650"/>
                </a:lnTo>
                <a:lnTo>
                  <a:pt x="617106" y="423397"/>
                </a:lnTo>
                <a:lnTo>
                  <a:pt x="640291" y="379612"/>
                </a:lnTo>
                <a:lnTo>
                  <a:pt x="662603" y="335306"/>
                </a:lnTo>
                <a:lnTo>
                  <a:pt x="684032" y="290491"/>
                </a:lnTo>
                <a:lnTo>
                  <a:pt x="704566" y="245179"/>
                </a:lnTo>
                <a:lnTo>
                  <a:pt x="724193" y="199381"/>
                </a:lnTo>
                <a:lnTo>
                  <a:pt x="742902" y="153108"/>
                </a:lnTo>
                <a:lnTo>
                  <a:pt x="760682" y="106372"/>
                </a:lnTo>
                <a:lnTo>
                  <a:pt x="777520" y="59184"/>
                </a:lnTo>
                <a:lnTo>
                  <a:pt x="793407" y="11557"/>
                </a:lnTo>
                <a:lnTo>
                  <a:pt x="783173" y="10063"/>
                </a:lnTo>
                <a:lnTo>
                  <a:pt x="773287" y="7602"/>
                </a:lnTo>
                <a:lnTo>
                  <a:pt x="763796" y="4229"/>
                </a:lnTo>
                <a:lnTo>
                  <a:pt x="754748" y="0"/>
                </a:lnTo>
                <a:close/>
              </a:path>
            </a:pathLst>
          </a:custGeom>
          <a:solidFill>
            <a:srgbClr val="F7A707"/>
          </a:solidFill>
        </p:spPr>
        <p:txBody>
          <a:bodyPr wrap="square" lIns="0" tIns="0" rIns="0" bIns="0" rtlCol="0"/>
          <a:lstStyle/>
          <a:p>
            <a:endParaRPr/>
          </a:p>
        </p:txBody>
      </p:sp>
      <p:sp>
        <p:nvSpPr>
          <p:cNvPr id="16" name="object 16"/>
          <p:cNvSpPr/>
          <p:nvPr/>
        </p:nvSpPr>
        <p:spPr>
          <a:xfrm>
            <a:off x="7114370" y="1755840"/>
            <a:ext cx="2522855" cy="451484"/>
          </a:xfrm>
          <a:custGeom>
            <a:avLst/>
            <a:gdLst/>
            <a:ahLst/>
            <a:cxnLst/>
            <a:rect l="l" t="t" r="r" b="b"/>
            <a:pathLst>
              <a:path w="2522854" h="451485">
                <a:moveTo>
                  <a:pt x="1159484" y="0"/>
                </a:moveTo>
                <a:lnTo>
                  <a:pt x="1109938" y="510"/>
                </a:lnTo>
                <a:lnTo>
                  <a:pt x="1060438" y="2037"/>
                </a:lnTo>
                <a:lnTo>
                  <a:pt x="1011003" y="4576"/>
                </a:lnTo>
                <a:lnTo>
                  <a:pt x="961651" y="8122"/>
                </a:lnTo>
                <a:lnTo>
                  <a:pt x="912401" y="12671"/>
                </a:lnTo>
                <a:lnTo>
                  <a:pt x="863272" y="18218"/>
                </a:lnTo>
                <a:lnTo>
                  <a:pt x="814283" y="24757"/>
                </a:lnTo>
                <a:lnTo>
                  <a:pt x="765451" y="32284"/>
                </a:lnTo>
                <a:lnTo>
                  <a:pt x="716797" y="40794"/>
                </a:lnTo>
                <a:lnTo>
                  <a:pt x="668338" y="50283"/>
                </a:lnTo>
                <a:lnTo>
                  <a:pt x="620093" y="60745"/>
                </a:lnTo>
                <a:lnTo>
                  <a:pt x="572081" y="72176"/>
                </a:lnTo>
                <a:lnTo>
                  <a:pt x="524320" y="84571"/>
                </a:lnTo>
                <a:lnTo>
                  <a:pt x="476830" y="97924"/>
                </a:lnTo>
                <a:lnTo>
                  <a:pt x="429629" y="112232"/>
                </a:lnTo>
                <a:lnTo>
                  <a:pt x="382735" y="127489"/>
                </a:lnTo>
                <a:lnTo>
                  <a:pt x="336167" y="143690"/>
                </a:lnTo>
                <a:lnTo>
                  <a:pt x="289945" y="160831"/>
                </a:lnTo>
                <a:lnTo>
                  <a:pt x="244085" y="178907"/>
                </a:lnTo>
                <a:lnTo>
                  <a:pt x="198609" y="197913"/>
                </a:lnTo>
                <a:lnTo>
                  <a:pt x="153533" y="217845"/>
                </a:lnTo>
                <a:lnTo>
                  <a:pt x="108877" y="238696"/>
                </a:lnTo>
                <a:lnTo>
                  <a:pt x="99403" y="230225"/>
                </a:lnTo>
                <a:lnTo>
                  <a:pt x="88384" y="223773"/>
                </a:lnTo>
                <a:lnTo>
                  <a:pt x="76085" y="219665"/>
                </a:lnTo>
                <a:lnTo>
                  <a:pt x="62776" y="218224"/>
                </a:lnTo>
                <a:lnTo>
                  <a:pt x="38340" y="223157"/>
                </a:lnTo>
                <a:lnTo>
                  <a:pt x="18386" y="236610"/>
                </a:lnTo>
                <a:lnTo>
                  <a:pt x="4933" y="256564"/>
                </a:lnTo>
                <a:lnTo>
                  <a:pt x="0" y="281000"/>
                </a:lnTo>
                <a:lnTo>
                  <a:pt x="4933" y="305428"/>
                </a:lnTo>
                <a:lnTo>
                  <a:pt x="18386" y="325378"/>
                </a:lnTo>
                <a:lnTo>
                  <a:pt x="38340" y="338830"/>
                </a:lnTo>
                <a:lnTo>
                  <a:pt x="62776" y="343763"/>
                </a:lnTo>
                <a:lnTo>
                  <a:pt x="87209" y="338830"/>
                </a:lnTo>
                <a:lnTo>
                  <a:pt x="107159" y="325378"/>
                </a:lnTo>
                <a:lnTo>
                  <a:pt x="120608" y="305428"/>
                </a:lnTo>
                <a:lnTo>
                  <a:pt x="125539" y="281000"/>
                </a:lnTo>
                <a:lnTo>
                  <a:pt x="125539" y="279171"/>
                </a:lnTo>
                <a:lnTo>
                  <a:pt x="125006" y="275678"/>
                </a:lnTo>
                <a:lnTo>
                  <a:pt x="171069" y="254164"/>
                </a:lnTo>
                <a:lnTo>
                  <a:pt x="217586" y="233645"/>
                </a:lnTo>
                <a:lnTo>
                  <a:pt x="264536" y="214129"/>
                </a:lnTo>
                <a:lnTo>
                  <a:pt x="311899" y="195619"/>
                </a:lnTo>
                <a:lnTo>
                  <a:pt x="359651" y="178122"/>
                </a:lnTo>
                <a:lnTo>
                  <a:pt x="407774" y="161644"/>
                </a:lnTo>
                <a:lnTo>
                  <a:pt x="456244" y="146188"/>
                </a:lnTo>
                <a:lnTo>
                  <a:pt x="505041" y="131762"/>
                </a:lnTo>
                <a:lnTo>
                  <a:pt x="554143" y="118370"/>
                </a:lnTo>
                <a:lnTo>
                  <a:pt x="603531" y="106018"/>
                </a:lnTo>
                <a:lnTo>
                  <a:pt x="653181" y="94712"/>
                </a:lnTo>
                <a:lnTo>
                  <a:pt x="703073" y="84457"/>
                </a:lnTo>
                <a:lnTo>
                  <a:pt x="753186" y="75257"/>
                </a:lnTo>
                <a:lnTo>
                  <a:pt x="803498" y="67120"/>
                </a:lnTo>
                <a:lnTo>
                  <a:pt x="853988" y="60050"/>
                </a:lnTo>
                <a:lnTo>
                  <a:pt x="904636" y="54052"/>
                </a:lnTo>
                <a:lnTo>
                  <a:pt x="955419" y="49133"/>
                </a:lnTo>
                <a:lnTo>
                  <a:pt x="1006317" y="45298"/>
                </a:lnTo>
                <a:lnTo>
                  <a:pt x="1057307" y="42551"/>
                </a:lnTo>
                <a:lnTo>
                  <a:pt x="1108370" y="40899"/>
                </a:lnTo>
                <a:lnTo>
                  <a:pt x="1159484" y="40347"/>
                </a:lnTo>
                <a:lnTo>
                  <a:pt x="1212413" y="40925"/>
                </a:lnTo>
                <a:lnTo>
                  <a:pt x="1265063" y="42650"/>
                </a:lnTo>
                <a:lnTo>
                  <a:pt x="1317424" y="45511"/>
                </a:lnTo>
                <a:lnTo>
                  <a:pt x="1369483" y="49495"/>
                </a:lnTo>
                <a:lnTo>
                  <a:pt x="1421227" y="54590"/>
                </a:lnTo>
                <a:lnTo>
                  <a:pt x="1472646" y="60784"/>
                </a:lnTo>
                <a:lnTo>
                  <a:pt x="1523727" y="68066"/>
                </a:lnTo>
                <a:lnTo>
                  <a:pt x="1574458" y="76424"/>
                </a:lnTo>
                <a:lnTo>
                  <a:pt x="1624827" y="85844"/>
                </a:lnTo>
                <a:lnTo>
                  <a:pt x="1674822" y="96316"/>
                </a:lnTo>
                <a:lnTo>
                  <a:pt x="1724431" y="107827"/>
                </a:lnTo>
                <a:lnTo>
                  <a:pt x="1773643" y="120365"/>
                </a:lnTo>
                <a:lnTo>
                  <a:pt x="1822445" y="133919"/>
                </a:lnTo>
                <a:lnTo>
                  <a:pt x="1870825" y="148475"/>
                </a:lnTo>
                <a:lnTo>
                  <a:pt x="1918772" y="164023"/>
                </a:lnTo>
                <a:lnTo>
                  <a:pt x="1966273" y="180550"/>
                </a:lnTo>
                <a:lnTo>
                  <a:pt x="2013317" y="198044"/>
                </a:lnTo>
                <a:lnTo>
                  <a:pt x="2059891" y="216494"/>
                </a:lnTo>
                <a:lnTo>
                  <a:pt x="2105983" y="235886"/>
                </a:lnTo>
                <a:lnTo>
                  <a:pt x="2151583" y="256209"/>
                </a:lnTo>
                <a:lnTo>
                  <a:pt x="2196676" y="277452"/>
                </a:lnTo>
                <a:lnTo>
                  <a:pt x="2241253" y="299602"/>
                </a:lnTo>
                <a:lnTo>
                  <a:pt x="2285299" y="322646"/>
                </a:lnTo>
                <a:lnTo>
                  <a:pt x="2328805" y="346574"/>
                </a:lnTo>
                <a:lnTo>
                  <a:pt x="2371757" y="371373"/>
                </a:lnTo>
                <a:lnTo>
                  <a:pt x="2414145" y="397031"/>
                </a:lnTo>
                <a:lnTo>
                  <a:pt x="2455954" y="423535"/>
                </a:lnTo>
                <a:lnTo>
                  <a:pt x="2497175" y="450875"/>
                </a:lnTo>
                <a:lnTo>
                  <a:pt x="2502310" y="442040"/>
                </a:lnTo>
                <a:lnTo>
                  <a:pt x="2508254" y="433782"/>
                </a:lnTo>
                <a:lnTo>
                  <a:pt x="2514958" y="426156"/>
                </a:lnTo>
                <a:lnTo>
                  <a:pt x="2522372" y="419214"/>
                </a:lnTo>
                <a:lnTo>
                  <a:pt x="2481856" y="392246"/>
                </a:lnTo>
                <a:lnTo>
                  <a:pt x="2440778" y="366073"/>
                </a:lnTo>
                <a:lnTo>
                  <a:pt x="2399149" y="340704"/>
                </a:lnTo>
                <a:lnTo>
                  <a:pt x="2356980" y="316152"/>
                </a:lnTo>
                <a:lnTo>
                  <a:pt x="2314282" y="292428"/>
                </a:lnTo>
                <a:lnTo>
                  <a:pt x="2271066" y="269542"/>
                </a:lnTo>
                <a:lnTo>
                  <a:pt x="2227343" y="247505"/>
                </a:lnTo>
                <a:lnTo>
                  <a:pt x="2183124" y="226329"/>
                </a:lnTo>
                <a:lnTo>
                  <a:pt x="2138420" y="206024"/>
                </a:lnTo>
                <a:lnTo>
                  <a:pt x="2093242" y="186602"/>
                </a:lnTo>
                <a:lnTo>
                  <a:pt x="2047601" y="168074"/>
                </a:lnTo>
                <a:lnTo>
                  <a:pt x="2001508" y="150450"/>
                </a:lnTo>
                <a:lnTo>
                  <a:pt x="1954974" y="133743"/>
                </a:lnTo>
                <a:lnTo>
                  <a:pt x="1908011" y="117962"/>
                </a:lnTo>
                <a:lnTo>
                  <a:pt x="1860629" y="103119"/>
                </a:lnTo>
                <a:lnTo>
                  <a:pt x="1812839" y="89226"/>
                </a:lnTo>
                <a:lnTo>
                  <a:pt x="1764652" y="76292"/>
                </a:lnTo>
                <a:lnTo>
                  <a:pt x="1716080" y="64329"/>
                </a:lnTo>
                <a:lnTo>
                  <a:pt x="1667133" y="53349"/>
                </a:lnTo>
                <a:lnTo>
                  <a:pt x="1617823" y="43362"/>
                </a:lnTo>
                <a:lnTo>
                  <a:pt x="1568159" y="34379"/>
                </a:lnTo>
                <a:lnTo>
                  <a:pt x="1518155" y="26412"/>
                </a:lnTo>
                <a:lnTo>
                  <a:pt x="1467819" y="19471"/>
                </a:lnTo>
                <a:lnTo>
                  <a:pt x="1417165" y="13567"/>
                </a:lnTo>
                <a:lnTo>
                  <a:pt x="1366201" y="8712"/>
                </a:lnTo>
                <a:lnTo>
                  <a:pt x="1314941" y="4917"/>
                </a:lnTo>
                <a:lnTo>
                  <a:pt x="1263394" y="2192"/>
                </a:lnTo>
                <a:lnTo>
                  <a:pt x="1211571" y="550"/>
                </a:lnTo>
                <a:lnTo>
                  <a:pt x="1159484" y="0"/>
                </a:lnTo>
                <a:close/>
              </a:path>
            </a:pathLst>
          </a:custGeom>
          <a:solidFill>
            <a:srgbClr val="F7A707"/>
          </a:solidFill>
        </p:spPr>
        <p:txBody>
          <a:bodyPr wrap="square" lIns="0" tIns="0" rIns="0" bIns="0" rtlCol="0"/>
          <a:lstStyle/>
          <a:p>
            <a:endParaRPr/>
          </a:p>
        </p:txBody>
      </p:sp>
      <p:sp>
        <p:nvSpPr>
          <p:cNvPr id="17" name="object 17"/>
          <p:cNvSpPr/>
          <p:nvPr/>
        </p:nvSpPr>
        <p:spPr>
          <a:xfrm>
            <a:off x="9846444" y="2370212"/>
            <a:ext cx="808355" cy="1151890"/>
          </a:xfrm>
          <a:custGeom>
            <a:avLst/>
            <a:gdLst/>
            <a:ahLst/>
            <a:cxnLst/>
            <a:rect l="l" t="t" r="r" b="b"/>
            <a:pathLst>
              <a:path w="808354" h="1151889">
                <a:moveTo>
                  <a:pt x="23088" y="0"/>
                </a:moveTo>
                <a:lnTo>
                  <a:pt x="18525" y="9164"/>
                </a:lnTo>
                <a:lnTo>
                  <a:pt x="13120" y="17786"/>
                </a:lnTo>
                <a:lnTo>
                  <a:pt x="6927" y="25817"/>
                </a:lnTo>
                <a:lnTo>
                  <a:pt x="0" y="33210"/>
                </a:lnTo>
                <a:lnTo>
                  <a:pt x="39047" y="65591"/>
                </a:lnTo>
                <a:lnTo>
                  <a:pt x="77393" y="98776"/>
                </a:lnTo>
                <a:lnTo>
                  <a:pt x="115023" y="132752"/>
                </a:lnTo>
                <a:lnTo>
                  <a:pt x="151926" y="167506"/>
                </a:lnTo>
                <a:lnTo>
                  <a:pt x="188088" y="203026"/>
                </a:lnTo>
                <a:lnTo>
                  <a:pt x="223496" y="239297"/>
                </a:lnTo>
                <a:lnTo>
                  <a:pt x="258136" y="276308"/>
                </a:lnTo>
                <a:lnTo>
                  <a:pt x="291997" y="314045"/>
                </a:lnTo>
                <a:lnTo>
                  <a:pt x="325064" y="352495"/>
                </a:lnTo>
                <a:lnTo>
                  <a:pt x="357324" y="391645"/>
                </a:lnTo>
                <a:lnTo>
                  <a:pt x="388765" y="431482"/>
                </a:lnTo>
                <a:lnTo>
                  <a:pt x="419374" y="471993"/>
                </a:lnTo>
                <a:lnTo>
                  <a:pt x="449137" y="513165"/>
                </a:lnTo>
                <a:lnTo>
                  <a:pt x="478041" y="554985"/>
                </a:lnTo>
                <a:lnTo>
                  <a:pt x="506074" y="597440"/>
                </a:lnTo>
                <a:lnTo>
                  <a:pt x="533221" y="640518"/>
                </a:lnTo>
                <a:lnTo>
                  <a:pt x="559471" y="684204"/>
                </a:lnTo>
                <a:lnTo>
                  <a:pt x="584810" y="728486"/>
                </a:lnTo>
                <a:lnTo>
                  <a:pt x="609225" y="773351"/>
                </a:lnTo>
                <a:lnTo>
                  <a:pt x="632702" y="818786"/>
                </a:lnTo>
                <a:lnTo>
                  <a:pt x="655230" y="864779"/>
                </a:lnTo>
                <a:lnTo>
                  <a:pt x="676794" y="911315"/>
                </a:lnTo>
                <a:lnTo>
                  <a:pt x="697382" y="958382"/>
                </a:lnTo>
                <a:lnTo>
                  <a:pt x="716980" y="1005967"/>
                </a:lnTo>
                <a:lnTo>
                  <a:pt x="735576" y="1054057"/>
                </a:lnTo>
                <a:lnTo>
                  <a:pt x="753157" y="1102638"/>
                </a:lnTo>
                <a:lnTo>
                  <a:pt x="769708" y="1151699"/>
                </a:lnTo>
                <a:lnTo>
                  <a:pt x="778678" y="1147285"/>
                </a:lnTo>
                <a:lnTo>
                  <a:pt x="788104" y="1143730"/>
                </a:lnTo>
                <a:lnTo>
                  <a:pt x="797940" y="1141080"/>
                </a:lnTo>
                <a:lnTo>
                  <a:pt x="808139" y="1139380"/>
                </a:lnTo>
                <a:lnTo>
                  <a:pt x="791890" y="1091156"/>
                </a:lnTo>
                <a:lnTo>
                  <a:pt x="774665" y="1043387"/>
                </a:lnTo>
                <a:lnTo>
                  <a:pt x="756474" y="996084"/>
                </a:lnTo>
                <a:lnTo>
                  <a:pt x="737330" y="949260"/>
                </a:lnTo>
                <a:lnTo>
                  <a:pt x="717244" y="902926"/>
                </a:lnTo>
                <a:lnTo>
                  <a:pt x="696230" y="857094"/>
                </a:lnTo>
                <a:lnTo>
                  <a:pt x="674298" y="811776"/>
                </a:lnTo>
                <a:lnTo>
                  <a:pt x="651461" y="766984"/>
                </a:lnTo>
                <a:lnTo>
                  <a:pt x="627731" y="722730"/>
                </a:lnTo>
                <a:lnTo>
                  <a:pt x="603119" y="679026"/>
                </a:lnTo>
                <a:lnTo>
                  <a:pt x="577638" y="635884"/>
                </a:lnTo>
                <a:lnTo>
                  <a:pt x="551300" y="593316"/>
                </a:lnTo>
                <a:lnTo>
                  <a:pt x="524116" y="551334"/>
                </a:lnTo>
                <a:lnTo>
                  <a:pt x="496100" y="509949"/>
                </a:lnTo>
                <a:lnTo>
                  <a:pt x="467262" y="469174"/>
                </a:lnTo>
                <a:lnTo>
                  <a:pt x="437614" y="429020"/>
                </a:lnTo>
                <a:lnTo>
                  <a:pt x="407170" y="389500"/>
                </a:lnTo>
                <a:lnTo>
                  <a:pt x="375940" y="350625"/>
                </a:lnTo>
                <a:lnTo>
                  <a:pt x="343936" y="312408"/>
                </a:lnTo>
                <a:lnTo>
                  <a:pt x="311172" y="274859"/>
                </a:lnTo>
                <a:lnTo>
                  <a:pt x="277658" y="237992"/>
                </a:lnTo>
                <a:lnTo>
                  <a:pt x="243407" y="201818"/>
                </a:lnTo>
                <a:lnTo>
                  <a:pt x="208430" y="166350"/>
                </a:lnTo>
                <a:lnTo>
                  <a:pt x="172741" y="131598"/>
                </a:lnTo>
                <a:lnTo>
                  <a:pt x="136349" y="97575"/>
                </a:lnTo>
                <a:lnTo>
                  <a:pt x="99269" y="64293"/>
                </a:lnTo>
                <a:lnTo>
                  <a:pt x="61511" y="31764"/>
                </a:lnTo>
                <a:lnTo>
                  <a:pt x="23088" y="0"/>
                </a:lnTo>
                <a:close/>
              </a:path>
            </a:pathLst>
          </a:custGeom>
          <a:solidFill>
            <a:srgbClr val="F7A707"/>
          </a:solidFill>
        </p:spPr>
        <p:txBody>
          <a:bodyPr wrap="square" lIns="0" tIns="0" rIns="0" bIns="0" rtlCol="0"/>
          <a:lstStyle/>
          <a:p>
            <a:endParaRPr/>
          </a:p>
        </p:txBody>
      </p:sp>
      <p:sp>
        <p:nvSpPr>
          <p:cNvPr id="20" name="object 20"/>
          <p:cNvSpPr txBox="1"/>
          <p:nvPr/>
        </p:nvSpPr>
        <p:spPr>
          <a:xfrm>
            <a:off x="2667000" y="3338347"/>
            <a:ext cx="9786060" cy="3085460"/>
          </a:xfrm>
          <a:prstGeom prst="rect">
            <a:avLst/>
          </a:prstGeom>
          <a:solidFill>
            <a:schemeClr val="tx2">
              <a:lumMod val="40000"/>
              <a:lumOff val="60000"/>
            </a:schemeClr>
          </a:solidFill>
        </p:spPr>
        <p:txBody>
          <a:bodyPr vert="horz" wrap="square" lIns="0" tIns="12700" rIns="0" bIns="0" rtlCol="0">
            <a:spAutoFit/>
          </a:bodyPr>
          <a:lstStyle/>
          <a:p>
            <a:pPr marL="12700" marR="5080">
              <a:lnSpc>
                <a:spcPct val="100000"/>
              </a:lnSpc>
              <a:spcBef>
                <a:spcPts val="100"/>
              </a:spcBef>
            </a:pPr>
            <a:endParaRPr lang="es-CR" sz="6600" dirty="0">
              <a:latin typeface="Century Gothic"/>
              <a:cs typeface="Century Gothic"/>
            </a:endParaRPr>
          </a:p>
          <a:p>
            <a:pPr marL="12700" marR="5080">
              <a:lnSpc>
                <a:spcPct val="100000"/>
              </a:lnSpc>
              <a:spcBef>
                <a:spcPts val="100"/>
              </a:spcBef>
            </a:pPr>
            <a:r>
              <a:rPr lang="es-CR" sz="6600" dirty="0">
                <a:latin typeface="Century Gothic"/>
                <a:cs typeface="Century Gothic"/>
              </a:rPr>
              <a:t>   ¡Muchas gracias!</a:t>
            </a:r>
          </a:p>
          <a:p>
            <a:pPr marL="12700" marR="5080">
              <a:lnSpc>
                <a:spcPct val="100000"/>
              </a:lnSpc>
              <a:spcBef>
                <a:spcPts val="100"/>
              </a:spcBef>
            </a:pPr>
            <a:r>
              <a:rPr lang="es-CR" sz="6600" dirty="0">
                <a:latin typeface="Century Gothic"/>
                <a:cs typeface="Century Gothic"/>
              </a:rPr>
              <a:t> </a:t>
            </a:r>
          </a:p>
        </p:txBody>
      </p:sp>
      <p:sp>
        <p:nvSpPr>
          <p:cNvPr id="24" name="object 24"/>
          <p:cNvSpPr txBox="1">
            <a:spLocks noGrp="1"/>
          </p:cNvSpPr>
          <p:nvPr>
            <p:ph type="title"/>
          </p:nvPr>
        </p:nvSpPr>
        <p:spPr>
          <a:xfrm>
            <a:off x="12453060" y="-18261"/>
            <a:ext cx="2672715" cy="289823"/>
          </a:xfrm>
          <a:prstGeom prst="rect">
            <a:avLst/>
          </a:prstGeom>
        </p:spPr>
        <p:txBody>
          <a:bodyPr vert="horz" wrap="square" lIns="0" tIns="12700" rIns="0" bIns="0" rtlCol="0">
            <a:spAutoFit/>
          </a:bodyPr>
          <a:lstStyle/>
          <a:p>
            <a:pPr marL="38100">
              <a:lnSpc>
                <a:spcPct val="100000"/>
              </a:lnSpc>
              <a:spcBef>
                <a:spcPts val="100"/>
              </a:spcBef>
            </a:pPr>
            <a:r>
              <a:rPr sz="1800" spc="-60" dirty="0"/>
              <a:t>.</a:t>
            </a:r>
            <a:endParaRPr sz="1800" dirty="0">
              <a:latin typeface="Impact"/>
              <a:cs typeface="Impact"/>
            </a:endParaRPr>
          </a:p>
        </p:txBody>
      </p:sp>
      <p:sp>
        <p:nvSpPr>
          <p:cNvPr id="25" name="object 25"/>
          <p:cNvSpPr/>
          <p:nvPr/>
        </p:nvSpPr>
        <p:spPr>
          <a:xfrm>
            <a:off x="0" y="741603"/>
            <a:ext cx="12344400" cy="267335"/>
          </a:xfrm>
          <a:custGeom>
            <a:avLst/>
            <a:gdLst/>
            <a:ahLst/>
            <a:cxnLst/>
            <a:rect l="l" t="t" r="r" b="b"/>
            <a:pathLst>
              <a:path w="12344400" h="267334">
                <a:moveTo>
                  <a:pt x="12344400" y="0"/>
                </a:moveTo>
                <a:lnTo>
                  <a:pt x="0" y="0"/>
                </a:lnTo>
                <a:lnTo>
                  <a:pt x="0" y="267296"/>
                </a:lnTo>
                <a:lnTo>
                  <a:pt x="12344400" y="267296"/>
                </a:lnTo>
                <a:lnTo>
                  <a:pt x="12344400" y="0"/>
                </a:lnTo>
                <a:close/>
              </a:path>
            </a:pathLst>
          </a:custGeom>
          <a:solidFill>
            <a:srgbClr val="8FB5E1"/>
          </a:solidFill>
        </p:spPr>
        <p:txBody>
          <a:bodyPr wrap="square" lIns="0" tIns="0" rIns="0" bIns="0" rtlCol="0"/>
          <a:lstStyle/>
          <a:p>
            <a:endParaRPr/>
          </a:p>
        </p:txBody>
      </p:sp>
      <p:pic>
        <p:nvPicPr>
          <p:cNvPr id="26" name="object 12">
            <a:extLst>
              <a:ext uri="{FF2B5EF4-FFF2-40B4-BE49-F238E27FC236}">
                <a16:creationId xmlns:a16="http://schemas.microsoft.com/office/drawing/2014/main" id="{4AC69195-63CB-4E94-A604-84EC497A1FCF}"/>
              </a:ext>
            </a:extLst>
          </p:cNvPr>
          <p:cNvPicPr/>
          <p:nvPr/>
        </p:nvPicPr>
        <p:blipFill>
          <a:blip r:embed="rId4" cstate="print"/>
          <a:stretch>
            <a:fillRect/>
          </a:stretch>
        </p:blipFill>
        <p:spPr>
          <a:xfrm>
            <a:off x="9647603" y="2159662"/>
            <a:ext cx="209219" cy="209219"/>
          </a:xfrm>
          <a:prstGeom prst="rect">
            <a:avLst/>
          </a:prstGeom>
        </p:spPr>
      </p:pic>
      <p:pic>
        <p:nvPicPr>
          <p:cNvPr id="27" name="object 11">
            <a:extLst>
              <a:ext uri="{FF2B5EF4-FFF2-40B4-BE49-F238E27FC236}">
                <a16:creationId xmlns:a16="http://schemas.microsoft.com/office/drawing/2014/main" id="{16CE230D-FA45-4FD2-827A-55406A378C5C}"/>
              </a:ext>
            </a:extLst>
          </p:cNvPr>
          <p:cNvPicPr/>
          <p:nvPr/>
        </p:nvPicPr>
        <p:blipFill>
          <a:blip r:embed="rId3" cstate="print"/>
          <a:stretch>
            <a:fillRect/>
          </a:stretch>
        </p:blipFill>
        <p:spPr>
          <a:xfrm>
            <a:off x="9822035" y="6648355"/>
            <a:ext cx="209219" cy="209219"/>
          </a:xfrm>
          <a:prstGeom prst="rect">
            <a:avLst/>
          </a:prstGeom>
        </p:spPr>
      </p:pic>
    </p:spTree>
    <p:extLst>
      <p:ext uri="{BB962C8B-B14F-4D97-AF65-F5344CB8AC3E}">
        <p14:creationId xmlns:p14="http://schemas.microsoft.com/office/powerpoint/2010/main" val="1067769148"/>
      </p:ext>
    </p:extLst>
  </p:cSld>
  <p:clrMapOvr>
    <a:masterClrMapping/>
  </p:clrMapOvr>
  <p:transition>
    <p:pull dir="r"/>
  </p:transition>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 name="object 2"/>
          <p:cNvPicPr/>
          <p:nvPr/>
        </p:nvPicPr>
        <p:blipFill>
          <a:blip r:embed="rId2" cstate="print"/>
          <a:stretch>
            <a:fillRect/>
          </a:stretch>
        </p:blipFill>
        <p:spPr>
          <a:xfrm>
            <a:off x="0" y="8636000"/>
            <a:ext cx="12676505" cy="1422400"/>
          </a:xfrm>
          <a:prstGeom prst="rect">
            <a:avLst/>
          </a:prstGeom>
        </p:spPr>
      </p:pic>
      <p:sp>
        <p:nvSpPr>
          <p:cNvPr id="3" name="object 3"/>
          <p:cNvSpPr/>
          <p:nvPr/>
        </p:nvSpPr>
        <p:spPr>
          <a:xfrm>
            <a:off x="15542933" y="741603"/>
            <a:ext cx="1905" cy="267335"/>
          </a:xfrm>
          <a:custGeom>
            <a:avLst/>
            <a:gdLst/>
            <a:ahLst/>
            <a:cxnLst/>
            <a:rect l="l" t="t" r="r" b="b"/>
            <a:pathLst>
              <a:path w="1905" h="267334">
                <a:moveTo>
                  <a:pt x="0" y="267296"/>
                </a:moveTo>
                <a:lnTo>
                  <a:pt x="1866" y="267296"/>
                </a:lnTo>
                <a:lnTo>
                  <a:pt x="1866" y="0"/>
                </a:lnTo>
                <a:lnTo>
                  <a:pt x="0" y="0"/>
                </a:lnTo>
                <a:lnTo>
                  <a:pt x="0" y="267296"/>
                </a:lnTo>
                <a:close/>
              </a:path>
            </a:pathLst>
          </a:custGeom>
          <a:solidFill>
            <a:srgbClr val="8FB5E1"/>
          </a:solidFill>
        </p:spPr>
        <p:txBody>
          <a:bodyPr wrap="square" lIns="0" tIns="0" rIns="0" bIns="0" rtlCol="0"/>
          <a:lstStyle/>
          <a:p>
            <a:endParaRPr/>
          </a:p>
        </p:txBody>
      </p:sp>
      <p:grpSp>
        <p:nvGrpSpPr>
          <p:cNvPr id="4" name="object 4"/>
          <p:cNvGrpSpPr/>
          <p:nvPr/>
        </p:nvGrpSpPr>
        <p:grpSpPr>
          <a:xfrm>
            <a:off x="3260999" y="3269701"/>
            <a:ext cx="9184640" cy="1437640"/>
            <a:chOff x="3260999" y="3269701"/>
            <a:chExt cx="9184640" cy="1437640"/>
          </a:xfrm>
        </p:grpSpPr>
        <p:sp>
          <p:nvSpPr>
            <p:cNvPr id="5" name="object 5"/>
            <p:cNvSpPr/>
            <p:nvPr/>
          </p:nvSpPr>
          <p:spPr>
            <a:xfrm>
              <a:off x="3276244" y="3284943"/>
              <a:ext cx="9169400" cy="1422400"/>
            </a:xfrm>
            <a:custGeom>
              <a:avLst/>
              <a:gdLst/>
              <a:ahLst/>
              <a:cxnLst/>
              <a:rect l="l" t="t" r="r" b="b"/>
              <a:pathLst>
                <a:path w="9169400" h="1422400">
                  <a:moveTo>
                    <a:pt x="9169400" y="0"/>
                  </a:moveTo>
                  <a:lnTo>
                    <a:pt x="0" y="0"/>
                  </a:lnTo>
                  <a:lnTo>
                    <a:pt x="0" y="1422400"/>
                  </a:lnTo>
                  <a:lnTo>
                    <a:pt x="9169400" y="1422400"/>
                  </a:lnTo>
                  <a:lnTo>
                    <a:pt x="9169400" y="0"/>
                  </a:lnTo>
                  <a:close/>
                </a:path>
              </a:pathLst>
            </a:custGeom>
            <a:solidFill>
              <a:srgbClr val="000000">
                <a:alpha val="25000"/>
              </a:srgbClr>
            </a:solidFill>
          </p:spPr>
          <p:txBody>
            <a:bodyPr wrap="square" lIns="0" tIns="0" rIns="0" bIns="0" rtlCol="0"/>
            <a:lstStyle/>
            <a:p>
              <a:endParaRPr/>
            </a:p>
          </p:txBody>
        </p:sp>
        <p:sp>
          <p:nvSpPr>
            <p:cNvPr id="6" name="object 6"/>
            <p:cNvSpPr/>
            <p:nvPr/>
          </p:nvSpPr>
          <p:spPr>
            <a:xfrm>
              <a:off x="3260999" y="3269701"/>
              <a:ext cx="9023350" cy="1274445"/>
            </a:xfrm>
            <a:custGeom>
              <a:avLst/>
              <a:gdLst/>
              <a:ahLst/>
              <a:cxnLst/>
              <a:rect l="l" t="t" r="r" b="b"/>
              <a:pathLst>
                <a:path w="9023350" h="1274445">
                  <a:moveTo>
                    <a:pt x="8870403" y="0"/>
                  </a:moveTo>
                  <a:lnTo>
                    <a:pt x="152400" y="0"/>
                  </a:lnTo>
                  <a:lnTo>
                    <a:pt x="104231" y="7769"/>
                  </a:lnTo>
                  <a:lnTo>
                    <a:pt x="62396" y="29405"/>
                  </a:lnTo>
                  <a:lnTo>
                    <a:pt x="29405" y="62396"/>
                  </a:lnTo>
                  <a:lnTo>
                    <a:pt x="7769" y="104231"/>
                  </a:lnTo>
                  <a:lnTo>
                    <a:pt x="0" y="152400"/>
                  </a:lnTo>
                  <a:lnTo>
                    <a:pt x="0" y="1121994"/>
                  </a:lnTo>
                  <a:lnTo>
                    <a:pt x="7769" y="1170167"/>
                  </a:lnTo>
                  <a:lnTo>
                    <a:pt x="29405" y="1212002"/>
                  </a:lnTo>
                  <a:lnTo>
                    <a:pt x="62396" y="1244991"/>
                  </a:lnTo>
                  <a:lnTo>
                    <a:pt x="104231" y="1266625"/>
                  </a:lnTo>
                  <a:lnTo>
                    <a:pt x="152400" y="1274394"/>
                  </a:lnTo>
                  <a:lnTo>
                    <a:pt x="8870403" y="1274394"/>
                  </a:lnTo>
                  <a:lnTo>
                    <a:pt x="8918572" y="1266625"/>
                  </a:lnTo>
                  <a:lnTo>
                    <a:pt x="8960407" y="1244991"/>
                  </a:lnTo>
                  <a:lnTo>
                    <a:pt x="8993398" y="1212002"/>
                  </a:lnTo>
                  <a:lnTo>
                    <a:pt x="9015033" y="1170167"/>
                  </a:lnTo>
                  <a:lnTo>
                    <a:pt x="9022803" y="1121994"/>
                  </a:lnTo>
                  <a:lnTo>
                    <a:pt x="9022803" y="152400"/>
                  </a:lnTo>
                  <a:lnTo>
                    <a:pt x="9015033" y="104231"/>
                  </a:lnTo>
                  <a:lnTo>
                    <a:pt x="8993398" y="62396"/>
                  </a:lnTo>
                  <a:lnTo>
                    <a:pt x="8960407" y="29405"/>
                  </a:lnTo>
                  <a:lnTo>
                    <a:pt x="8918572" y="7769"/>
                  </a:lnTo>
                  <a:lnTo>
                    <a:pt x="8870403" y="0"/>
                  </a:lnTo>
                  <a:close/>
                </a:path>
              </a:pathLst>
            </a:custGeom>
            <a:solidFill>
              <a:srgbClr val="FEECD1"/>
            </a:solidFill>
          </p:spPr>
          <p:txBody>
            <a:bodyPr wrap="square" lIns="0" tIns="0" rIns="0" bIns="0" rtlCol="0"/>
            <a:lstStyle/>
            <a:p>
              <a:endParaRPr/>
            </a:p>
          </p:txBody>
        </p:sp>
      </p:grpSp>
      <p:grpSp>
        <p:nvGrpSpPr>
          <p:cNvPr id="7" name="object 7"/>
          <p:cNvGrpSpPr/>
          <p:nvPr/>
        </p:nvGrpSpPr>
        <p:grpSpPr>
          <a:xfrm>
            <a:off x="3260999" y="6264898"/>
            <a:ext cx="9184640" cy="1412240"/>
            <a:chOff x="3260999" y="6264898"/>
            <a:chExt cx="9184640" cy="1412240"/>
          </a:xfrm>
        </p:grpSpPr>
        <p:sp>
          <p:nvSpPr>
            <p:cNvPr id="8" name="object 8"/>
            <p:cNvSpPr/>
            <p:nvPr/>
          </p:nvSpPr>
          <p:spPr>
            <a:xfrm>
              <a:off x="3276244" y="6280137"/>
              <a:ext cx="9169400" cy="1397000"/>
            </a:xfrm>
            <a:custGeom>
              <a:avLst/>
              <a:gdLst/>
              <a:ahLst/>
              <a:cxnLst/>
              <a:rect l="l" t="t" r="r" b="b"/>
              <a:pathLst>
                <a:path w="9169400" h="1397000">
                  <a:moveTo>
                    <a:pt x="9169400" y="0"/>
                  </a:moveTo>
                  <a:lnTo>
                    <a:pt x="0" y="0"/>
                  </a:lnTo>
                  <a:lnTo>
                    <a:pt x="0" y="1397000"/>
                  </a:lnTo>
                  <a:lnTo>
                    <a:pt x="9169400" y="1397000"/>
                  </a:lnTo>
                  <a:lnTo>
                    <a:pt x="9169400" y="0"/>
                  </a:lnTo>
                  <a:close/>
                </a:path>
              </a:pathLst>
            </a:custGeom>
            <a:solidFill>
              <a:srgbClr val="000000">
                <a:alpha val="25000"/>
              </a:srgbClr>
            </a:solidFill>
          </p:spPr>
          <p:txBody>
            <a:bodyPr wrap="square" lIns="0" tIns="0" rIns="0" bIns="0" rtlCol="0"/>
            <a:lstStyle/>
            <a:p>
              <a:endParaRPr/>
            </a:p>
          </p:txBody>
        </p:sp>
        <p:sp>
          <p:nvSpPr>
            <p:cNvPr id="9" name="object 9"/>
            <p:cNvSpPr/>
            <p:nvPr/>
          </p:nvSpPr>
          <p:spPr>
            <a:xfrm>
              <a:off x="3260999" y="6264898"/>
              <a:ext cx="9023350" cy="1251585"/>
            </a:xfrm>
            <a:custGeom>
              <a:avLst/>
              <a:gdLst/>
              <a:ahLst/>
              <a:cxnLst/>
              <a:rect l="l" t="t" r="r" b="b"/>
              <a:pathLst>
                <a:path w="9023350" h="1251584">
                  <a:moveTo>
                    <a:pt x="8870403" y="0"/>
                  </a:moveTo>
                  <a:lnTo>
                    <a:pt x="152400" y="0"/>
                  </a:lnTo>
                  <a:lnTo>
                    <a:pt x="104231" y="7769"/>
                  </a:lnTo>
                  <a:lnTo>
                    <a:pt x="62396" y="29405"/>
                  </a:lnTo>
                  <a:lnTo>
                    <a:pt x="29405" y="62396"/>
                  </a:lnTo>
                  <a:lnTo>
                    <a:pt x="7769" y="104231"/>
                  </a:lnTo>
                  <a:lnTo>
                    <a:pt x="0" y="152400"/>
                  </a:lnTo>
                  <a:lnTo>
                    <a:pt x="0" y="1098600"/>
                  </a:lnTo>
                  <a:lnTo>
                    <a:pt x="7769" y="1146773"/>
                  </a:lnTo>
                  <a:lnTo>
                    <a:pt x="29405" y="1188609"/>
                  </a:lnTo>
                  <a:lnTo>
                    <a:pt x="62396" y="1221598"/>
                  </a:lnTo>
                  <a:lnTo>
                    <a:pt x="104231" y="1243232"/>
                  </a:lnTo>
                  <a:lnTo>
                    <a:pt x="152400" y="1251000"/>
                  </a:lnTo>
                  <a:lnTo>
                    <a:pt x="8870403" y="1251000"/>
                  </a:lnTo>
                  <a:lnTo>
                    <a:pt x="8918572" y="1243232"/>
                  </a:lnTo>
                  <a:lnTo>
                    <a:pt x="8960407" y="1221598"/>
                  </a:lnTo>
                  <a:lnTo>
                    <a:pt x="8993398" y="1188609"/>
                  </a:lnTo>
                  <a:lnTo>
                    <a:pt x="9015033" y="1146773"/>
                  </a:lnTo>
                  <a:lnTo>
                    <a:pt x="9022803" y="1098600"/>
                  </a:lnTo>
                  <a:lnTo>
                    <a:pt x="9022803" y="152400"/>
                  </a:lnTo>
                  <a:lnTo>
                    <a:pt x="9015033" y="104231"/>
                  </a:lnTo>
                  <a:lnTo>
                    <a:pt x="8993398" y="62396"/>
                  </a:lnTo>
                  <a:lnTo>
                    <a:pt x="8960407" y="29405"/>
                  </a:lnTo>
                  <a:lnTo>
                    <a:pt x="8918572" y="7769"/>
                  </a:lnTo>
                  <a:lnTo>
                    <a:pt x="8870403" y="0"/>
                  </a:lnTo>
                  <a:close/>
                </a:path>
              </a:pathLst>
            </a:custGeom>
            <a:solidFill>
              <a:srgbClr val="E2EBCA"/>
            </a:solidFill>
          </p:spPr>
          <p:txBody>
            <a:bodyPr wrap="square" lIns="0" tIns="0" rIns="0" bIns="0" rtlCol="0"/>
            <a:lstStyle/>
            <a:p>
              <a:endParaRPr/>
            </a:p>
          </p:txBody>
        </p:sp>
      </p:grpSp>
      <p:sp>
        <p:nvSpPr>
          <p:cNvPr id="10" name="object 10"/>
          <p:cNvSpPr/>
          <p:nvPr/>
        </p:nvSpPr>
        <p:spPr>
          <a:xfrm>
            <a:off x="3478314" y="2712796"/>
            <a:ext cx="8076565" cy="1945639"/>
          </a:xfrm>
          <a:custGeom>
            <a:avLst/>
            <a:gdLst/>
            <a:ahLst/>
            <a:cxnLst/>
            <a:rect l="l" t="t" r="r" b="b"/>
            <a:pathLst>
              <a:path w="8076565" h="1945639">
                <a:moveTo>
                  <a:pt x="8076488" y="0"/>
                </a:moveTo>
                <a:lnTo>
                  <a:pt x="0" y="0"/>
                </a:lnTo>
                <a:lnTo>
                  <a:pt x="0" y="1945601"/>
                </a:lnTo>
                <a:lnTo>
                  <a:pt x="8076488" y="1945601"/>
                </a:lnTo>
                <a:lnTo>
                  <a:pt x="8076488" y="0"/>
                </a:lnTo>
                <a:close/>
              </a:path>
            </a:pathLst>
          </a:custGeom>
          <a:solidFill>
            <a:srgbClr val="FCCA7F"/>
          </a:solidFill>
        </p:spPr>
        <p:txBody>
          <a:bodyPr wrap="square" lIns="0" tIns="0" rIns="0" bIns="0" rtlCol="0"/>
          <a:lstStyle/>
          <a:p>
            <a:endParaRPr/>
          </a:p>
        </p:txBody>
      </p:sp>
      <p:sp>
        <p:nvSpPr>
          <p:cNvPr id="11" name="object 11"/>
          <p:cNvSpPr/>
          <p:nvPr/>
        </p:nvSpPr>
        <p:spPr>
          <a:xfrm>
            <a:off x="3478314" y="5708002"/>
            <a:ext cx="8076565" cy="1922780"/>
          </a:xfrm>
          <a:custGeom>
            <a:avLst/>
            <a:gdLst/>
            <a:ahLst/>
            <a:cxnLst/>
            <a:rect l="l" t="t" r="r" b="b"/>
            <a:pathLst>
              <a:path w="8076565" h="1922779">
                <a:moveTo>
                  <a:pt x="8076488" y="0"/>
                </a:moveTo>
                <a:lnTo>
                  <a:pt x="0" y="0"/>
                </a:lnTo>
                <a:lnTo>
                  <a:pt x="0" y="1922195"/>
                </a:lnTo>
                <a:lnTo>
                  <a:pt x="8076488" y="1922195"/>
                </a:lnTo>
                <a:lnTo>
                  <a:pt x="8076488" y="0"/>
                </a:lnTo>
                <a:close/>
              </a:path>
            </a:pathLst>
          </a:custGeom>
          <a:solidFill>
            <a:srgbClr val="ACC763"/>
          </a:solidFill>
        </p:spPr>
        <p:txBody>
          <a:bodyPr wrap="square" lIns="0" tIns="0" rIns="0" bIns="0" rtlCol="0"/>
          <a:lstStyle/>
          <a:p>
            <a:endParaRPr/>
          </a:p>
        </p:txBody>
      </p:sp>
      <p:sp>
        <p:nvSpPr>
          <p:cNvPr id="12" name="object 12"/>
          <p:cNvSpPr/>
          <p:nvPr/>
        </p:nvSpPr>
        <p:spPr>
          <a:xfrm>
            <a:off x="3375296" y="2711701"/>
            <a:ext cx="105410" cy="558165"/>
          </a:xfrm>
          <a:custGeom>
            <a:avLst/>
            <a:gdLst/>
            <a:ahLst/>
            <a:cxnLst/>
            <a:rect l="l" t="t" r="r" b="b"/>
            <a:pathLst>
              <a:path w="105410" h="558164">
                <a:moveTo>
                  <a:pt x="104978" y="0"/>
                </a:moveTo>
                <a:lnTo>
                  <a:pt x="0" y="557999"/>
                </a:lnTo>
                <a:lnTo>
                  <a:pt x="104546" y="557999"/>
                </a:lnTo>
                <a:lnTo>
                  <a:pt x="104978" y="0"/>
                </a:lnTo>
                <a:close/>
              </a:path>
            </a:pathLst>
          </a:custGeom>
          <a:solidFill>
            <a:srgbClr val="FABC5A"/>
          </a:solidFill>
        </p:spPr>
        <p:txBody>
          <a:bodyPr wrap="square" lIns="0" tIns="0" rIns="0" bIns="0" rtlCol="0"/>
          <a:lstStyle/>
          <a:p>
            <a:endParaRPr/>
          </a:p>
        </p:txBody>
      </p:sp>
      <p:sp>
        <p:nvSpPr>
          <p:cNvPr id="13" name="object 13"/>
          <p:cNvSpPr/>
          <p:nvPr/>
        </p:nvSpPr>
        <p:spPr>
          <a:xfrm>
            <a:off x="3375296" y="5706898"/>
            <a:ext cx="105410" cy="558165"/>
          </a:xfrm>
          <a:custGeom>
            <a:avLst/>
            <a:gdLst/>
            <a:ahLst/>
            <a:cxnLst/>
            <a:rect l="l" t="t" r="r" b="b"/>
            <a:pathLst>
              <a:path w="105410" h="558164">
                <a:moveTo>
                  <a:pt x="104978" y="0"/>
                </a:moveTo>
                <a:lnTo>
                  <a:pt x="0" y="557999"/>
                </a:lnTo>
                <a:lnTo>
                  <a:pt x="104546" y="557999"/>
                </a:lnTo>
                <a:lnTo>
                  <a:pt x="104978" y="0"/>
                </a:lnTo>
                <a:close/>
              </a:path>
            </a:pathLst>
          </a:custGeom>
          <a:solidFill>
            <a:srgbClr val="94BB3A"/>
          </a:solidFill>
        </p:spPr>
        <p:txBody>
          <a:bodyPr wrap="square" lIns="0" tIns="0" rIns="0" bIns="0" rtlCol="0"/>
          <a:lstStyle/>
          <a:p>
            <a:endParaRPr/>
          </a:p>
        </p:txBody>
      </p:sp>
      <p:sp>
        <p:nvSpPr>
          <p:cNvPr id="14" name="object 14"/>
          <p:cNvSpPr/>
          <p:nvPr/>
        </p:nvSpPr>
        <p:spPr>
          <a:xfrm>
            <a:off x="11535323" y="2711701"/>
            <a:ext cx="520065" cy="558165"/>
          </a:xfrm>
          <a:custGeom>
            <a:avLst/>
            <a:gdLst/>
            <a:ahLst/>
            <a:cxnLst/>
            <a:rect l="l" t="t" r="r" b="b"/>
            <a:pathLst>
              <a:path w="520065" h="558164">
                <a:moveTo>
                  <a:pt x="0" y="0"/>
                </a:moveTo>
                <a:lnTo>
                  <a:pt x="2159" y="557999"/>
                </a:lnTo>
                <a:lnTo>
                  <a:pt x="519874" y="557999"/>
                </a:lnTo>
                <a:lnTo>
                  <a:pt x="0" y="0"/>
                </a:lnTo>
                <a:close/>
              </a:path>
            </a:pathLst>
          </a:custGeom>
          <a:solidFill>
            <a:srgbClr val="FABC5A"/>
          </a:solidFill>
        </p:spPr>
        <p:txBody>
          <a:bodyPr wrap="square" lIns="0" tIns="0" rIns="0" bIns="0" rtlCol="0"/>
          <a:lstStyle/>
          <a:p>
            <a:endParaRPr/>
          </a:p>
        </p:txBody>
      </p:sp>
      <p:sp>
        <p:nvSpPr>
          <p:cNvPr id="15" name="object 15"/>
          <p:cNvSpPr/>
          <p:nvPr/>
        </p:nvSpPr>
        <p:spPr>
          <a:xfrm>
            <a:off x="11535323" y="5706898"/>
            <a:ext cx="520065" cy="558165"/>
          </a:xfrm>
          <a:custGeom>
            <a:avLst/>
            <a:gdLst/>
            <a:ahLst/>
            <a:cxnLst/>
            <a:rect l="l" t="t" r="r" b="b"/>
            <a:pathLst>
              <a:path w="520065" h="558164">
                <a:moveTo>
                  <a:pt x="0" y="0"/>
                </a:moveTo>
                <a:lnTo>
                  <a:pt x="2159" y="557999"/>
                </a:lnTo>
                <a:lnTo>
                  <a:pt x="519874" y="557999"/>
                </a:lnTo>
                <a:lnTo>
                  <a:pt x="0" y="0"/>
                </a:lnTo>
                <a:close/>
              </a:path>
            </a:pathLst>
          </a:custGeom>
          <a:solidFill>
            <a:srgbClr val="94BB3A"/>
          </a:solidFill>
        </p:spPr>
        <p:txBody>
          <a:bodyPr wrap="square" lIns="0" tIns="0" rIns="0" bIns="0" rtlCol="0"/>
          <a:lstStyle/>
          <a:p>
            <a:endParaRPr/>
          </a:p>
        </p:txBody>
      </p:sp>
      <p:sp>
        <p:nvSpPr>
          <p:cNvPr id="16" name="object 16"/>
          <p:cNvSpPr txBox="1"/>
          <p:nvPr/>
        </p:nvSpPr>
        <p:spPr>
          <a:xfrm>
            <a:off x="3478314" y="2712796"/>
            <a:ext cx="8076565" cy="572770"/>
          </a:xfrm>
          <a:prstGeom prst="rect">
            <a:avLst/>
          </a:prstGeom>
          <a:solidFill>
            <a:srgbClr val="FCCA7F"/>
          </a:solidFill>
        </p:spPr>
        <p:txBody>
          <a:bodyPr vert="horz" wrap="square" lIns="0" tIns="283210" rIns="0" bIns="0" rtlCol="0">
            <a:spAutoFit/>
          </a:bodyPr>
          <a:lstStyle/>
          <a:p>
            <a:pPr marL="268605">
              <a:lnSpc>
                <a:spcPts val="2275"/>
              </a:lnSpc>
              <a:spcBef>
                <a:spcPts val="2230"/>
              </a:spcBef>
            </a:pPr>
            <a:r>
              <a:rPr sz="3000" b="1" dirty="0">
                <a:latin typeface="Century Gothic"/>
                <a:cs typeface="Century Gothic"/>
              </a:rPr>
              <a:t>Los</a:t>
            </a:r>
            <a:r>
              <a:rPr sz="3000" b="1" spc="-85" dirty="0">
                <a:latin typeface="Century Gothic"/>
                <a:cs typeface="Century Gothic"/>
              </a:rPr>
              <a:t> </a:t>
            </a:r>
            <a:r>
              <a:rPr sz="3000" b="1" dirty="0">
                <a:latin typeface="Century Gothic"/>
                <a:cs typeface="Century Gothic"/>
              </a:rPr>
              <a:t>conflictos</a:t>
            </a:r>
            <a:r>
              <a:rPr sz="3000" b="1" spc="-85" dirty="0">
                <a:latin typeface="Century Gothic"/>
                <a:cs typeface="Century Gothic"/>
              </a:rPr>
              <a:t> </a:t>
            </a:r>
            <a:r>
              <a:rPr sz="3000" b="1" dirty="0">
                <a:latin typeface="Century Gothic"/>
                <a:cs typeface="Century Gothic"/>
              </a:rPr>
              <a:t>de</a:t>
            </a:r>
            <a:r>
              <a:rPr sz="3000" b="1" spc="-85" dirty="0">
                <a:latin typeface="Century Gothic"/>
                <a:cs typeface="Century Gothic"/>
              </a:rPr>
              <a:t> </a:t>
            </a:r>
            <a:r>
              <a:rPr sz="3000" b="1" dirty="0">
                <a:latin typeface="Century Gothic"/>
                <a:cs typeface="Century Gothic"/>
              </a:rPr>
              <a:t>intereses</a:t>
            </a:r>
            <a:r>
              <a:rPr sz="3000" b="1" spc="-85" dirty="0">
                <a:latin typeface="Century Gothic"/>
                <a:cs typeface="Century Gothic"/>
              </a:rPr>
              <a:t> </a:t>
            </a:r>
            <a:r>
              <a:rPr sz="3000" b="1" spc="-25" dirty="0">
                <a:latin typeface="Century Gothic"/>
                <a:cs typeface="Century Gothic"/>
              </a:rPr>
              <a:t>son</a:t>
            </a:r>
            <a:endParaRPr sz="3000">
              <a:latin typeface="Century Gothic"/>
              <a:cs typeface="Century Gothic"/>
            </a:endParaRPr>
          </a:p>
        </p:txBody>
      </p:sp>
      <p:sp>
        <p:nvSpPr>
          <p:cNvPr id="17" name="object 17"/>
          <p:cNvSpPr txBox="1"/>
          <p:nvPr/>
        </p:nvSpPr>
        <p:spPr>
          <a:xfrm>
            <a:off x="3276244" y="3440413"/>
            <a:ext cx="8279130" cy="939800"/>
          </a:xfrm>
          <a:prstGeom prst="rect">
            <a:avLst/>
          </a:prstGeom>
        </p:spPr>
        <p:txBody>
          <a:bodyPr vert="horz" wrap="square" lIns="0" tIns="12700" rIns="0" bIns="0" rtlCol="0">
            <a:spAutoFit/>
          </a:bodyPr>
          <a:lstStyle/>
          <a:p>
            <a:pPr marL="470534" marR="1307465">
              <a:lnSpc>
                <a:spcPct val="100000"/>
              </a:lnSpc>
              <a:spcBef>
                <a:spcPts val="100"/>
              </a:spcBef>
            </a:pPr>
            <a:r>
              <a:rPr sz="3000" b="1" dirty="0">
                <a:latin typeface="Century Gothic"/>
                <a:cs typeface="Century Gothic"/>
              </a:rPr>
              <a:t>situaciones</a:t>
            </a:r>
            <a:r>
              <a:rPr sz="3000" b="1" spc="-95" dirty="0">
                <a:latin typeface="Century Gothic"/>
                <a:cs typeface="Century Gothic"/>
              </a:rPr>
              <a:t> </a:t>
            </a:r>
            <a:r>
              <a:rPr sz="3000" b="1" dirty="0">
                <a:latin typeface="Century Gothic"/>
                <a:cs typeface="Century Gothic"/>
              </a:rPr>
              <a:t>de</a:t>
            </a:r>
            <a:r>
              <a:rPr sz="3000" b="1" spc="-95" dirty="0">
                <a:latin typeface="Century Gothic"/>
                <a:cs typeface="Century Gothic"/>
              </a:rPr>
              <a:t> </a:t>
            </a:r>
            <a:r>
              <a:rPr sz="3000" b="1" dirty="0">
                <a:latin typeface="Century Gothic"/>
                <a:cs typeface="Century Gothic"/>
              </a:rPr>
              <a:t>riesgo</a:t>
            </a:r>
            <a:r>
              <a:rPr sz="3000" b="1" spc="-90" dirty="0">
                <a:latin typeface="Century Gothic"/>
                <a:cs typeface="Century Gothic"/>
              </a:rPr>
              <a:t> </a:t>
            </a:r>
            <a:r>
              <a:rPr sz="3000" b="1" dirty="0">
                <a:latin typeface="Century Gothic"/>
                <a:cs typeface="Century Gothic"/>
              </a:rPr>
              <a:t>objetivo</a:t>
            </a:r>
            <a:r>
              <a:rPr sz="3000" b="1" spc="-95" dirty="0">
                <a:latin typeface="Century Gothic"/>
                <a:cs typeface="Century Gothic"/>
              </a:rPr>
              <a:t> </a:t>
            </a:r>
            <a:r>
              <a:rPr sz="3000" b="1" spc="-20" dirty="0">
                <a:latin typeface="Century Gothic"/>
                <a:cs typeface="Century Gothic"/>
              </a:rPr>
              <a:t>para </a:t>
            </a:r>
            <a:r>
              <a:rPr sz="3000" b="1" dirty="0">
                <a:latin typeface="Century Gothic"/>
                <a:cs typeface="Century Gothic"/>
              </a:rPr>
              <a:t>los</a:t>
            </a:r>
            <a:r>
              <a:rPr sz="3000" b="1" spc="-100" dirty="0">
                <a:latin typeface="Century Gothic"/>
                <a:cs typeface="Century Gothic"/>
              </a:rPr>
              <a:t> </a:t>
            </a:r>
            <a:r>
              <a:rPr sz="3000" b="1" dirty="0">
                <a:latin typeface="Century Gothic"/>
                <a:cs typeface="Century Gothic"/>
              </a:rPr>
              <a:t>intereses</a:t>
            </a:r>
            <a:r>
              <a:rPr sz="3000" b="1" spc="-95" dirty="0">
                <a:latin typeface="Century Gothic"/>
                <a:cs typeface="Century Gothic"/>
              </a:rPr>
              <a:t> </a:t>
            </a:r>
            <a:r>
              <a:rPr sz="3000" b="1" spc="-10" dirty="0">
                <a:latin typeface="Century Gothic"/>
                <a:cs typeface="Century Gothic"/>
              </a:rPr>
              <a:t>públicos.</a:t>
            </a:r>
            <a:endParaRPr sz="3000" dirty="0">
              <a:latin typeface="Century Gothic"/>
              <a:cs typeface="Century Gothic"/>
            </a:endParaRPr>
          </a:p>
        </p:txBody>
      </p:sp>
      <p:sp>
        <p:nvSpPr>
          <p:cNvPr id="18" name="object 18"/>
          <p:cNvSpPr txBox="1"/>
          <p:nvPr/>
        </p:nvSpPr>
        <p:spPr>
          <a:xfrm>
            <a:off x="3478314" y="5708002"/>
            <a:ext cx="8076565" cy="572135"/>
          </a:xfrm>
          <a:prstGeom prst="rect">
            <a:avLst/>
          </a:prstGeom>
          <a:solidFill>
            <a:srgbClr val="ACC763"/>
          </a:solidFill>
        </p:spPr>
        <p:txBody>
          <a:bodyPr vert="horz" wrap="square" lIns="0" tIns="282575" rIns="0" bIns="0" rtlCol="0">
            <a:spAutoFit/>
          </a:bodyPr>
          <a:lstStyle/>
          <a:p>
            <a:pPr marL="268605">
              <a:lnSpc>
                <a:spcPts val="2275"/>
              </a:lnSpc>
              <a:spcBef>
                <a:spcPts val="2225"/>
              </a:spcBef>
            </a:pPr>
            <a:r>
              <a:rPr sz="3000" b="1" dirty="0">
                <a:latin typeface="Century Gothic"/>
                <a:cs typeface="Century Gothic"/>
              </a:rPr>
              <a:t>Si</a:t>
            </a:r>
            <a:r>
              <a:rPr sz="3000" b="1" spc="-65" dirty="0">
                <a:latin typeface="Century Gothic"/>
                <a:cs typeface="Century Gothic"/>
              </a:rPr>
              <a:t> </a:t>
            </a:r>
            <a:r>
              <a:rPr sz="3000" b="1" dirty="0">
                <a:latin typeface="Century Gothic"/>
                <a:cs typeface="Century Gothic"/>
              </a:rPr>
              <a:t>los</a:t>
            </a:r>
            <a:r>
              <a:rPr sz="3000" b="1" spc="-65" dirty="0">
                <a:latin typeface="Century Gothic"/>
                <a:cs typeface="Century Gothic"/>
              </a:rPr>
              <a:t> </a:t>
            </a:r>
            <a:r>
              <a:rPr sz="3000" b="1" dirty="0">
                <a:latin typeface="Century Gothic"/>
                <a:cs typeface="Century Gothic"/>
              </a:rPr>
              <a:t>conflictos</a:t>
            </a:r>
            <a:r>
              <a:rPr sz="3000" b="1" spc="-65" dirty="0">
                <a:latin typeface="Century Gothic"/>
                <a:cs typeface="Century Gothic"/>
              </a:rPr>
              <a:t> </a:t>
            </a:r>
            <a:r>
              <a:rPr sz="3000" b="1" dirty="0">
                <a:latin typeface="Century Gothic"/>
                <a:cs typeface="Century Gothic"/>
              </a:rPr>
              <a:t>de</a:t>
            </a:r>
            <a:r>
              <a:rPr sz="3000" b="1" spc="-65" dirty="0">
                <a:latin typeface="Century Gothic"/>
                <a:cs typeface="Century Gothic"/>
              </a:rPr>
              <a:t> </a:t>
            </a:r>
            <a:r>
              <a:rPr sz="3000" b="1" dirty="0">
                <a:latin typeface="Century Gothic"/>
                <a:cs typeface="Century Gothic"/>
              </a:rPr>
              <a:t>intereses</a:t>
            </a:r>
            <a:r>
              <a:rPr sz="3000" b="1" spc="-65" dirty="0">
                <a:latin typeface="Century Gothic"/>
                <a:cs typeface="Century Gothic"/>
              </a:rPr>
              <a:t> </a:t>
            </a:r>
            <a:r>
              <a:rPr sz="3000" b="1" dirty="0">
                <a:latin typeface="Century Gothic"/>
                <a:cs typeface="Century Gothic"/>
              </a:rPr>
              <a:t>se</a:t>
            </a:r>
            <a:r>
              <a:rPr sz="3000" b="1" spc="-65" dirty="0">
                <a:latin typeface="Century Gothic"/>
                <a:cs typeface="Century Gothic"/>
              </a:rPr>
              <a:t> </a:t>
            </a:r>
            <a:r>
              <a:rPr sz="3000" b="1" spc="-10" dirty="0">
                <a:latin typeface="Century Gothic"/>
                <a:cs typeface="Century Gothic"/>
              </a:rPr>
              <a:t>trabajan</a:t>
            </a:r>
            <a:endParaRPr sz="3000">
              <a:latin typeface="Century Gothic"/>
              <a:cs typeface="Century Gothic"/>
            </a:endParaRPr>
          </a:p>
        </p:txBody>
      </p:sp>
      <p:sp>
        <p:nvSpPr>
          <p:cNvPr id="19" name="object 19"/>
          <p:cNvSpPr txBox="1"/>
          <p:nvPr/>
        </p:nvSpPr>
        <p:spPr>
          <a:xfrm>
            <a:off x="3276244" y="6435454"/>
            <a:ext cx="8279130" cy="939800"/>
          </a:xfrm>
          <a:prstGeom prst="rect">
            <a:avLst/>
          </a:prstGeom>
        </p:spPr>
        <p:txBody>
          <a:bodyPr vert="horz" wrap="square" lIns="0" tIns="12700" rIns="0" bIns="0" rtlCol="0">
            <a:spAutoFit/>
          </a:bodyPr>
          <a:lstStyle/>
          <a:p>
            <a:pPr marL="470534" marR="2103120">
              <a:lnSpc>
                <a:spcPct val="100000"/>
              </a:lnSpc>
              <a:spcBef>
                <a:spcPts val="100"/>
              </a:spcBef>
            </a:pPr>
            <a:r>
              <a:rPr sz="3000" b="1" dirty="0">
                <a:latin typeface="Century Gothic"/>
                <a:cs typeface="Century Gothic"/>
              </a:rPr>
              <a:t>desde</a:t>
            </a:r>
            <a:r>
              <a:rPr sz="3000" b="1" spc="-75" dirty="0">
                <a:latin typeface="Century Gothic"/>
                <a:cs typeface="Century Gothic"/>
              </a:rPr>
              <a:t> </a:t>
            </a:r>
            <a:r>
              <a:rPr sz="3000" b="1" dirty="0">
                <a:latin typeface="Century Gothic"/>
                <a:cs typeface="Century Gothic"/>
              </a:rPr>
              <a:t>la</a:t>
            </a:r>
            <a:r>
              <a:rPr sz="3000" b="1" spc="-75" dirty="0">
                <a:latin typeface="Century Gothic"/>
                <a:cs typeface="Century Gothic"/>
              </a:rPr>
              <a:t> </a:t>
            </a:r>
            <a:r>
              <a:rPr sz="3000" b="1" dirty="0">
                <a:latin typeface="Century Gothic"/>
                <a:cs typeface="Century Gothic"/>
              </a:rPr>
              <a:t>prevención,</a:t>
            </a:r>
            <a:r>
              <a:rPr sz="3000" b="1" spc="-75" dirty="0">
                <a:latin typeface="Century Gothic"/>
                <a:cs typeface="Century Gothic"/>
              </a:rPr>
              <a:t> </a:t>
            </a:r>
            <a:r>
              <a:rPr sz="3000" b="1" dirty="0">
                <a:latin typeface="Century Gothic"/>
                <a:cs typeface="Century Gothic"/>
              </a:rPr>
              <a:t>se</a:t>
            </a:r>
            <a:r>
              <a:rPr sz="3000" b="1" spc="-70" dirty="0">
                <a:latin typeface="Century Gothic"/>
                <a:cs typeface="Century Gothic"/>
              </a:rPr>
              <a:t> </a:t>
            </a:r>
            <a:r>
              <a:rPr sz="3000" b="1" spc="-10" dirty="0">
                <a:latin typeface="Century Gothic"/>
                <a:cs typeface="Century Gothic"/>
              </a:rPr>
              <a:t>evitan </a:t>
            </a:r>
            <a:r>
              <a:rPr sz="3000" b="1" dirty="0">
                <a:latin typeface="Century Gothic"/>
                <a:cs typeface="Century Gothic"/>
              </a:rPr>
              <a:t>prácticas</a:t>
            </a:r>
            <a:r>
              <a:rPr sz="3000" b="1" spc="-140" dirty="0">
                <a:latin typeface="Century Gothic"/>
                <a:cs typeface="Century Gothic"/>
              </a:rPr>
              <a:t> </a:t>
            </a:r>
            <a:r>
              <a:rPr sz="3000" b="1" spc="-10" dirty="0">
                <a:latin typeface="Century Gothic"/>
                <a:cs typeface="Century Gothic"/>
              </a:rPr>
              <a:t>corruptas.</a:t>
            </a:r>
            <a:endParaRPr sz="3000">
              <a:latin typeface="Century Gothic"/>
              <a:cs typeface="Century Gothic"/>
            </a:endParaRPr>
          </a:p>
        </p:txBody>
      </p:sp>
      <p:grpSp>
        <p:nvGrpSpPr>
          <p:cNvPr id="20" name="object 20"/>
          <p:cNvGrpSpPr/>
          <p:nvPr/>
        </p:nvGrpSpPr>
        <p:grpSpPr>
          <a:xfrm>
            <a:off x="0" y="0"/>
            <a:ext cx="15543530" cy="1584325"/>
            <a:chOff x="0" y="0"/>
            <a:chExt cx="15543530" cy="1584325"/>
          </a:xfrm>
        </p:grpSpPr>
        <p:sp>
          <p:nvSpPr>
            <p:cNvPr id="21" name="object 21"/>
            <p:cNvSpPr/>
            <p:nvPr/>
          </p:nvSpPr>
          <p:spPr>
            <a:xfrm>
              <a:off x="0" y="0"/>
              <a:ext cx="15543530" cy="1582420"/>
            </a:xfrm>
            <a:custGeom>
              <a:avLst/>
              <a:gdLst/>
              <a:ahLst/>
              <a:cxnLst/>
              <a:rect l="l" t="t" r="r" b="b"/>
              <a:pathLst>
                <a:path w="15543530" h="1582420">
                  <a:moveTo>
                    <a:pt x="15542933" y="0"/>
                  </a:moveTo>
                  <a:lnTo>
                    <a:pt x="0" y="0"/>
                  </a:lnTo>
                  <a:lnTo>
                    <a:pt x="0" y="1581911"/>
                  </a:lnTo>
                  <a:lnTo>
                    <a:pt x="15542933" y="1581911"/>
                  </a:lnTo>
                  <a:lnTo>
                    <a:pt x="15542933" y="0"/>
                  </a:lnTo>
                  <a:close/>
                </a:path>
              </a:pathLst>
            </a:custGeom>
            <a:solidFill>
              <a:srgbClr val="3970B2"/>
            </a:solidFill>
          </p:spPr>
          <p:txBody>
            <a:bodyPr wrap="square" lIns="0" tIns="0" rIns="0" bIns="0" rtlCol="0"/>
            <a:lstStyle/>
            <a:p>
              <a:endParaRPr/>
            </a:p>
          </p:txBody>
        </p:sp>
        <p:sp>
          <p:nvSpPr>
            <p:cNvPr id="22" name="object 22"/>
            <p:cNvSpPr/>
            <p:nvPr/>
          </p:nvSpPr>
          <p:spPr>
            <a:xfrm>
              <a:off x="455333" y="0"/>
              <a:ext cx="1143000" cy="1584325"/>
            </a:xfrm>
            <a:custGeom>
              <a:avLst/>
              <a:gdLst/>
              <a:ahLst/>
              <a:cxnLst/>
              <a:rect l="l" t="t" r="r" b="b"/>
              <a:pathLst>
                <a:path w="1143000" h="1584325">
                  <a:moveTo>
                    <a:pt x="0" y="1583994"/>
                  </a:moveTo>
                  <a:lnTo>
                    <a:pt x="1143000" y="1583994"/>
                  </a:lnTo>
                  <a:lnTo>
                    <a:pt x="1143000" y="0"/>
                  </a:lnTo>
                  <a:lnTo>
                    <a:pt x="0" y="0"/>
                  </a:lnTo>
                  <a:lnTo>
                    <a:pt x="0" y="1583994"/>
                  </a:lnTo>
                  <a:close/>
                </a:path>
              </a:pathLst>
            </a:custGeom>
            <a:solidFill>
              <a:srgbClr val="005FAB">
                <a:alpha val="19999"/>
              </a:srgbClr>
            </a:solidFill>
          </p:spPr>
          <p:txBody>
            <a:bodyPr wrap="square" lIns="0" tIns="0" rIns="0" bIns="0" rtlCol="0"/>
            <a:lstStyle/>
            <a:p>
              <a:endParaRPr/>
            </a:p>
          </p:txBody>
        </p:sp>
      </p:grpSp>
      <p:sp>
        <p:nvSpPr>
          <p:cNvPr id="23" name="object 23"/>
          <p:cNvSpPr txBox="1">
            <a:spLocks noGrp="1"/>
          </p:cNvSpPr>
          <p:nvPr>
            <p:ph type="title"/>
          </p:nvPr>
        </p:nvSpPr>
        <p:spPr>
          <a:xfrm>
            <a:off x="700258" y="678788"/>
            <a:ext cx="9895840" cy="574040"/>
          </a:xfrm>
          <a:prstGeom prst="rect">
            <a:avLst/>
          </a:prstGeom>
        </p:spPr>
        <p:txBody>
          <a:bodyPr vert="horz" wrap="square" lIns="0" tIns="0" rIns="0" bIns="0" rtlCol="0">
            <a:spAutoFit/>
          </a:bodyPr>
          <a:lstStyle/>
          <a:p>
            <a:pPr marL="12700">
              <a:lnSpc>
                <a:spcPts val="4520"/>
              </a:lnSpc>
              <a:tabLst>
                <a:tab pos="897890" algn="l"/>
              </a:tabLst>
            </a:pPr>
            <a:r>
              <a:rPr sz="10800" spc="-37" baseline="-18904" dirty="0">
                <a:solidFill>
                  <a:srgbClr val="F7A707"/>
                </a:solidFill>
                <a:latin typeface="Impact"/>
                <a:cs typeface="Impact"/>
              </a:rPr>
              <a:t>2.</a:t>
            </a:r>
            <a:r>
              <a:rPr sz="10800" baseline="-18904" dirty="0">
                <a:solidFill>
                  <a:srgbClr val="F7A707"/>
                </a:solidFill>
                <a:latin typeface="Impact"/>
                <a:cs typeface="Impact"/>
              </a:rPr>
              <a:t>	</a:t>
            </a:r>
            <a:r>
              <a:rPr sz="3600" b="1" dirty="0">
                <a:solidFill>
                  <a:srgbClr val="FFFFFF"/>
                </a:solidFill>
                <a:latin typeface="Century Gothic"/>
                <a:cs typeface="Century Gothic"/>
              </a:rPr>
              <a:t>Los</a:t>
            </a:r>
            <a:r>
              <a:rPr sz="3600" b="1" spc="-20" dirty="0">
                <a:solidFill>
                  <a:srgbClr val="FFFFFF"/>
                </a:solidFill>
                <a:latin typeface="Century Gothic"/>
                <a:cs typeface="Century Gothic"/>
              </a:rPr>
              <a:t> </a:t>
            </a:r>
            <a:r>
              <a:rPr sz="3600" b="1" dirty="0">
                <a:solidFill>
                  <a:srgbClr val="FFFFFF"/>
                </a:solidFill>
                <a:latin typeface="Century Gothic"/>
                <a:cs typeface="Century Gothic"/>
              </a:rPr>
              <a:t>conflictos</a:t>
            </a:r>
            <a:r>
              <a:rPr sz="3600" b="1" spc="-15" dirty="0">
                <a:solidFill>
                  <a:srgbClr val="FFFFFF"/>
                </a:solidFill>
                <a:latin typeface="Century Gothic"/>
                <a:cs typeface="Century Gothic"/>
              </a:rPr>
              <a:t> </a:t>
            </a:r>
            <a:r>
              <a:rPr sz="3600" b="1" dirty="0">
                <a:solidFill>
                  <a:srgbClr val="FFFFFF"/>
                </a:solidFill>
                <a:latin typeface="Century Gothic"/>
                <a:cs typeface="Century Gothic"/>
              </a:rPr>
              <a:t>de</a:t>
            </a:r>
            <a:r>
              <a:rPr sz="3600" b="1" spc="-20" dirty="0">
                <a:solidFill>
                  <a:srgbClr val="FFFFFF"/>
                </a:solidFill>
                <a:latin typeface="Century Gothic"/>
                <a:cs typeface="Century Gothic"/>
              </a:rPr>
              <a:t> </a:t>
            </a:r>
            <a:r>
              <a:rPr sz="3600" b="1" dirty="0">
                <a:solidFill>
                  <a:srgbClr val="FFFFFF"/>
                </a:solidFill>
                <a:latin typeface="Century Gothic"/>
                <a:cs typeface="Century Gothic"/>
              </a:rPr>
              <a:t>intereses</a:t>
            </a:r>
            <a:r>
              <a:rPr sz="3600" b="1" spc="-15" dirty="0">
                <a:solidFill>
                  <a:srgbClr val="FFFFFF"/>
                </a:solidFill>
                <a:latin typeface="Century Gothic"/>
                <a:cs typeface="Century Gothic"/>
              </a:rPr>
              <a:t> </a:t>
            </a:r>
            <a:r>
              <a:rPr sz="3600" b="1" dirty="0">
                <a:solidFill>
                  <a:srgbClr val="FFFFFF"/>
                </a:solidFill>
                <a:latin typeface="Century Gothic"/>
                <a:cs typeface="Century Gothic"/>
              </a:rPr>
              <a:t>como</a:t>
            </a:r>
            <a:r>
              <a:rPr sz="3600" b="1" spc="-15" dirty="0">
                <a:solidFill>
                  <a:srgbClr val="FFFFFF"/>
                </a:solidFill>
                <a:latin typeface="Century Gothic"/>
                <a:cs typeface="Century Gothic"/>
              </a:rPr>
              <a:t> </a:t>
            </a:r>
            <a:r>
              <a:rPr sz="3600" b="1" spc="-10" dirty="0">
                <a:solidFill>
                  <a:srgbClr val="FFFFFF"/>
                </a:solidFill>
                <a:latin typeface="Century Gothic"/>
                <a:cs typeface="Century Gothic"/>
              </a:rPr>
              <a:t>riesgos.</a:t>
            </a:r>
            <a:endParaRPr sz="3600">
              <a:latin typeface="Century Gothic"/>
              <a:cs typeface="Century Gothic"/>
            </a:endParaRPr>
          </a:p>
        </p:txBody>
      </p:sp>
    </p:spTree>
  </p:cSld>
  <p:clrMapOvr>
    <a:masterClrMapping/>
  </p:clrMapOvr>
  <p:transition>
    <p:pull dir="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object 2"/>
          <p:cNvPicPr/>
          <p:nvPr/>
        </p:nvPicPr>
        <p:blipFill>
          <a:blip r:embed="rId2" cstate="print"/>
          <a:stretch>
            <a:fillRect/>
          </a:stretch>
        </p:blipFill>
        <p:spPr>
          <a:xfrm>
            <a:off x="0" y="8636000"/>
            <a:ext cx="12676505" cy="1422400"/>
          </a:xfrm>
          <a:prstGeom prst="rect">
            <a:avLst/>
          </a:prstGeom>
        </p:spPr>
      </p:pic>
      <p:sp>
        <p:nvSpPr>
          <p:cNvPr id="3" name="object 3"/>
          <p:cNvSpPr/>
          <p:nvPr/>
        </p:nvSpPr>
        <p:spPr>
          <a:xfrm>
            <a:off x="15542933" y="741603"/>
            <a:ext cx="1905" cy="267335"/>
          </a:xfrm>
          <a:custGeom>
            <a:avLst/>
            <a:gdLst/>
            <a:ahLst/>
            <a:cxnLst/>
            <a:rect l="l" t="t" r="r" b="b"/>
            <a:pathLst>
              <a:path w="1905" h="267334">
                <a:moveTo>
                  <a:pt x="0" y="267296"/>
                </a:moveTo>
                <a:lnTo>
                  <a:pt x="1866" y="267296"/>
                </a:lnTo>
                <a:lnTo>
                  <a:pt x="1866" y="0"/>
                </a:lnTo>
                <a:lnTo>
                  <a:pt x="0" y="0"/>
                </a:lnTo>
                <a:lnTo>
                  <a:pt x="0" y="267296"/>
                </a:lnTo>
                <a:close/>
              </a:path>
            </a:pathLst>
          </a:custGeom>
          <a:solidFill>
            <a:srgbClr val="8FB5E1"/>
          </a:solidFill>
        </p:spPr>
        <p:txBody>
          <a:bodyPr wrap="square" lIns="0" tIns="0" rIns="0" bIns="0" rtlCol="0"/>
          <a:lstStyle/>
          <a:p>
            <a:endParaRPr/>
          </a:p>
        </p:txBody>
      </p:sp>
      <p:grpSp>
        <p:nvGrpSpPr>
          <p:cNvPr id="7" name="object 7"/>
          <p:cNvGrpSpPr/>
          <p:nvPr/>
        </p:nvGrpSpPr>
        <p:grpSpPr>
          <a:xfrm>
            <a:off x="1088808" y="3334651"/>
            <a:ext cx="13236800" cy="4361543"/>
            <a:chOff x="3276244" y="6207429"/>
            <a:chExt cx="9169400" cy="1469708"/>
          </a:xfrm>
        </p:grpSpPr>
        <p:sp>
          <p:nvSpPr>
            <p:cNvPr id="8" name="object 8"/>
            <p:cNvSpPr/>
            <p:nvPr/>
          </p:nvSpPr>
          <p:spPr>
            <a:xfrm>
              <a:off x="3276244" y="6280137"/>
              <a:ext cx="9169400" cy="1397000"/>
            </a:xfrm>
            <a:custGeom>
              <a:avLst/>
              <a:gdLst/>
              <a:ahLst/>
              <a:cxnLst/>
              <a:rect l="l" t="t" r="r" b="b"/>
              <a:pathLst>
                <a:path w="9169400" h="1397000">
                  <a:moveTo>
                    <a:pt x="9169400" y="0"/>
                  </a:moveTo>
                  <a:lnTo>
                    <a:pt x="0" y="0"/>
                  </a:lnTo>
                  <a:lnTo>
                    <a:pt x="0" y="1397000"/>
                  </a:lnTo>
                  <a:lnTo>
                    <a:pt x="9169400" y="1397000"/>
                  </a:lnTo>
                  <a:lnTo>
                    <a:pt x="9169400" y="0"/>
                  </a:lnTo>
                  <a:close/>
                </a:path>
              </a:pathLst>
            </a:custGeom>
            <a:solidFill>
              <a:srgbClr val="000000">
                <a:alpha val="25000"/>
              </a:srgbClr>
            </a:solidFill>
          </p:spPr>
          <p:txBody>
            <a:bodyPr wrap="square" lIns="0" tIns="0" rIns="0" bIns="0" rtlCol="0"/>
            <a:lstStyle/>
            <a:p>
              <a:endParaRPr/>
            </a:p>
          </p:txBody>
        </p:sp>
        <p:sp>
          <p:nvSpPr>
            <p:cNvPr id="9" name="object 9"/>
            <p:cNvSpPr/>
            <p:nvPr/>
          </p:nvSpPr>
          <p:spPr>
            <a:xfrm>
              <a:off x="3366565" y="6207429"/>
              <a:ext cx="9023350" cy="1397000"/>
            </a:xfrm>
            <a:custGeom>
              <a:avLst/>
              <a:gdLst/>
              <a:ahLst/>
              <a:cxnLst/>
              <a:rect l="l" t="t" r="r" b="b"/>
              <a:pathLst>
                <a:path w="9023350" h="1251584">
                  <a:moveTo>
                    <a:pt x="8870403" y="0"/>
                  </a:moveTo>
                  <a:lnTo>
                    <a:pt x="152400" y="0"/>
                  </a:lnTo>
                  <a:lnTo>
                    <a:pt x="104231" y="7769"/>
                  </a:lnTo>
                  <a:lnTo>
                    <a:pt x="62396" y="29405"/>
                  </a:lnTo>
                  <a:lnTo>
                    <a:pt x="29405" y="62396"/>
                  </a:lnTo>
                  <a:lnTo>
                    <a:pt x="7769" y="104231"/>
                  </a:lnTo>
                  <a:lnTo>
                    <a:pt x="0" y="152400"/>
                  </a:lnTo>
                  <a:lnTo>
                    <a:pt x="0" y="1098600"/>
                  </a:lnTo>
                  <a:lnTo>
                    <a:pt x="7769" y="1146773"/>
                  </a:lnTo>
                  <a:lnTo>
                    <a:pt x="29405" y="1188609"/>
                  </a:lnTo>
                  <a:lnTo>
                    <a:pt x="62396" y="1221598"/>
                  </a:lnTo>
                  <a:lnTo>
                    <a:pt x="104231" y="1243232"/>
                  </a:lnTo>
                  <a:lnTo>
                    <a:pt x="152400" y="1251000"/>
                  </a:lnTo>
                  <a:lnTo>
                    <a:pt x="8870403" y="1251000"/>
                  </a:lnTo>
                  <a:lnTo>
                    <a:pt x="8918572" y="1243232"/>
                  </a:lnTo>
                  <a:lnTo>
                    <a:pt x="8960407" y="1221598"/>
                  </a:lnTo>
                  <a:lnTo>
                    <a:pt x="8993398" y="1188609"/>
                  </a:lnTo>
                  <a:lnTo>
                    <a:pt x="9015033" y="1146773"/>
                  </a:lnTo>
                  <a:lnTo>
                    <a:pt x="9022803" y="1098600"/>
                  </a:lnTo>
                  <a:lnTo>
                    <a:pt x="9022803" y="152400"/>
                  </a:lnTo>
                  <a:lnTo>
                    <a:pt x="9015033" y="104231"/>
                  </a:lnTo>
                  <a:lnTo>
                    <a:pt x="8993398" y="62396"/>
                  </a:lnTo>
                  <a:lnTo>
                    <a:pt x="8960407" y="29405"/>
                  </a:lnTo>
                  <a:lnTo>
                    <a:pt x="8918572" y="7769"/>
                  </a:lnTo>
                  <a:lnTo>
                    <a:pt x="8870403" y="0"/>
                  </a:lnTo>
                  <a:close/>
                </a:path>
              </a:pathLst>
            </a:custGeom>
            <a:solidFill>
              <a:srgbClr val="E2EBCA"/>
            </a:solidFill>
          </p:spPr>
          <p:txBody>
            <a:bodyPr wrap="square" lIns="0" tIns="0" rIns="0" bIns="0" rtlCol="0"/>
            <a:lstStyle/>
            <a:p>
              <a:pPr algn="ctr"/>
              <a:endParaRPr lang="es-MX" sz="1800" b="0" i="0" u="none" strike="noStrike" baseline="0" dirty="0">
                <a:latin typeface="AvantGarde-CondDemi"/>
              </a:endParaRPr>
            </a:p>
            <a:p>
              <a:pPr algn="ctr"/>
              <a:r>
                <a:rPr lang="es-MX" sz="1800" b="0" i="0" u="none" strike="noStrike" baseline="0" dirty="0">
                  <a:latin typeface="AvantGarde-CondDemi"/>
                </a:rPr>
                <a:t>“</a:t>
              </a:r>
              <a:r>
                <a:rPr lang="es-MX" sz="2400" b="0" i="0" u="none" strike="noStrike" baseline="0" dirty="0">
                  <a:latin typeface="AvantGarde-CondDemi"/>
                </a:rPr>
                <a:t>Los conflictos de interés constituyen un riesgo de corrupción. Ahora bien, no</a:t>
              </a:r>
            </a:p>
            <a:p>
              <a:pPr algn="ctr"/>
              <a:r>
                <a:rPr lang="es-MX" sz="2400" b="0" i="0" u="none" strike="noStrike" baseline="0" dirty="0">
                  <a:latin typeface="AvantGarde-CondDemi"/>
                </a:rPr>
                <a:t>debemos confundir el riesgo de corrupción con la corrupción efectiva. Si el interés particular de</a:t>
              </a:r>
            </a:p>
            <a:p>
              <a:pPr algn="ctr"/>
              <a:r>
                <a:rPr lang="es-MX" sz="2400" b="0" i="0" u="none" strike="noStrike" baseline="0" dirty="0">
                  <a:latin typeface="AvantGarde-CondDemi"/>
                </a:rPr>
                <a:t>un trabajador público acabase sesgando, efectivamente, su juicio, y este trabajador obtuviese un</a:t>
              </a:r>
            </a:p>
            <a:p>
              <a:pPr algn="ctr"/>
              <a:r>
                <a:rPr lang="es-CR" sz="2400" b="0" i="0" u="none" strike="noStrike" baseline="0" dirty="0">
                  <a:latin typeface="AvantGarde-CondDemi"/>
                </a:rPr>
                <a:t>beneficio personal (directo o indirecto, económico o de otro tipo, presente o futuro) abusando de su </a:t>
              </a:r>
              <a:r>
                <a:rPr lang="es-MX" sz="2400" b="0" i="0" u="none" strike="noStrike" baseline="0" dirty="0">
                  <a:latin typeface="AvantGarde-CondDemi"/>
                </a:rPr>
                <a:t>posición (de su capacidad de decisión y de los recursos que tiene a su alcance), entonces estaría convirtiéndose en un acto de corrupción.”</a:t>
              </a:r>
            </a:p>
            <a:p>
              <a:pPr algn="ctr"/>
              <a:endParaRPr lang="es-MX" sz="2400" dirty="0">
                <a:latin typeface="AvantGarde-CondDemi"/>
              </a:endParaRPr>
            </a:p>
            <a:p>
              <a:pPr algn="ctr"/>
              <a:endParaRPr lang="es-MX" sz="2400" b="0" i="0" u="none" strike="noStrike" baseline="0" dirty="0">
                <a:latin typeface="AvantGarde-CondDemi"/>
              </a:endParaRPr>
            </a:p>
            <a:p>
              <a:pPr algn="l"/>
              <a:endParaRPr lang="es-MX" sz="1800" b="0" i="0" u="none" strike="noStrike" baseline="0" dirty="0">
                <a:latin typeface="AvantGarde-CondDemi"/>
              </a:endParaRPr>
            </a:p>
            <a:p>
              <a:pPr algn="r"/>
              <a:r>
                <a:rPr lang="es-CR" sz="1800" b="0" i="0" u="none" strike="noStrike" baseline="0" dirty="0">
                  <a:latin typeface="AvantGarde-CondBook"/>
                </a:rPr>
                <a:t>Oficina </a:t>
              </a:r>
              <a:r>
                <a:rPr lang="es-CR" sz="1800" b="0" i="0" u="none" strike="noStrike" baseline="0" dirty="0" err="1">
                  <a:latin typeface="AvantGarde-CondBook"/>
                </a:rPr>
                <a:t>Antifrau</a:t>
              </a:r>
              <a:r>
                <a:rPr lang="es-CR" sz="1800" b="0" i="0" u="none" strike="noStrike" baseline="0" dirty="0">
                  <a:latin typeface="AvantGarde-CondBook"/>
                </a:rPr>
                <a:t> de Catalunya / Oficina Antifraude de Cataluña</a:t>
              </a:r>
              <a:endParaRPr lang="es-MX" sz="1800" dirty="0">
                <a:latin typeface="Century Gothic"/>
                <a:cs typeface="Century Gothic"/>
              </a:endParaRPr>
            </a:p>
            <a:p>
              <a:endParaRPr dirty="0"/>
            </a:p>
          </p:txBody>
        </p:sp>
      </p:grpSp>
      <p:grpSp>
        <p:nvGrpSpPr>
          <p:cNvPr id="20" name="object 20"/>
          <p:cNvGrpSpPr/>
          <p:nvPr/>
        </p:nvGrpSpPr>
        <p:grpSpPr>
          <a:xfrm>
            <a:off x="0" y="0"/>
            <a:ext cx="15543530" cy="1584325"/>
            <a:chOff x="0" y="0"/>
            <a:chExt cx="15543530" cy="1584325"/>
          </a:xfrm>
        </p:grpSpPr>
        <p:sp>
          <p:nvSpPr>
            <p:cNvPr id="21" name="object 21"/>
            <p:cNvSpPr/>
            <p:nvPr/>
          </p:nvSpPr>
          <p:spPr>
            <a:xfrm>
              <a:off x="0" y="0"/>
              <a:ext cx="15543530" cy="1582420"/>
            </a:xfrm>
            <a:custGeom>
              <a:avLst/>
              <a:gdLst/>
              <a:ahLst/>
              <a:cxnLst/>
              <a:rect l="l" t="t" r="r" b="b"/>
              <a:pathLst>
                <a:path w="15543530" h="1582420">
                  <a:moveTo>
                    <a:pt x="15542933" y="0"/>
                  </a:moveTo>
                  <a:lnTo>
                    <a:pt x="0" y="0"/>
                  </a:lnTo>
                  <a:lnTo>
                    <a:pt x="0" y="1581911"/>
                  </a:lnTo>
                  <a:lnTo>
                    <a:pt x="15542933" y="1581911"/>
                  </a:lnTo>
                  <a:lnTo>
                    <a:pt x="15542933" y="0"/>
                  </a:lnTo>
                  <a:close/>
                </a:path>
              </a:pathLst>
            </a:custGeom>
            <a:solidFill>
              <a:srgbClr val="3970B2"/>
            </a:solidFill>
          </p:spPr>
          <p:txBody>
            <a:bodyPr wrap="square" lIns="0" tIns="0" rIns="0" bIns="0" rtlCol="0"/>
            <a:lstStyle/>
            <a:p>
              <a:endParaRPr/>
            </a:p>
          </p:txBody>
        </p:sp>
        <p:sp>
          <p:nvSpPr>
            <p:cNvPr id="22" name="object 22"/>
            <p:cNvSpPr/>
            <p:nvPr/>
          </p:nvSpPr>
          <p:spPr>
            <a:xfrm>
              <a:off x="455333" y="0"/>
              <a:ext cx="1143000" cy="1584325"/>
            </a:xfrm>
            <a:custGeom>
              <a:avLst/>
              <a:gdLst/>
              <a:ahLst/>
              <a:cxnLst/>
              <a:rect l="l" t="t" r="r" b="b"/>
              <a:pathLst>
                <a:path w="1143000" h="1584325">
                  <a:moveTo>
                    <a:pt x="0" y="1583994"/>
                  </a:moveTo>
                  <a:lnTo>
                    <a:pt x="1143000" y="1583994"/>
                  </a:lnTo>
                  <a:lnTo>
                    <a:pt x="1143000" y="0"/>
                  </a:lnTo>
                  <a:lnTo>
                    <a:pt x="0" y="0"/>
                  </a:lnTo>
                  <a:lnTo>
                    <a:pt x="0" y="1583994"/>
                  </a:lnTo>
                  <a:close/>
                </a:path>
              </a:pathLst>
            </a:custGeom>
            <a:solidFill>
              <a:srgbClr val="005FAB">
                <a:alpha val="19999"/>
              </a:srgbClr>
            </a:solidFill>
          </p:spPr>
          <p:txBody>
            <a:bodyPr wrap="square" lIns="0" tIns="0" rIns="0" bIns="0" rtlCol="0"/>
            <a:lstStyle/>
            <a:p>
              <a:endParaRPr/>
            </a:p>
          </p:txBody>
        </p:sp>
      </p:grpSp>
      <p:sp>
        <p:nvSpPr>
          <p:cNvPr id="23" name="object 23"/>
          <p:cNvSpPr txBox="1">
            <a:spLocks noGrp="1"/>
          </p:cNvSpPr>
          <p:nvPr>
            <p:ph type="title"/>
          </p:nvPr>
        </p:nvSpPr>
        <p:spPr>
          <a:xfrm>
            <a:off x="700258" y="678788"/>
            <a:ext cx="9895840" cy="574040"/>
          </a:xfrm>
          <a:prstGeom prst="rect">
            <a:avLst/>
          </a:prstGeom>
        </p:spPr>
        <p:txBody>
          <a:bodyPr vert="horz" wrap="square" lIns="0" tIns="0" rIns="0" bIns="0" rtlCol="0">
            <a:spAutoFit/>
          </a:bodyPr>
          <a:lstStyle/>
          <a:p>
            <a:pPr marL="12700">
              <a:lnSpc>
                <a:spcPts val="4520"/>
              </a:lnSpc>
              <a:tabLst>
                <a:tab pos="897890" algn="l"/>
              </a:tabLst>
            </a:pPr>
            <a:r>
              <a:rPr sz="10800" spc="-37" baseline="-18904" dirty="0">
                <a:solidFill>
                  <a:srgbClr val="F7A707"/>
                </a:solidFill>
                <a:latin typeface="Impact"/>
                <a:cs typeface="Impact"/>
              </a:rPr>
              <a:t>2.</a:t>
            </a:r>
            <a:r>
              <a:rPr sz="10800" baseline="-18904" dirty="0">
                <a:solidFill>
                  <a:srgbClr val="F7A707"/>
                </a:solidFill>
                <a:latin typeface="Impact"/>
                <a:cs typeface="Impact"/>
              </a:rPr>
              <a:t>	</a:t>
            </a:r>
            <a:r>
              <a:rPr sz="3600" b="1" dirty="0">
                <a:solidFill>
                  <a:srgbClr val="FFFFFF"/>
                </a:solidFill>
                <a:latin typeface="Century Gothic"/>
                <a:cs typeface="Century Gothic"/>
              </a:rPr>
              <a:t>Los</a:t>
            </a:r>
            <a:r>
              <a:rPr sz="3600" b="1" spc="-20" dirty="0">
                <a:solidFill>
                  <a:srgbClr val="FFFFFF"/>
                </a:solidFill>
                <a:latin typeface="Century Gothic"/>
                <a:cs typeface="Century Gothic"/>
              </a:rPr>
              <a:t> </a:t>
            </a:r>
            <a:r>
              <a:rPr sz="3600" b="1" dirty="0">
                <a:solidFill>
                  <a:srgbClr val="FFFFFF"/>
                </a:solidFill>
                <a:latin typeface="Century Gothic"/>
                <a:cs typeface="Century Gothic"/>
              </a:rPr>
              <a:t>conflictos</a:t>
            </a:r>
            <a:r>
              <a:rPr sz="3600" b="1" spc="-15" dirty="0">
                <a:solidFill>
                  <a:srgbClr val="FFFFFF"/>
                </a:solidFill>
                <a:latin typeface="Century Gothic"/>
                <a:cs typeface="Century Gothic"/>
              </a:rPr>
              <a:t> </a:t>
            </a:r>
            <a:r>
              <a:rPr sz="3600" b="1" dirty="0">
                <a:solidFill>
                  <a:srgbClr val="FFFFFF"/>
                </a:solidFill>
                <a:latin typeface="Century Gothic"/>
                <a:cs typeface="Century Gothic"/>
              </a:rPr>
              <a:t>de</a:t>
            </a:r>
            <a:r>
              <a:rPr sz="3600" b="1" spc="-20" dirty="0">
                <a:solidFill>
                  <a:srgbClr val="FFFFFF"/>
                </a:solidFill>
                <a:latin typeface="Century Gothic"/>
                <a:cs typeface="Century Gothic"/>
              </a:rPr>
              <a:t> </a:t>
            </a:r>
            <a:r>
              <a:rPr sz="3600" b="1" dirty="0">
                <a:solidFill>
                  <a:srgbClr val="FFFFFF"/>
                </a:solidFill>
                <a:latin typeface="Century Gothic"/>
                <a:cs typeface="Century Gothic"/>
              </a:rPr>
              <a:t>intereses</a:t>
            </a:r>
            <a:r>
              <a:rPr sz="3600" b="1" spc="-15" dirty="0">
                <a:solidFill>
                  <a:srgbClr val="FFFFFF"/>
                </a:solidFill>
                <a:latin typeface="Century Gothic"/>
                <a:cs typeface="Century Gothic"/>
              </a:rPr>
              <a:t> </a:t>
            </a:r>
            <a:r>
              <a:rPr sz="3600" b="1" dirty="0">
                <a:solidFill>
                  <a:srgbClr val="FFFFFF"/>
                </a:solidFill>
                <a:latin typeface="Century Gothic"/>
                <a:cs typeface="Century Gothic"/>
              </a:rPr>
              <a:t>como</a:t>
            </a:r>
            <a:r>
              <a:rPr sz="3600" b="1" spc="-15" dirty="0">
                <a:solidFill>
                  <a:srgbClr val="FFFFFF"/>
                </a:solidFill>
                <a:latin typeface="Century Gothic"/>
                <a:cs typeface="Century Gothic"/>
              </a:rPr>
              <a:t> </a:t>
            </a:r>
            <a:r>
              <a:rPr sz="3600" b="1" spc="-10" dirty="0">
                <a:solidFill>
                  <a:srgbClr val="FFFFFF"/>
                </a:solidFill>
                <a:latin typeface="Century Gothic"/>
                <a:cs typeface="Century Gothic"/>
              </a:rPr>
              <a:t>riesgos.</a:t>
            </a:r>
            <a:endParaRPr sz="3600">
              <a:latin typeface="Century Gothic"/>
              <a:cs typeface="Century Gothic"/>
            </a:endParaRPr>
          </a:p>
        </p:txBody>
      </p:sp>
    </p:spTree>
    <p:extLst>
      <p:ext uri="{BB962C8B-B14F-4D97-AF65-F5344CB8AC3E}">
        <p14:creationId xmlns:p14="http://schemas.microsoft.com/office/powerpoint/2010/main" val="2205972541"/>
      </p:ext>
    </p:extLst>
  </p:cSld>
  <p:clrMapOvr>
    <a:masterClrMapping/>
  </p:clrMapOvr>
  <p:transition>
    <p:pull dir="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object 3"/>
          <p:cNvPicPr/>
          <p:nvPr/>
        </p:nvPicPr>
        <p:blipFill>
          <a:blip r:embed="rId2" cstate="print"/>
          <a:stretch>
            <a:fillRect/>
          </a:stretch>
        </p:blipFill>
        <p:spPr>
          <a:xfrm>
            <a:off x="2868295" y="8648700"/>
            <a:ext cx="12676505" cy="1409700"/>
          </a:xfrm>
          <a:prstGeom prst="rect">
            <a:avLst/>
          </a:prstGeom>
        </p:spPr>
      </p:pic>
      <p:sp>
        <p:nvSpPr>
          <p:cNvPr id="14" name="object 14"/>
          <p:cNvSpPr txBox="1"/>
          <p:nvPr/>
        </p:nvSpPr>
        <p:spPr>
          <a:xfrm>
            <a:off x="547828" y="1636171"/>
            <a:ext cx="13472972" cy="412934"/>
          </a:xfrm>
          <a:prstGeom prst="rect">
            <a:avLst/>
          </a:prstGeom>
        </p:spPr>
        <p:txBody>
          <a:bodyPr vert="horz" wrap="square" lIns="0" tIns="12700" rIns="0" bIns="0" rtlCol="0">
            <a:spAutoFit/>
          </a:bodyPr>
          <a:lstStyle/>
          <a:p>
            <a:pPr marL="12700" algn="just">
              <a:lnSpc>
                <a:spcPct val="100000"/>
              </a:lnSpc>
              <a:spcBef>
                <a:spcPts val="100"/>
              </a:spcBef>
            </a:pPr>
            <a:r>
              <a:rPr lang="es-CR" sz="2600" b="1" spc="114" dirty="0">
                <a:latin typeface="Century Gothic"/>
                <a:cs typeface="Century Gothic"/>
              </a:rPr>
              <a:t>Los conflictos de intereses tienen asociados riesgos de mucha gravedad.</a:t>
            </a:r>
            <a:endParaRPr sz="2600" dirty="0">
              <a:latin typeface="Century Gothic"/>
              <a:cs typeface="Century Gothic"/>
            </a:endParaRPr>
          </a:p>
        </p:txBody>
      </p:sp>
      <p:sp>
        <p:nvSpPr>
          <p:cNvPr id="23" name="object 23"/>
          <p:cNvSpPr txBox="1">
            <a:spLocks noGrp="1"/>
          </p:cNvSpPr>
          <p:nvPr>
            <p:ph type="title"/>
          </p:nvPr>
        </p:nvSpPr>
        <p:spPr>
          <a:xfrm>
            <a:off x="11586656" y="-18261"/>
            <a:ext cx="3805743" cy="1120820"/>
          </a:xfrm>
          <a:prstGeom prst="rect">
            <a:avLst/>
          </a:prstGeom>
        </p:spPr>
        <p:txBody>
          <a:bodyPr vert="horz" wrap="square" lIns="0" tIns="12700" rIns="0" bIns="0" rtlCol="0">
            <a:spAutoFit/>
          </a:bodyPr>
          <a:lstStyle/>
          <a:p>
            <a:pPr marL="38100">
              <a:lnSpc>
                <a:spcPct val="100000"/>
              </a:lnSpc>
              <a:spcBef>
                <a:spcPts val="100"/>
              </a:spcBef>
            </a:pPr>
            <a:r>
              <a:rPr sz="10800" spc="-555" baseline="-21219" dirty="0">
                <a:solidFill>
                  <a:srgbClr val="F7A707"/>
                </a:solidFill>
                <a:latin typeface="Impact"/>
                <a:cs typeface="Impact"/>
              </a:rPr>
              <a:t> </a:t>
            </a:r>
            <a:r>
              <a:rPr lang="es-CR" sz="1800" spc="-110" dirty="0"/>
              <a:t>Los conflictos de intereses como riesgos</a:t>
            </a:r>
            <a:endParaRPr sz="1800" dirty="0">
              <a:latin typeface="Impact"/>
              <a:cs typeface="Impact"/>
            </a:endParaRPr>
          </a:p>
        </p:txBody>
      </p:sp>
      <p:sp>
        <p:nvSpPr>
          <p:cNvPr id="24" name="object 24"/>
          <p:cNvSpPr/>
          <p:nvPr/>
        </p:nvSpPr>
        <p:spPr>
          <a:xfrm>
            <a:off x="-102007" y="633379"/>
            <a:ext cx="10972800" cy="280915"/>
          </a:xfrm>
          <a:custGeom>
            <a:avLst/>
            <a:gdLst/>
            <a:ahLst/>
            <a:cxnLst/>
            <a:rect l="l" t="t" r="r" b="b"/>
            <a:pathLst>
              <a:path w="11506200" h="267334">
                <a:moveTo>
                  <a:pt x="11505603" y="0"/>
                </a:moveTo>
                <a:lnTo>
                  <a:pt x="0" y="0"/>
                </a:lnTo>
                <a:lnTo>
                  <a:pt x="0" y="267296"/>
                </a:lnTo>
                <a:lnTo>
                  <a:pt x="11505603" y="267296"/>
                </a:lnTo>
                <a:lnTo>
                  <a:pt x="11505603" y="0"/>
                </a:lnTo>
                <a:close/>
              </a:path>
            </a:pathLst>
          </a:custGeom>
          <a:solidFill>
            <a:srgbClr val="8FB5E1"/>
          </a:solidFill>
        </p:spPr>
        <p:txBody>
          <a:bodyPr wrap="square" lIns="0" tIns="0" rIns="0" bIns="0" rtlCol="0"/>
          <a:lstStyle/>
          <a:p>
            <a:endParaRPr/>
          </a:p>
        </p:txBody>
      </p:sp>
      <p:sp>
        <p:nvSpPr>
          <p:cNvPr id="26" name="object 26">
            <a:extLst>
              <a:ext uri="{FF2B5EF4-FFF2-40B4-BE49-F238E27FC236}">
                <a16:creationId xmlns:a16="http://schemas.microsoft.com/office/drawing/2014/main" id="{690137A5-ACDC-4862-9A83-A0DBE15F0DAB}"/>
              </a:ext>
            </a:extLst>
          </p:cNvPr>
          <p:cNvSpPr txBox="1">
            <a:spLocks/>
          </p:cNvSpPr>
          <p:nvPr/>
        </p:nvSpPr>
        <p:spPr>
          <a:xfrm>
            <a:off x="11109414" y="65005"/>
            <a:ext cx="510540" cy="1122680"/>
          </a:xfrm>
          <a:prstGeom prst="rect">
            <a:avLst/>
          </a:prstGeom>
        </p:spPr>
        <p:txBody>
          <a:bodyPr vert="horz" wrap="square" lIns="0" tIns="12700" rIns="0" bIns="0" rtlCol="0">
            <a:spAutoFit/>
          </a:bodyPr>
          <a:lstStyle>
            <a:lvl1pPr>
              <a:defRPr sz="1800" b="0" i="0">
                <a:solidFill>
                  <a:srgbClr val="575756"/>
                </a:solidFill>
                <a:latin typeface="Tahoma"/>
                <a:ea typeface="+mj-ea"/>
                <a:cs typeface="Tahoma"/>
              </a:defRPr>
            </a:lvl1pPr>
          </a:lstStyle>
          <a:p>
            <a:pPr marL="12700">
              <a:spcBef>
                <a:spcPts val="100"/>
              </a:spcBef>
            </a:pPr>
            <a:r>
              <a:rPr lang="es-CR" sz="7200" spc="-50" dirty="0">
                <a:solidFill>
                  <a:srgbClr val="F7A707"/>
                </a:solidFill>
                <a:latin typeface="Impact"/>
                <a:cs typeface="Impact"/>
              </a:rPr>
              <a:t>2</a:t>
            </a:r>
            <a:endParaRPr lang="es-CR" sz="7200" dirty="0">
              <a:latin typeface="Impact"/>
              <a:cs typeface="Impact"/>
            </a:endParaRPr>
          </a:p>
        </p:txBody>
      </p:sp>
      <p:grpSp>
        <p:nvGrpSpPr>
          <p:cNvPr id="29" name="object 10">
            <a:extLst>
              <a:ext uri="{FF2B5EF4-FFF2-40B4-BE49-F238E27FC236}">
                <a16:creationId xmlns:a16="http://schemas.microsoft.com/office/drawing/2014/main" id="{6BF1A2AB-FC9E-488B-BBC9-0AC0AD37ABFD}"/>
              </a:ext>
            </a:extLst>
          </p:cNvPr>
          <p:cNvGrpSpPr/>
          <p:nvPr/>
        </p:nvGrpSpPr>
        <p:grpSpPr>
          <a:xfrm>
            <a:off x="734061" y="2582717"/>
            <a:ext cx="13871706" cy="6713683"/>
            <a:chOff x="1081662" y="5242984"/>
            <a:chExt cx="13871706" cy="1938904"/>
          </a:xfrm>
        </p:grpSpPr>
        <p:sp>
          <p:nvSpPr>
            <p:cNvPr id="30" name="object 11">
              <a:extLst>
                <a:ext uri="{FF2B5EF4-FFF2-40B4-BE49-F238E27FC236}">
                  <a16:creationId xmlns:a16="http://schemas.microsoft.com/office/drawing/2014/main" id="{083B6AB1-D03B-4F4E-8660-1FC75A9AE9DF}"/>
                </a:ext>
              </a:extLst>
            </p:cNvPr>
            <p:cNvSpPr/>
            <p:nvPr/>
          </p:nvSpPr>
          <p:spPr>
            <a:xfrm>
              <a:off x="1096898" y="5473738"/>
              <a:ext cx="13557250" cy="1708150"/>
            </a:xfrm>
            <a:custGeom>
              <a:avLst/>
              <a:gdLst/>
              <a:ahLst/>
              <a:cxnLst/>
              <a:rect l="l" t="t" r="r" b="b"/>
              <a:pathLst>
                <a:path w="13557250" h="1708150">
                  <a:moveTo>
                    <a:pt x="13557250" y="0"/>
                  </a:moveTo>
                  <a:lnTo>
                    <a:pt x="0" y="0"/>
                  </a:lnTo>
                  <a:lnTo>
                    <a:pt x="0" y="1708150"/>
                  </a:lnTo>
                  <a:lnTo>
                    <a:pt x="13557250" y="1708150"/>
                  </a:lnTo>
                  <a:lnTo>
                    <a:pt x="13557250" y="0"/>
                  </a:lnTo>
                  <a:close/>
                </a:path>
              </a:pathLst>
            </a:custGeom>
            <a:solidFill>
              <a:srgbClr val="000000">
                <a:alpha val="25000"/>
              </a:srgbClr>
            </a:solidFill>
          </p:spPr>
          <p:txBody>
            <a:bodyPr wrap="square" lIns="0" tIns="0" rIns="0" bIns="0" rtlCol="0"/>
            <a:lstStyle/>
            <a:p>
              <a:endParaRPr/>
            </a:p>
          </p:txBody>
        </p:sp>
        <p:sp>
          <p:nvSpPr>
            <p:cNvPr id="31" name="object 12">
              <a:extLst>
                <a:ext uri="{FF2B5EF4-FFF2-40B4-BE49-F238E27FC236}">
                  <a16:creationId xmlns:a16="http://schemas.microsoft.com/office/drawing/2014/main" id="{69B90373-3F6F-4D4A-818C-17599B962421}"/>
                </a:ext>
              </a:extLst>
            </p:cNvPr>
            <p:cNvSpPr/>
            <p:nvPr/>
          </p:nvSpPr>
          <p:spPr>
            <a:xfrm>
              <a:off x="1081662" y="5458504"/>
              <a:ext cx="13410565" cy="1562735"/>
            </a:xfrm>
            <a:custGeom>
              <a:avLst/>
              <a:gdLst/>
              <a:ahLst/>
              <a:cxnLst/>
              <a:rect l="l" t="t" r="r" b="b"/>
              <a:pathLst>
                <a:path w="13410565" h="1562734">
                  <a:moveTo>
                    <a:pt x="13258139" y="0"/>
                  </a:moveTo>
                  <a:lnTo>
                    <a:pt x="152400" y="0"/>
                  </a:lnTo>
                  <a:lnTo>
                    <a:pt x="104231" y="7769"/>
                  </a:lnTo>
                  <a:lnTo>
                    <a:pt x="62396" y="29405"/>
                  </a:lnTo>
                  <a:lnTo>
                    <a:pt x="29405" y="62396"/>
                  </a:lnTo>
                  <a:lnTo>
                    <a:pt x="7769" y="104231"/>
                  </a:lnTo>
                  <a:lnTo>
                    <a:pt x="0" y="152400"/>
                  </a:lnTo>
                  <a:lnTo>
                    <a:pt x="0" y="1410004"/>
                  </a:lnTo>
                  <a:lnTo>
                    <a:pt x="7769" y="1458172"/>
                  </a:lnTo>
                  <a:lnTo>
                    <a:pt x="29405" y="1500007"/>
                  </a:lnTo>
                  <a:lnTo>
                    <a:pt x="62396" y="1532998"/>
                  </a:lnTo>
                  <a:lnTo>
                    <a:pt x="104231" y="1554634"/>
                  </a:lnTo>
                  <a:lnTo>
                    <a:pt x="152400" y="1562404"/>
                  </a:lnTo>
                  <a:lnTo>
                    <a:pt x="13258139" y="1562404"/>
                  </a:lnTo>
                  <a:lnTo>
                    <a:pt x="13306307" y="1554634"/>
                  </a:lnTo>
                  <a:lnTo>
                    <a:pt x="13348142" y="1532998"/>
                  </a:lnTo>
                  <a:lnTo>
                    <a:pt x="13381133" y="1500007"/>
                  </a:lnTo>
                  <a:lnTo>
                    <a:pt x="13402769" y="1458172"/>
                  </a:lnTo>
                  <a:lnTo>
                    <a:pt x="13410539" y="1410004"/>
                  </a:lnTo>
                  <a:lnTo>
                    <a:pt x="13410539" y="152400"/>
                  </a:lnTo>
                  <a:lnTo>
                    <a:pt x="13402769" y="104231"/>
                  </a:lnTo>
                  <a:lnTo>
                    <a:pt x="13381133" y="62396"/>
                  </a:lnTo>
                  <a:lnTo>
                    <a:pt x="13348142" y="29405"/>
                  </a:lnTo>
                  <a:lnTo>
                    <a:pt x="13306307" y="7769"/>
                  </a:lnTo>
                  <a:lnTo>
                    <a:pt x="13258139" y="0"/>
                  </a:lnTo>
                  <a:close/>
                </a:path>
              </a:pathLst>
            </a:custGeom>
            <a:solidFill>
              <a:srgbClr val="FEECD1"/>
            </a:solidFill>
          </p:spPr>
          <p:txBody>
            <a:bodyPr wrap="square" lIns="0" tIns="0" rIns="0" bIns="0" rtlCol="0"/>
            <a:lstStyle/>
            <a:p>
              <a:endParaRPr/>
            </a:p>
          </p:txBody>
        </p:sp>
        <p:sp>
          <p:nvSpPr>
            <p:cNvPr id="32" name="object 13">
              <a:extLst>
                <a:ext uri="{FF2B5EF4-FFF2-40B4-BE49-F238E27FC236}">
                  <a16:creationId xmlns:a16="http://schemas.microsoft.com/office/drawing/2014/main" id="{EA88A54A-A26F-46BB-A60D-08BB94CDE976}"/>
                </a:ext>
              </a:extLst>
            </p:cNvPr>
            <p:cNvSpPr/>
            <p:nvPr/>
          </p:nvSpPr>
          <p:spPr>
            <a:xfrm>
              <a:off x="1410724" y="5242984"/>
              <a:ext cx="13542644" cy="308942"/>
            </a:xfrm>
            <a:custGeom>
              <a:avLst/>
              <a:gdLst/>
              <a:ahLst/>
              <a:cxnLst/>
              <a:rect l="l" t="t" r="r" b="b"/>
              <a:pathLst>
                <a:path w="13542644" h="570864">
                  <a:moveTo>
                    <a:pt x="13542086" y="0"/>
                  </a:moveTo>
                  <a:lnTo>
                    <a:pt x="0" y="0"/>
                  </a:lnTo>
                  <a:lnTo>
                    <a:pt x="0" y="570395"/>
                  </a:lnTo>
                  <a:lnTo>
                    <a:pt x="13542086" y="570395"/>
                  </a:lnTo>
                  <a:lnTo>
                    <a:pt x="13542086" y="0"/>
                  </a:lnTo>
                  <a:close/>
                </a:path>
              </a:pathLst>
            </a:custGeom>
            <a:solidFill>
              <a:srgbClr val="FCCA7F"/>
            </a:solidFill>
          </p:spPr>
          <p:txBody>
            <a:bodyPr wrap="square" lIns="0" tIns="0" rIns="0" bIns="0" rtlCol="0"/>
            <a:lstStyle/>
            <a:p>
              <a:endParaRPr/>
            </a:p>
          </p:txBody>
        </p:sp>
      </p:grpSp>
      <p:sp>
        <p:nvSpPr>
          <p:cNvPr id="34" name="object 16">
            <a:extLst>
              <a:ext uri="{FF2B5EF4-FFF2-40B4-BE49-F238E27FC236}">
                <a16:creationId xmlns:a16="http://schemas.microsoft.com/office/drawing/2014/main" id="{EE978CB3-B4AC-4F2C-B1C9-1D315BA984F0}"/>
              </a:ext>
            </a:extLst>
          </p:cNvPr>
          <p:cNvSpPr txBox="1"/>
          <p:nvPr/>
        </p:nvSpPr>
        <p:spPr>
          <a:xfrm>
            <a:off x="1013778" y="2732891"/>
            <a:ext cx="13517244" cy="430246"/>
          </a:xfrm>
          <a:prstGeom prst="rect">
            <a:avLst/>
          </a:prstGeom>
          <a:solidFill>
            <a:srgbClr val="FCCA7F"/>
          </a:solidFill>
        </p:spPr>
        <p:txBody>
          <a:bodyPr vert="horz" wrap="square" lIns="0" tIns="90805" rIns="0" bIns="0" rtlCol="0">
            <a:spAutoFit/>
          </a:bodyPr>
          <a:lstStyle/>
          <a:p>
            <a:pPr marL="80645">
              <a:lnSpc>
                <a:spcPct val="100000"/>
              </a:lnSpc>
              <a:spcBef>
                <a:spcPts val="715"/>
              </a:spcBef>
            </a:pPr>
            <a:r>
              <a:rPr lang="es-CR" sz="2200" b="1" dirty="0">
                <a:latin typeface="Century Gothic"/>
                <a:cs typeface="Century Gothic"/>
              </a:rPr>
              <a:t>Entre ellos, que se:</a:t>
            </a:r>
            <a:endParaRPr sz="2200" b="1" dirty="0">
              <a:latin typeface="Century Gothic"/>
              <a:cs typeface="Century Gothic"/>
            </a:endParaRPr>
          </a:p>
        </p:txBody>
      </p:sp>
      <p:sp>
        <p:nvSpPr>
          <p:cNvPr id="35" name="object 18">
            <a:extLst>
              <a:ext uri="{FF2B5EF4-FFF2-40B4-BE49-F238E27FC236}">
                <a16:creationId xmlns:a16="http://schemas.microsoft.com/office/drawing/2014/main" id="{5E1B3E39-AC24-4FE4-AFE0-5E4C4E014BAB}"/>
              </a:ext>
            </a:extLst>
          </p:cNvPr>
          <p:cNvSpPr txBox="1"/>
          <p:nvPr/>
        </p:nvSpPr>
        <p:spPr>
          <a:xfrm>
            <a:off x="521702" y="4091544"/>
            <a:ext cx="13557250" cy="4303742"/>
          </a:xfrm>
          <a:prstGeom prst="rect">
            <a:avLst/>
          </a:prstGeom>
        </p:spPr>
        <p:txBody>
          <a:bodyPr vert="horz" wrap="square" lIns="0" tIns="96520" rIns="0" bIns="0" rtlCol="0">
            <a:spAutoFit/>
          </a:bodyPr>
          <a:lstStyle/>
          <a:p>
            <a:pPr marL="995680" indent="-457200">
              <a:lnSpc>
                <a:spcPct val="100000"/>
              </a:lnSpc>
              <a:spcBef>
                <a:spcPts val="760"/>
              </a:spcBef>
              <a:buClr>
                <a:srgbClr val="95A6B0"/>
              </a:buClr>
              <a:buSzPct val="136363"/>
              <a:buFont typeface="Segoe UI Symbol"/>
              <a:buChar char="✓"/>
              <a:tabLst>
                <a:tab pos="995680" algn="l"/>
              </a:tabLst>
            </a:pPr>
            <a:r>
              <a:rPr lang="es-CR" sz="2400" spc="-140" dirty="0">
                <a:latin typeface="Tahoma"/>
                <a:cs typeface="Tahoma"/>
              </a:rPr>
              <a:t>Limite el cumplimiento de los fines públicos a cargos de la Institución y, por tanto, el interés público no sea satisfecho</a:t>
            </a:r>
            <a:r>
              <a:rPr sz="2400" spc="-35" dirty="0">
                <a:latin typeface="Tahoma"/>
                <a:cs typeface="Tahoma"/>
              </a:rPr>
              <a:t>.</a:t>
            </a:r>
            <a:endParaRPr lang="es-CR" sz="2400" spc="-35" dirty="0">
              <a:latin typeface="Tahoma"/>
              <a:cs typeface="Tahoma"/>
            </a:endParaRPr>
          </a:p>
          <a:p>
            <a:pPr marL="995680" indent="-457200">
              <a:lnSpc>
                <a:spcPct val="100000"/>
              </a:lnSpc>
              <a:spcBef>
                <a:spcPts val="760"/>
              </a:spcBef>
              <a:buClr>
                <a:srgbClr val="95A6B0"/>
              </a:buClr>
              <a:buSzPct val="136363"/>
              <a:buFont typeface="Segoe UI Symbol"/>
              <a:buChar char="✓"/>
              <a:tabLst>
                <a:tab pos="995680" algn="l"/>
              </a:tabLst>
            </a:pPr>
            <a:r>
              <a:rPr lang="es-CR" sz="2400" spc="-35" dirty="0">
                <a:latin typeface="Tahoma"/>
                <a:cs typeface="Tahoma"/>
              </a:rPr>
              <a:t>Manipulen los entes y órganos públicos para satisfacer intereses particulares.</a:t>
            </a:r>
          </a:p>
          <a:p>
            <a:pPr marL="995680" indent="-457200">
              <a:lnSpc>
                <a:spcPct val="100000"/>
              </a:lnSpc>
              <a:spcBef>
                <a:spcPts val="760"/>
              </a:spcBef>
              <a:buClr>
                <a:srgbClr val="95A6B0"/>
              </a:buClr>
              <a:buSzPct val="136363"/>
              <a:buFont typeface="Segoe UI Symbol"/>
              <a:buChar char="✓"/>
              <a:tabLst>
                <a:tab pos="995680" algn="l"/>
              </a:tabLst>
            </a:pPr>
            <a:r>
              <a:rPr lang="es-CR" sz="2400" spc="-35" dirty="0">
                <a:latin typeface="Tahoma"/>
                <a:cs typeface="Tahoma"/>
              </a:rPr>
              <a:t>Altere el normal funcionamiento de la Administración Pública.</a:t>
            </a:r>
          </a:p>
          <a:p>
            <a:pPr marL="995680" indent="-457200">
              <a:lnSpc>
                <a:spcPct val="100000"/>
              </a:lnSpc>
              <a:spcBef>
                <a:spcPts val="760"/>
              </a:spcBef>
              <a:buClr>
                <a:srgbClr val="95A6B0"/>
              </a:buClr>
              <a:buSzPct val="136363"/>
              <a:buFont typeface="Segoe UI Symbol"/>
              <a:buChar char="✓"/>
              <a:tabLst>
                <a:tab pos="995680" algn="l"/>
              </a:tabLst>
            </a:pPr>
            <a:r>
              <a:rPr lang="es-CR" sz="2400" spc="-35" dirty="0">
                <a:latin typeface="Tahoma"/>
                <a:cs typeface="Tahoma"/>
              </a:rPr>
              <a:t>Afecte la confianza y credibilidad de las personas en las instituciones públicas.</a:t>
            </a:r>
          </a:p>
          <a:p>
            <a:pPr marL="995680" indent="-457200">
              <a:lnSpc>
                <a:spcPct val="100000"/>
              </a:lnSpc>
              <a:spcBef>
                <a:spcPts val="760"/>
              </a:spcBef>
              <a:buClr>
                <a:srgbClr val="95A6B0"/>
              </a:buClr>
              <a:buSzPct val="136363"/>
              <a:buFont typeface="Segoe UI Symbol"/>
              <a:buChar char="✓"/>
              <a:tabLst>
                <a:tab pos="995680" algn="l"/>
              </a:tabLst>
            </a:pPr>
            <a:r>
              <a:rPr lang="es-CR" sz="2400" spc="-35" dirty="0">
                <a:latin typeface="Tahoma"/>
                <a:cs typeface="Tahoma"/>
              </a:rPr>
              <a:t>Dañe la reputación de la persona servidora pública y la hagan incurrir en faltas administrativas e incluso delitos.</a:t>
            </a:r>
          </a:p>
          <a:p>
            <a:pPr marL="995680" indent="-457200">
              <a:lnSpc>
                <a:spcPct val="100000"/>
              </a:lnSpc>
              <a:spcBef>
                <a:spcPts val="760"/>
              </a:spcBef>
              <a:buClr>
                <a:srgbClr val="95A6B0"/>
              </a:buClr>
              <a:buSzPct val="136363"/>
              <a:buFont typeface="Segoe UI Symbol"/>
              <a:buChar char="✓"/>
              <a:tabLst>
                <a:tab pos="995680" algn="l"/>
              </a:tabLst>
            </a:pPr>
            <a:r>
              <a:rPr lang="es-CR" sz="2400" spc="-35" dirty="0">
                <a:latin typeface="Tahoma"/>
                <a:cs typeface="Tahoma"/>
              </a:rPr>
              <a:t>Incurra en un acto de corrupción, entendiendo como tal, el “uso indebido del poder y de los recursos públicos para el beneficio personal, el beneficio político particular o el de terceros” (Art. 1 inciso 8) RLCCEIFP).</a:t>
            </a:r>
            <a:endParaRPr sz="2400" dirty="0">
              <a:latin typeface="Tahoma"/>
              <a:cs typeface="Tahoma"/>
            </a:endParaRPr>
          </a:p>
        </p:txBody>
      </p:sp>
    </p:spTree>
    <p:extLst>
      <p:ext uri="{BB962C8B-B14F-4D97-AF65-F5344CB8AC3E}">
        <p14:creationId xmlns:p14="http://schemas.microsoft.com/office/powerpoint/2010/main" val="133672534"/>
      </p:ext>
    </p:extLst>
  </p:cSld>
  <p:clrMapOvr>
    <a:masterClrMapping/>
  </p:clrMapOvr>
  <p:transition>
    <p:pull dir="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object 2"/>
          <p:cNvPicPr/>
          <p:nvPr/>
        </p:nvPicPr>
        <p:blipFill>
          <a:blip r:embed="rId2" cstate="print"/>
          <a:stretch>
            <a:fillRect/>
          </a:stretch>
        </p:blipFill>
        <p:spPr>
          <a:xfrm>
            <a:off x="0" y="8636000"/>
            <a:ext cx="12676505" cy="1422400"/>
          </a:xfrm>
          <a:prstGeom prst="rect">
            <a:avLst/>
          </a:prstGeom>
        </p:spPr>
      </p:pic>
      <p:sp>
        <p:nvSpPr>
          <p:cNvPr id="3" name="object 3"/>
          <p:cNvSpPr/>
          <p:nvPr/>
        </p:nvSpPr>
        <p:spPr>
          <a:xfrm>
            <a:off x="8857805" y="5082798"/>
            <a:ext cx="5829935" cy="1995708"/>
          </a:xfrm>
          <a:custGeom>
            <a:avLst/>
            <a:gdLst/>
            <a:ahLst/>
            <a:cxnLst/>
            <a:rect l="l" t="t" r="r" b="b"/>
            <a:pathLst>
              <a:path w="5829934" h="1262379">
                <a:moveTo>
                  <a:pt x="5829528" y="0"/>
                </a:moveTo>
                <a:lnTo>
                  <a:pt x="0" y="0"/>
                </a:lnTo>
                <a:lnTo>
                  <a:pt x="0" y="1261795"/>
                </a:lnTo>
                <a:lnTo>
                  <a:pt x="5829528" y="1261795"/>
                </a:lnTo>
                <a:lnTo>
                  <a:pt x="5829528" y="0"/>
                </a:lnTo>
                <a:close/>
              </a:path>
            </a:pathLst>
          </a:custGeom>
          <a:solidFill>
            <a:srgbClr val="E1EFDF"/>
          </a:solidFill>
        </p:spPr>
        <p:txBody>
          <a:bodyPr wrap="square" lIns="0" tIns="0" rIns="0" bIns="0" rtlCol="0"/>
          <a:lstStyle/>
          <a:p>
            <a:endParaRPr/>
          </a:p>
        </p:txBody>
      </p:sp>
      <p:sp>
        <p:nvSpPr>
          <p:cNvPr id="4" name="object 4"/>
          <p:cNvSpPr/>
          <p:nvPr/>
        </p:nvSpPr>
        <p:spPr>
          <a:xfrm>
            <a:off x="7500397" y="4097624"/>
            <a:ext cx="102870" cy="1096010"/>
          </a:xfrm>
          <a:custGeom>
            <a:avLst/>
            <a:gdLst/>
            <a:ahLst/>
            <a:cxnLst/>
            <a:rect l="l" t="t" r="r" b="b"/>
            <a:pathLst>
              <a:path w="102870" h="1096010">
                <a:moveTo>
                  <a:pt x="39255" y="0"/>
                </a:moveTo>
                <a:lnTo>
                  <a:pt x="30005" y="3700"/>
                </a:lnTo>
                <a:lnTo>
                  <a:pt x="20346" y="6508"/>
                </a:lnTo>
                <a:lnTo>
                  <a:pt x="10328" y="8383"/>
                </a:lnTo>
                <a:lnTo>
                  <a:pt x="0" y="9283"/>
                </a:lnTo>
                <a:lnTo>
                  <a:pt x="10567" y="56937"/>
                </a:lnTo>
                <a:lnTo>
                  <a:pt x="20180" y="104938"/>
                </a:lnTo>
                <a:lnTo>
                  <a:pt x="28826" y="153277"/>
                </a:lnTo>
                <a:lnTo>
                  <a:pt x="36496" y="201942"/>
                </a:lnTo>
                <a:lnTo>
                  <a:pt x="43178" y="250924"/>
                </a:lnTo>
                <a:lnTo>
                  <a:pt x="48861" y="300212"/>
                </a:lnTo>
                <a:lnTo>
                  <a:pt x="53535" y="349796"/>
                </a:lnTo>
                <a:lnTo>
                  <a:pt x="57190" y="399664"/>
                </a:lnTo>
                <a:lnTo>
                  <a:pt x="59813" y="449807"/>
                </a:lnTo>
                <a:lnTo>
                  <a:pt x="61395" y="500214"/>
                </a:lnTo>
                <a:lnTo>
                  <a:pt x="61925" y="550875"/>
                </a:lnTo>
                <a:lnTo>
                  <a:pt x="61408" y="600880"/>
                </a:lnTo>
                <a:lnTo>
                  <a:pt x="59865" y="650638"/>
                </a:lnTo>
                <a:lnTo>
                  <a:pt x="57305" y="700138"/>
                </a:lnTo>
                <a:lnTo>
                  <a:pt x="53741" y="749371"/>
                </a:lnTo>
                <a:lnTo>
                  <a:pt x="49183" y="798327"/>
                </a:lnTo>
                <a:lnTo>
                  <a:pt x="43640" y="846995"/>
                </a:lnTo>
                <a:lnTo>
                  <a:pt x="37125" y="895365"/>
                </a:lnTo>
                <a:lnTo>
                  <a:pt x="29648" y="943428"/>
                </a:lnTo>
                <a:lnTo>
                  <a:pt x="21219" y="991174"/>
                </a:lnTo>
                <a:lnTo>
                  <a:pt x="11849" y="1038592"/>
                </a:lnTo>
                <a:lnTo>
                  <a:pt x="1549" y="1085672"/>
                </a:lnTo>
                <a:lnTo>
                  <a:pt x="11867" y="1086733"/>
                </a:lnTo>
                <a:lnTo>
                  <a:pt x="21856" y="1088764"/>
                </a:lnTo>
                <a:lnTo>
                  <a:pt x="31474" y="1091719"/>
                </a:lnTo>
                <a:lnTo>
                  <a:pt x="40678" y="1095552"/>
                </a:lnTo>
                <a:lnTo>
                  <a:pt x="51189" y="1047609"/>
                </a:lnTo>
                <a:lnTo>
                  <a:pt x="60749" y="999320"/>
                </a:lnTo>
                <a:lnTo>
                  <a:pt x="69349" y="950697"/>
                </a:lnTo>
                <a:lnTo>
                  <a:pt x="76976" y="901748"/>
                </a:lnTo>
                <a:lnTo>
                  <a:pt x="83620" y="852484"/>
                </a:lnTo>
                <a:lnTo>
                  <a:pt x="89272" y="802917"/>
                </a:lnTo>
                <a:lnTo>
                  <a:pt x="93919" y="753055"/>
                </a:lnTo>
                <a:lnTo>
                  <a:pt x="97552" y="702910"/>
                </a:lnTo>
                <a:lnTo>
                  <a:pt x="100161" y="652491"/>
                </a:lnTo>
                <a:lnTo>
                  <a:pt x="101733" y="601809"/>
                </a:lnTo>
                <a:lnTo>
                  <a:pt x="102260" y="550875"/>
                </a:lnTo>
                <a:lnTo>
                  <a:pt x="101721" y="499344"/>
                </a:lnTo>
                <a:lnTo>
                  <a:pt x="100112" y="448072"/>
                </a:lnTo>
                <a:lnTo>
                  <a:pt x="97443" y="397069"/>
                </a:lnTo>
                <a:lnTo>
                  <a:pt x="93726" y="346345"/>
                </a:lnTo>
                <a:lnTo>
                  <a:pt x="88970" y="295912"/>
                </a:lnTo>
                <a:lnTo>
                  <a:pt x="83188" y="245780"/>
                </a:lnTo>
                <a:lnTo>
                  <a:pt x="76390" y="195959"/>
                </a:lnTo>
                <a:lnTo>
                  <a:pt x="68587" y="146460"/>
                </a:lnTo>
                <a:lnTo>
                  <a:pt x="59790" y="97293"/>
                </a:lnTo>
                <a:lnTo>
                  <a:pt x="50009" y="48470"/>
                </a:lnTo>
                <a:lnTo>
                  <a:pt x="39255" y="0"/>
                </a:lnTo>
                <a:close/>
              </a:path>
            </a:pathLst>
          </a:custGeom>
          <a:solidFill>
            <a:srgbClr val="F7A707"/>
          </a:solidFill>
        </p:spPr>
        <p:txBody>
          <a:bodyPr wrap="square" lIns="0" tIns="0" rIns="0" bIns="0" rtlCol="0"/>
          <a:lstStyle/>
          <a:p>
            <a:endParaRPr/>
          </a:p>
        </p:txBody>
      </p:sp>
      <p:sp>
        <p:nvSpPr>
          <p:cNvPr id="5" name="object 5"/>
          <p:cNvSpPr/>
          <p:nvPr/>
        </p:nvSpPr>
        <p:spPr>
          <a:xfrm>
            <a:off x="4013194" y="6613051"/>
            <a:ext cx="2541270" cy="465455"/>
          </a:xfrm>
          <a:custGeom>
            <a:avLst/>
            <a:gdLst/>
            <a:ahLst/>
            <a:cxnLst/>
            <a:rect l="l" t="t" r="r" b="b"/>
            <a:pathLst>
              <a:path w="2541270" h="465454">
                <a:moveTo>
                  <a:pt x="2518295" y="0"/>
                </a:moveTo>
                <a:lnTo>
                  <a:pt x="2478069" y="27316"/>
                </a:lnTo>
                <a:lnTo>
                  <a:pt x="2437268" y="53831"/>
                </a:lnTo>
                <a:lnTo>
                  <a:pt x="2395902" y="79534"/>
                </a:lnTo>
                <a:lnTo>
                  <a:pt x="2353982" y="104413"/>
                </a:lnTo>
                <a:lnTo>
                  <a:pt x="2311521" y="128456"/>
                </a:lnTo>
                <a:lnTo>
                  <a:pt x="2268530" y="151653"/>
                </a:lnTo>
                <a:lnTo>
                  <a:pt x="2225020" y="173991"/>
                </a:lnTo>
                <a:lnTo>
                  <a:pt x="2181001" y="195460"/>
                </a:lnTo>
                <a:lnTo>
                  <a:pt x="2136487" y="216047"/>
                </a:lnTo>
                <a:lnTo>
                  <a:pt x="2091488" y="235741"/>
                </a:lnTo>
                <a:lnTo>
                  <a:pt x="2046015" y="254532"/>
                </a:lnTo>
                <a:lnTo>
                  <a:pt x="2000079" y="272407"/>
                </a:lnTo>
                <a:lnTo>
                  <a:pt x="1953693" y="289355"/>
                </a:lnTo>
                <a:lnTo>
                  <a:pt x="1906868" y="305364"/>
                </a:lnTo>
                <a:lnTo>
                  <a:pt x="1859614" y="320424"/>
                </a:lnTo>
                <a:lnTo>
                  <a:pt x="1811943" y="334522"/>
                </a:lnTo>
                <a:lnTo>
                  <a:pt x="1763868" y="347647"/>
                </a:lnTo>
                <a:lnTo>
                  <a:pt x="1715398" y="359788"/>
                </a:lnTo>
                <a:lnTo>
                  <a:pt x="1666545" y="370934"/>
                </a:lnTo>
                <a:lnTo>
                  <a:pt x="1617321" y="381072"/>
                </a:lnTo>
                <a:lnTo>
                  <a:pt x="1567737" y="390192"/>
                </a:lnTo>
                <a:lnTo>
                  <a:pt x="1517805" y="398281"/>
                </a:lnTo>
                <a:lnTo>
                  <a:pt x="1467535" y="405330"/>
                </a:lnTo>
                <a:lnTo>
                  <a:pt x="1416939" y="411325"/>
                </a:lnTo>
                <a:lnTo>
                  <a:pt x="1366029" y="416256"/>
                </a:lnTo>
                <a:lnTo>
                  <a:pt x="1314816" y="420111"/>
                </a:lnTo>
                <a:lnTo>
                  <a:pt x="1263311" y="422879"/>
                </a:lnTo>
                <a:lnTo>
                  <a:pt x="1211526" y="424548"/>
                </a:lnTo>
                <a:lnTo>
                  <a:pt x="1159471" y="425107"/>
                </a:lnTo>
                <a:lnTo>
                  <a:pt x="1108331" y="424554"/>
                </a:lnTo>
                <a:lnTo>
                  <a:pt x="1057241" y="422901"/>
                </a:lnTo>
                <a:lnTo>
                  <a:pt x="1006224" y="420152"/>
                </a:lnTo>
                <a:lnTo>
                  <a:pt x="955300" y="416312"/>
                </a:lnTo>
                <a:lnTo>
                  <a:pt x="904492" y="411388"/>
                </a:lnTo>
                <a:lnTo>
                  <a:pt x="853819" y="405385"/>
                </a:lnTo>
                <a:lnTo>
                  <a:pt x="803304" y="398308"/>
                </a:lnTo>
                <a:lnTo>
                  <a:pt x="752967" y="390163"/>
                </a:lnTo>
                <a:lnTo>
                  <a:pt x="702830" y="380954"/>
                </a:lnTo>
                <a:lnTo>
                  <a:pt x="652915" y="370689"/>
                </a:lnTo>
                <a:lnTo>
                  <a:pt x="603241" y="359371"/>
                </a:lnTo>
                <a:lnTo>
                  <a:pt x="553831" y="347007"/>
                </a:lnTo>
                <a:lnTo>
                  <a:pt x="504706" y="333601"/>
                </a:lnTo>
                <a:lnTo>
                  <a:pt x="455888" y="319160"/>
                </a:lnTo>
                <a:lnTo>
                  <a:pt x="407396" y="303689"/>
                </a:lnTo>
                <a:lnTo>
                  <a:pt x="359253" y="287193"/>
                </a:lnTo>
                <a:lnTo>
                  <a:pt x="311480" y="269678"/>
                </a:lnTo>
                <a:lnTo>
                  <a:pt x="264098" y="251149"/>
                </a:lnTo>
                <a:lnTo>
                  <a:pt x="217128" y="231612"/>
                </a:lnTo>
                <a:lnTo>
                  <a:pt x="170592" y="211072"/>
                </a:lnTo>
                <a:lnTo>
                  <a:pt x="124510" y="189534"/>
                </a:lnTo>
                <a:lnTo>
                  <a:pt x="125526" y="182841"/>
                </a:lnTo>
                <a:lnTo>
                  <a:pt x="125526" y="179349"/>
                </a:lnTo>
                <a:lnTo>
                  <a:pt x="120595" y="154913"/>
                </a:lnTo>
                <a:lnTo>
                  <a:pt x="107146" y="134959"/>
                </a:lnTo>
                <a:lnTo>
                  <a:pt x="87197" y="121506"/>
                </a:lnTo>
                <a:lnTo>
                  <a:pt x="62763" y="116573"/>
                </a:lnTo>
                <a:lnTo>
                  <a:pt x="38335" y="121506"/>
                </a:lnTo>
                <a:lnTo>
                  <a:pt x="18384" y="134959"/>
                </a:lnTo>
                <a:lnTo>
                  <a:pt x="4932" y="154913"/>
                </a:lnTo>
                <a:lnTo>
                  <a:pt x="0" y="179349"/>
                </a:lnTo>
                <a:lnTo>
                  <a:pt x="4932" y="203777"/>
                </a:lnTo>
                <a:lnTo>
                  <a:pt x="18384" y="223727"/>
                </a:lnTo>
                <a:lnTo>
                  <a:pt x="38335" y="237179"/>
                </a:lnTo>
                <a:lnTo>
                  <a:pt x="62763" y="242112"/>
                </a:lnTo>
                <a:lnTo>
                  <a:pt x="74829" y="240929"/>
                </a:lnTo>
                <a:lnTo>
                  <a:pt x="86094" y="237543"/>
                </a:lnTo>
                <a:lnTo>
                  <a:pt x="96362" y="232200"/>
                </a:lnTo>
                <a:lnTo>
                  <a:pt x="105435" y="225145"/>
                </a:lnTo>
                <a:lnTo>
                  <a:pt x="150215" y="246139"/>
                </a:lnTo>
                <a:lnTo>
                  <a:pt x="195419" y="266205"/>
                </a:lnTo>
                <a:lnTo>
                  <a:pt x="241028" y="285340"/>
                </a:lnTo>
                <a:lnTo>
                  <a:pt x="287023" y="303539"/>
                </a:lnTo>
                <a:lnTo>
                  <a:pt x="333386" y="320796"/>
                </a:lnTo>
                <a:lnTo>
                  <a:pt x="380098" y="337106"/>
                </a:lnTo>
                <a:lnTo>
                  <a:pt x="427139" y="352466"/>
                </a:lnTo>
                <a:lnTo>
                  <a:pt x="474491" y="366869"/>
                </a:lnTo>
                <a:lnTo>
                  <a:pt x="522135" y="380312"/>
                </a:lnTo>
                <a:lnTo>
                  <a:pt x="570052" y="392789"/>
                </a:lnTo>
                <a:lnTo>
                  <a:pt x="618223" y="404296"/>
                </a:lnTo>
                <a:lnTo>
                  <a:pt x="666629" y="414828"/>
                </a:lnTo>
                <a:lnTo>
                  <a:pt x="715252" y="424379"/>
                </a:lnTo>
                <a:lnTo>
                  <a:pt x="764071" y="432946"/>
                </a:lnTo>
                <a:lnTo>
                  <a:pt x="813070" y="440523"/>
                </a:lnTo>
                <a:lnTo>
                  <a:pt x="862228" y="447105"/>
                </a:lnTo>
                <a:lnTo>
                  <a:pt x="911527" y="452688"/>
                </a:lnTo>
                <a:lnTo>
                  <a:pt x="960948" y="457266"/>
                </a:lnTo>
                <a:lnTo>
                  <a:pt x="1010471" y="460836"/>
                </a:lnTo>
                <a:lnTo>
                  <a:pt x="1060079" y="463391"/>
                </a:lnTo>
                <a:lnTo>
                  <a:pt x="1109752" y="464928"/>
                </a:lnTo>
                <a:lnTo>
                  <a:pt x="1159471" y="465442"/>
                </a:lnTo>
                <a:lnTo>
                  <a:pt x="1212382" y="464874"/>
                </a:lnTo>
                <a:lnTo>
                  <a:pt x="1265019" y="463178"/>
                </a:lnTo>
                <a:lnTo>
                  <a:pt x="1317371" y="460366"/>
                </a:lnTo>
                <a:lnTo>
                  <a:pt x="1369427" y="456449"/>
                </a:lnTo>
                <a:lnTo>
                  <a:pt x="1421174" y="451440"/>
                </a:lnTo>
                <a:lnTo>
                  <a:pt x="1472603" y="445348"/>
                </a:lnTo>
                <a:lnTo>
                  <a:pt x="1523700" y="438187"/>
                </a:lnTo>
                <a:lnTo>
                  <a:pt x="1574455" y="429968"/>
                </a:lnTo>
                <a:lnTo>
                  <a:pt x="1624856" y="420702"/>
                </a:lnTo>
                <a:lnTo>
                  <a:pt x="1674891" y="410402"/>
                </a:lnTo>
                <a:lnTo>
                  <a:pt x="1724548" y="399078"/>
                </a:lnTo>
                <a:lnTo>
                  <a:pt x="1773818" y="386742"/>
                </a:lnTo>
                <a:lnTo>
                  <a:pt x="1822687" y="373406"/>
                </a:lnTo>
                <a:lnTo>
                  <a:pt x="1871144" y="359082"/>
                </a:lnTo>
                <a:lnTo>
                  <a:pt x="1919177" y="343781"/>
                </a:lnTo>
                <a:lnTo>
                  <a:pt x="1966776" y="327515"/>
                </a:lnTo>
                <a:lnTo>
                  <a:pt x="2013929" y="310295"/>
                </a:lnTo>
                <a:lnTo>
                  <a:pt x="2060623" y="292134"/>
                </a:lnTo>
                <a:lnTo>
                  <a:pt x="2106848" y="273042"/>
                </a:lnTo>
                <a:lnTo>
                  <a:pt x="2152592" y="253031"/>
                </a:lnTo>
                <a:lnTo>
                  <a:pt x="2197844" y="232114"/>
                </a:lnTo>
                <a:lnTo>
                  <a:pt x="2242591" y="210301"/>
                </a:lnTo>
                <a:lnTo>
                  <a:pt x="2286822" y="187604"/>
                </a:lnTo>
                <a:lnTo>
                  <a:pt x="2330527" y="164035"/>
                </a:lnTo>
                <a:lnTo>
                  <a:pt x="2373692" y="139606"/>
                </a:lnTo>
                <a:lnTo>
                  <a:pt x="2416307" y="114327"/>
                </a:lnTo>
                <a:lnTo>
                  <a:pt x="2458361" y="88212"/>
                </a:lnTo>
                <a:lnTo>
                  <a:pt x="2499841" y="61270"/>
                </a:lnTo>
                <a:lnTo>
                  <a:pt x="2540736" y="33515"/>
                </a:lnTo>
                <a:lnTo>
                  <a:pt x="2533963" y="26030"/>
                </a:lnTo>
                <a:lnTo>
                  <a:pt x="2527930" y="17914"/>
                </a:lnTo>
                <a:lnTo>
                  <a:pt x="2522689" y="9221"/>
                </a:lnTo>
                <a:lnTo>
                  <a:pt x="2518295" y="0"/>
                </a:lnTo>
                <a:close/>
              </a:path>
            </a:pathLst>
          </a:custGeom>
          <a:solidFill>
            <a:srgbClr val="F7A707"/>
          </a:solidFill>
        </p:spPr>
        <p:txBody>
          <a:bodyPr wrap="square" lIns="0" tIns="0" rIns="0" bIns="0" rtlCol="0"/>
          <a:lstStyle/>
          <a:p>
            <a:endParaRPr/>
          </a:p>
        </p:txBody>
      </p:sp>
      <p:sp>
        <p:nvSpPr>
          <p:cNvPr id="6" name="object 6"/>
          <p:cNvSpPr/>
          <p:nvPr/>
        </p:nvSpPr>
        <p:spPr>
          <a:xfrm>
            <a:off x="6692851" y="5380173"/>
            <a:ext cx="793750" cy="1141730"/>
          </a:xfrm>
          <a:custGeom>
            <a:avLst/>
            <a:gdLst/>
            <a:ahLst/>
            <a:cxnLst/>
            <a:rect l="l" t="t" r="r" b="b"/>
            <a:pathLst>
              <a:path w="793750" h="1141729">
                <a:moveTo>
                  <a:pt x="754748" y="0"/>
                </a:moveTo>
                <a:lnTo>
                  <a:pt x="738513" y="48554"/>
                </a:lnTo>
                <a:lnTo>
                  <a:pt x="721272" y="96642"/>
                </a:lnTo>
                <a:lnTo>
                  <a:pt x="703037" y="144252"/>
                </a:lnTo>
                <a:lnTo>
                  <a:pt x="683820" y="191370"/>
                </a:lnTo>
                <a:lnTo>
                  <a:pt x="663635" y="237985"/>
                </a:lnTo>
                <a:lnTo>
                  <a:pt x="642493" y="284082"/>
                </a:lnTo>
                <a:lnTo>
                  <a:pt x="620408" y="329651"/>
                </a:lnTo>
                <a:lnTo>
                  <a:pt x="597392" y="374678"/>
                </a:lnTo>
                <a:lnTo>
                  <a:pt x="573457" y="419151"/>
                </a:lnTo>
                <a:lnTo>
                  <a:pt x="548617" y="463057"/>
                </a:lnTo>
                <a:lnTo>
                  <a:pt x="522884" y="506383"/>
                </a:lnTo>
                <a:lnTo>
                  <a:pt x="496270" y="549118"/>
                </a:lnTo>
                <a:lnTo>
                  <a:pt x="468788" y="591248"/>
                </a:lnTo>
                <a:lnTo>
                  <a:pt x="440452" y="632761"/>
                </a:lnTo>
                <a:lnTo>
                  <a:pt x="411272" y="673644"/>
                </a:lnTo>
                <a:lnTo>
                  <a:pt x="381263" y="713885"/>
                </a:lnTo>
                <a:lnTo>
                  <a:pt x="350437" y="753471"/>
                </a:lnTo>
                <a:lnTo>
                  <a:pt x="318806" y="792390"/>
                </a:lnTo>
                <a:lnTo>
                  <a:pt x="286383" y="830629"/>
                </a:lnTo>
                <a:lnTo>
                  <a:pt x="253180" y="868175"/>
                </a:lnTo>
                <a:lnTo>
                  <a:pt x="219211" y="905016"/>
                </a:lnTo>
                <a:lnTo>
                  <a:pt x="184487" y="941140"/>
                </a:lnTo>
                <a:lnTo>
                  <a:pt x="149022" y="976533"/>
                </a:lnTo>
                <a:lnTo>
                  <a:pt x="112828" y="1011183"/>
                </a:lnTo>
                <a:lnTo>
                  <a:pt x="75918" y="1045078"/>
                </a:lnTo>
                <a:lnTo>
                  <a:pt x="38304" y="1078205"/>
                </a:lnTo>
                <a:lnTo>
                  <a:pt x="0" y="1110551"/>
                </a:lnTo>
                <a:lnTo>
                  <a:pt x="7637" y="1117213"/>
                </a:lnTo>
                <a:lnTo>
                  <a:pt x="14590" y="1124572"/>
                </a:lnTo>
                <a:lnTo>
                  <a:pt x="20807" y="1132579"/>
                </a:lnTo>
                <a:lnTo>
                  <a:pt x="26238" y="1141183"/>
                </a:lnTo>
                <a:lnTo>
                  <a:pt x="63803" y="1109465"/>
                </a:lnTo>
                <a:lnTo>
                  <a:pt x="100714" y="1077008"/>
                </a:lnTo>
                <a:lnTo>
                  <a:pt x="136961" y="1043825"/>
                </a:lnTo>
                <a:lnTo>
                  <a:pt x="172532" y="1009926"/>
                </a:lnTo>
                <a:lnTo>
                  <a:pt x="207414" y="975323"/>
                </a:lnTo>
                <a:lnTo>
                  <a:pt x="241598" y="940028"/>
                </a:lnTo>
                <a:lnTo>
                  <a:pt x="275070" y="904052"/>
                </a:lnTo>
                <a:lnTo>
                  <a:pt x="307821" y="867406"/>
                </a:lnTo>
                <a:lnTo>
                  <a:pt x="339837" y="830103"/>
                </a:lnTo>
                <a:lnTo>
                  <a:pt x="371108" y="792152"/>
                </a:lnTo>
                <a:lnTo>
                  <a:pt x="401622" y="753567"/>
                </a:lnTo>
                <a:lnTo>
                  <a:pt x="431368" y="714358"/>
                </a:lnTo>
                <a:lnTo>
                  <a:pt x="460334" y="674537"/>
                </a:lnTo>
                <a:lnTo>
                  <a:pt x="488508" y="634115"/>
                </a:lnTo>
                <a:lnTo>
                  <a:pt x="515880" y="593104"/>
                </a:lnTo>
                <a:lnTo>
                  <a:pt x="542437" y="551515"/>
                </a:lnTo>
                <a:lnTo>
                  <a:pt x="568168" y="509360"/>
                </a:lnTo>
                <a:lnTo>
                  <a:pt x="593062" y="466650"/>
                </a:lnTo>
                <a:lnTo>
                  <a:pt x="617106" y="423397"/>
                </a:lnTo>
                <a:lnTo>
                  <a:pt x="640291" y="379612"/>
                </a:lnTo>
                <a:lnTo>
                  <a:pt x="662603" y="335306"/>
                </a:lnTo>
                <a:lnTo>
                  <a:pt x="684032" y="290491"/>
                </a:lnTo>
                <a:lnTo>
                  <a:pt x="704566" y="245179"/>
                </a:lnTo>
                <a:lnTo>
                  <a:pt x="724193" y="199381"/>
                </a:lnTo>
                <a:lnTo>
                  <a:pt x="742902" y="153108"/>
                </a:lnTo>
                <a:lnTo>
                  <a:pt x="760682" y="106372"/>
                </a:lnTo>
                <a:lnTo>
                  <a:pt x="777520" y="59184"/>
                </a:lnTo>
                <a:lnTo>
                  <a:pt x="793407" y="11557"/>
                </a:lnTo>
                <a:lnTo>
                  <a:pt x="783173" y="10063"/>
                </a:lnTo>
                <a:lnTo>
                  <a:pt x="773287" y="7602"/>
                </a:lnTo>
                <a:lnTo>
                  <a:pt x="763796" y="4229"/>
                </a:lnTo>
                <a:lnTo>
                  <a:pt x="754748" y="0"/>
                </a:lnTo>
                <a:close/>
              </a:path>
            </a:pathLst>
          </a:custGeom>
          <a:solidFill>
            <a:srgbClr val="F7A707"/>
          </a:solidFill>
        </p:spPr>
        <p:txBody>
          <a:bodyPr wrap="square" lIns="0" tIns="0" rIns="0" bIns="0" rtlCol="0"/>
          <a:lstStyle/>
          <a:p>
            <a:endParaRPr/>
          </a:p>
        </p:txBody>
      </p:sp>
      <p:sp>
        <p:nvSpPr>
          <p:cNvPr id="7" name="object 7"/>
          <p:cNvSpPr/>
          <p:nvPr/>
        </p:nvSpPr>
        <p:spPr>
          <a:xfrm>
            <a:off x="4013187" y="2218494"/>
            <a:ext cx="2522855" cy="451484"/>
          </a:xfrm>
          <a:custGeom>
            <a:avLst/>
            <a:gdLst/>
            <a:ahLst/>
            <a:cxnLst/>
            <a:rect l="l" t="t" r="r" b="b"/>
            <a:pathLst>
              <a:path w="2522854" h="451485">
                <a:moveTo>
                  <a:pt x="1159484" y="0"/>
                </a:moveTo>
                <a:lnTo>
                  <a:pt x="1109938" y="510"/>
                </a:lnTo>
                <a:lnTo>
                  <a:pt x="1060438" y="2037"/>
                </a:lnTo>
                <a:lnTo>
                  <a:pt x="1011003" y="4576"/>
                </a:lnTo>
                <a:lnTo>
                  <a:pt x="961651" y="8122"/>
                </a:lnTo>
                <a:lnTo>
                  <a:pt x="912401" y="12671"/>
                </a:lnTo>
                <a:lnTo>
                  <a:pt x="863272" y="18218"/>
                </a:lnTo>
                <a:lnTo>
                  <a:pt x="814283" y="24757"/>
                </a:lnTo>
                <a:lnTo>
                  <a:pt x="765451" y="32284"/>
                </a:lnTo>
                <a:lnTo>
                  <a:pt x="716797" y="40794"/>
                </a:lnTo>
                <a:lnTo>
                  <a:pt x="668338" y="50283"/>
                </a:lnTo>
                <a:lnTo>
                  <a:pt x="620093" y="60745"/>
                </a:lnTo>
                <a:lnTo>
                  <a:pt x="572081" y="72176"/>
                </a:lnTo>
                <a:lnTo>
                  <a:pt x="524320" y="84571"/>
                </a:lnTo>
                <a:lnTo>
                  <a:pt x="476830" y="97924"/>
                </a:lnTo>
                <a:lnTo>
                  <a:pt x="429629" y="112232"/>
                </a:lnTo>
                <a:lnTo>
                  <a:pt x="382735" y="127489"/>
                </a:lnTo>
                <a:lnTo>
                  <a:pt x="336167" y="143690"/>
                </a:lnTo>
                <a:lnTo>
                  <a:pt x="289945" y="160831"/>
                </a:lnTo>
                <a:lnTo>
                  <a:pt x="244085" y="178907"/>
                </a:lnTo>
                <a:lnTo>
                  <a:pt x="198609" y="197913"/>
                </a:lnTo>
                <a:lnTo>
                  <a:pt x="153533" y="217845"/>
                </a:lnTo>
                <a:lnTo>
                  <a:pt x="108877" y="238696"/>
                </a:lnTo>
                <a:lnTo>
                  <a:pt x="99403" y="230225"/>
                </a:lnTo>
                <a:lnTo>
                  <a:pt x="88384" y="223773"/>
                </a:lnTo>
                <a:lnTo>
                  <a:pt x="76085" y="219665"/>
                </a:lnTo>
                <a:lnTo>
                  <a:pt x="62776" y="218224"/>
                </a:lnTo>
                <a:lnTo>
                  <a:pt x="38340" y="223157"/>
                </a:lnTo>
                <a:lnTo>
                  <a:pt x="18386" y="236610"/>
                </a:lnTo>
                <a:lnTo>
                  <a:pt x="4933" y="256564"/>
                </a:lnTo>
                <a:lnTo>
                  <a:pt x="0" y="281000"/>
                </a:lnTo>
                <a:lnTo>
                  <a:pt x="4933" y="305428"/>
                </a:lnTo>
                <a:lnTo>
                  <a:pt x="18386" y="325378"/>
                </a:lnTo>
                <a:lnTo>
                  <a:pt x="38340" y="338830"/>
                </a:lnTo>
                <a:lnTo>
                  <a:pt x="62776" y="343763"/>
                </a:lnTo>
                <a:lnTo>
                  <a:pt x="87209" y="338830"/>
                </a:lnTo>
                <a:lnTo>
                  <a:pt x="107159" y="325378"/>
                </a:lnTo>
                <a:lnTo>
                  <a:pt x="120608" y="305428"/>
                </a:lnTo>
                <a:lnTo>
                  <a:pt x="125539" y="281000"/>
                </a:lnTo>
                <a:lnTo>
                  <a:pt x="125539" y="279171"/>
                </a:lnTo>
                <a:lnTo>
                  <a:pt x="125006" y="275678"/>
                </a:lnTo>
                <a:lnTo>
                  <a:pt x="171069" y="254164"/>
                </a:lnTo>
                <a:lnTo>
                  <a:pt x="217586" y="233645"/>
                </a:lnTo>
                <a:lnTo>
                  <a:pt x="264536" y="214129"/>
                </a:lnTo>
                <a:lnTo>
                  <a:pt x="311899" y="195619"/>
                </a:lnTo>
                <a:lnTo>
                  <a:pt x="359651" y="178122"/>
                </a:lnTo>
                <a:lnTo>
                  <a:pt x="407774" y="161644"/>
                </a:lnTo>
                <a:lnTo>
                  <a:pt x="456244" y="146188"/>
                </a:lnTo>
                <a:lnTo>
                  <a:pt x="505041" y="131762"/>
                </a:lnTo>
                <a:lnTo>
                  <a:pt x="554143" y="118370"/>
                </a:lnTo>
                <a:lnTo>
                  <a:pt x="603531" y="106018"/>
                </a:lnTo>
                <a:lnTo>
                  <a:pt x="653181" y="94712"/>
                </a:lnTo>
                <a:lnTo>
                  <a:pt x="703073" y="84457"/>
                </a:lnTo>
                <a:lnTo>
                  <a:pt x="753186" y="75257"/>
                </a:lnTo>
                <a:lnTo>
                  <a:pt x="803498" y="67120"/>
                </a:lnTo>
                <a:lnTo>
                  <a:pt x="853988" y="60050"/>
                </a:lnTo>
                <a:lnTo>
                  <a:pt x="904636" y="54052"/>
                </a:lnTo>
                <a:lnTo>
                  <a:pt x="955419" y="49133"/>
                </a:lnTo>
                <a:lnTo>
                  <a:pt x="1006317" y="45298"/>
                </a:lnTo>
                <a:lnTo>
                  <a:pt x="1057307" y="42551"/>
                </a:lnTo>
                <a:lnTo>
                  <a:pt x="1108370" y="40899"/>
                </a:lnTo>
                <a:lnTo>
                  <a:pt x="1159484" y="40347"/>
                </a:lnTo>
                <a:lnTo>
                  <a:pt x="1212413" y="40925"/>
                </a:lnTo>
                <a:lnTo>
                  <a:pt x="1265063" y="42650"/>
                </a:lnTo>
                <a:lnTo>
                  <a:pt x="1317424" y="45511"/>
                </a:lnTo>
                <a:lnTo>
                  <a:pt x="1369483" y="49495"/>
                </a:lnTo>
                <a:lnTo>
                  <a:pt x="1421227" y="54590"/>
                </a:lnTo>
                <a:lnTo>
                  <a:pt x="1472646" y="60784"/>
                </a:lnTo>
                <a:lnTo>
                  <a:pt x="1523727" y="68066"/>
                </a:lnTo>
                <a:lnTo>
                  <a:pt x="1574458" y="76424"/>
                </a:lnTo>
                <a:lnTo>
                  <a:pt x="1624827" y="85844"/>
                </a:lnTo>
                <a:lnTo>
                  <a:pt x="1674822" y="96316"/>
                </a:lnTo>
                <a:lnTo>
                  <a:pt x="1724431" y="107827"/>
                </a:lnTo>
                <a:lnTo>
                  <a:pt x="1773643" y="120365"/>
                </a:lnTo>
                <a:lnTo>
                  <a:pt x="1822445" y="133919"/>
                </a:lnTo>
                <a:lnTo>
                  <a:pt x="1870825" y="148475"/>
                </a:lnTo>
                <a:lnTo>
                  <a:pt x="1918772" y="164023"/>
                </a:lnTo>
                <a:lnTo>
                  <a:pt x="1966273" y="180550"/>
                </a:lnTo>
                <a:lnTo>
                  <a:pt x="2013317" y="198044"/>
                </a:lnTo>
                <a:lnTo>
                  <a:pt x="2059891" y="216494"/>
                </a:lnTo>
                <a:lnTo>
                  <a:pt x="2105983" y="235886"/>
                </a:lnTo>
                <a:lnTo>
                  <a:pt x="2151583" y="256209"/>
                </a:lnTo>
                <a:lnTo>
                  <a:pt x="2196676" y="277452"/>
                </a:lnTo>
                <a:lnTo>
                  <a:pt x="2241253" y="299602"/>
                </a:lnTo>
                <a:lnTo>
                  <a:pt x="2285299" y="322646"/>
                </a:lnTo>
                <a:lnTo>
                  <a:pt x="2328805" y="346574"/>
                </a:lnTo>
                <a:lnTo>
                  <a:pt x="2371757" y="371373"/>
                </a:lnTo>
                <a:lnTo>
                  <a:pt x="2414145" y="397031"/>
                </a:lnTo>
                <a:lnTo>
                  <a:pt x="2455954" y="423535"/>
                </a:lnTo>
                <a:lnTo>
                  <a:pt x="2497175" y="450875"/>
                </a:lnTo>
                <a:lnTo>
                  <a:pt x="2502310" y="442040"/>
                </a:lnTo>
                <a:lnTo>
                  <a:pt x="2508254" y="433782"/>
                </a:lnTo>
                <a:lnTo>
                  <a:pt x="2514958" y="426156"/>
                </a:lnTo>
                <a:lnTo>
                  <a:pt x="2522372" y="419214"/>
                </a:lnTo>
                <a:lnTo>
                  <a:pt x="2481856" y="392246"/>
                </a:lnTo>
                <a:lnTo>
                  <a:pt x="2440778" y="366073"/>
                </a:lnTo>
                <a:lnTo>
                  <a:pt x="2399149" y="340704"/>
                </a:lnTo>
                <a:lnTo>
                  <a:pt x="2356980" y="316152"/>
                </a:lnTo>
                <a:lnTo>
                  <a:pt x="2314282" y="292428"/>
                </a:lnTo>
                <a:lnTo>
                  <a:pt x="2271066" y="269542"/>
                </a:lnTo>
                <a:lnTo>
                  <a:pt x="2227343" y="247505"/>
                </a:lnTo>
                <a:lnTo>
                  <a:pt x="2183124" y="226329"/>
                </a:lnTo>
                <a:lnTo>
                  <a:pt x="2138420" y="206024"/>
                </a:lnTo>
                <a:lnTo>
                  <a:pt x="2093242" y="186602"/>
                </a:lnTo>
                <a:lnTo>
                  <a:pt x="2047601" y="168074"/>
                </a:lnTo>
                <a:lnTo>
                  <a:pt x="2001508" y="150450"/>
                </a:lnTo>
                <a:lnTo>
                  <a:pt x="1954974" y="133743"/>
                </a:lnTo>
                <a:lnTo>
                  <a:pt x="1908011" y="117962"/>
                </a:lnTo>
                <a:lnTo>
                  <a:pt x="1860629" y="103119"/>
                </a:lnTo>
                <a:lnTo>
                  <a:pt x="1812839" y="89226"/>
                </a:lnTo>
                <a:lnTo>
                  <a:pt x="1764652" y="76292"/>
                </a:lnTo>
                <a:lnTo>
                  <a:pt x="1716080" y="64329"/>
                </a:lnTo>
                <a:lnTo>
                  <a:pt x="1667133" y="53349"/>
                </a:lnTo>
                <a:lnTo>
                  <a:pt x="1617823" y="43362"/>
                </a:lnTo>
                <a:lnTo>
                  <a:pt x="1568159" y="34379"/>
                </a:lnTo>
                <a:lnTo>
                  <a:pt x="1518155" y="26412"/>
                </a:lnTo>
                <a:lnTo>
                  <a:pt x="1467819" y="19471"/>
                </a:lnTo>
                <a:lnTo>
                  <a:pt x="1417165" y="13567"/>
                </a:lnTo>
                <a:lnTo>
                  <a:pt x="1366201" y="8712"/>
                </a:lnTo>
                <a:lnTo>
                  <a:pt x="1314941" y="4917"/>
                </a:lnTo>
                <a:lnTo>
                  <a:pt x="1263394" y="2192"/>
                </a:lnTo>
                <a:lnTo>
                  <a:pt x="1211571" y="550"/>
                </a:lnTo>
                <a:lnTo>
                  <a:pt x="1159484" y="0"/>
                </a:lnTo>
                <a:close/>
              </a:path>
            </a:pathLst>
          </a:custGeom>
          <a:solidFill>
            <a:srgbClr val="F7A707"/>
          </a:solidFill>
        </p:spPr>
        <p:txBody>
          <a:bodyPr wrap="square" lIns="0" tIns="0" rIns="0" bIns="0" rtlCol="0"/>
          <a:lstStyle/>
          <a:p>
            <a:endParaRPr/>
          </a:p>
        </p:txBody>
      </p:sp>
      <p:sp>
        <p:nvSpPr>
          <p:cNvPr id="8" name="object 8"/>
          <p:cNvSpPr/>
          <p:nvPr/>
        </p:nvSpPr>
        <p:spPr>
          <a:xfrm>
            <a:off x="6675980" y="2759274"/>
            <a:ext cx="808355" cy="1151890"/>
          </a:xfrm>
          <a:custGeom>
            <a:avLst/>
            <a:gdLst/>
            <a:ahLst/>
            <a:cxnLst/>
            <a:rect l="l" t="t" r="r" b="b"/>
            <a:pathLst>
              <a:path w="808354" h="1151889">
                <a:moveTo>
                  <a:pt x="23088" y="0"/>
                </a:moveTo>
                <a:lnTo>
                  <a:pt x="18525" y="9164"/>
                </a:lnTo>
                <a:lnTo>
                  <a:pt x="13120" y="17786"/>
                </a:lnTo>
                <a:lnTo>
                  <a:pt x="6927" y="25817"/>
                </a:lnTo>
                <a:lnTo>
                  <a:pt x="0" y="33210"/>
                </a:lnTo>
                <a:lnTo>
                  <a:pt x="39047" y="65591"/>
                </a:lnTo>
                <a:lnTo>
                  <a:pt x="77393" y="98776"/>
                </a:lnTo>
                <a:lnTo>
                  <a:pt x="115023" y="132752"/>
                </a:lnTo>
                <a:lnTo>
                  <a:pt x="151926" y="167506"/>
                </a:lnTo>
                <a:lnTo>
                  <a:pt x="188088" y="203026"/>
                </a:lnTo>
                <a:lnTo>
                  <a:pt x="223496" y="239297"/>
                </a:lnTo>
                <a:lnTo>
                  <a:pt x="258136" y="276308"/>
                </a:lnTo>
                <a:lnTo>
                  <a:pt x="291997" y="314045"/>
                </a:lnTo>
                <a:lnTo>
                  <a:pt x="325064" y="352495"/>
                </a:lnTo>
                <a:lnTo>
                  <a:pt x="357324" y="391645"/>
                </a:lnTo>
                <a:lnTo>
                  <a:pt x="388765" y="431482"/>
                </a:lnTo>
                <a:lnTo>
                  <a:pt x="419374" y="471993"/>
                </a:lnTo>
                <a:lnTo>
                  <a:pt x="449137" y="513165"/>
                </a:lnTo>
                <a:lnTo>
                  <a:pt x="478041" y="554985"/>
                </a:lnTo>
                <a:lnTo>
                  <a:pt x="506074" y="597440"/>
                </a:lnTo>
                <a:lnTo>
                  <a:pt x="533221" y="640518"/>
                </a:lnTo>
                <a:lnTo>
                  <a:pt x="559471" y="684204"/>
                </a:lnTo>
                <a:lnTo>
                  <a:pt x="584810" y="728486"/>
                </a:lnTo>
                <a:lnTo>
                  <a:pt x="609225" y="773351"/>
                </a:lnTo>
                <a:lnTo>
                  <a:pt x="632702" y="818786"/>
                </a:lnTo>
                <a:lnTo>
                  <a:pt x="655230" y="864779"/>
                </a:lnTo>
                <a:lnTo>
                  <a:pt x="676794" y="911315"/>
                </a:lnTo>
                <a:lnTo>
                  <a:pt x="697382" y="958382"/>
                </a:lnTo>
                <a:lnTo>
                  <a:pt x="716980" y="1005967"/>
                </a:lnTo>
                <a:lnTo>
                  <a:pt x="735576" y="1054057"/>
                </a:lnTo>
                <a:lnTo>
                  <a:pt x="753157" y="1102638"/>
                </a:lnTo>
                <a:lnTo>
                  <a:pt x="769708" y="1151699"/>
                </a:lnTo>
                <a:lnTo>
                  <a:pt x="778678" y="1147285"/>
                </a:lnTo>
                <a:lnTo>
                  <a:pt x="788104" y="1143730"/>
                </a:lnTo>
                <a:lnTo>
                  <a:pt x="797940" y="1141080"/>
                </a:lnTo>
                <a:lnTo>
                  <a:pt x="808139" y="1139380"/>
                </a:lnTo>
                <a:lnTo>
                  <a:pt x="791890" y="1091156"/>
                </a:lnTo>
                <a:lnTo>
                  <a:pt x="774665" y="1043387"/>
                </a:lnTo>
                <a:lnTo>
                  <a:pt x="756474" y="996084"/>
                </a:lnTo>
                <a:lnTo>
                  <a:pt x="737330" y="949260"/>
                </a:lnTo>
                <a:lnTo>
                  <a:pt x="717244" y="902926"/>
                </a:lnTo>
                <a:lnTo>
                  <a:pt x="696230" y="857094"/>
                </a:lnTo>
                <a:lnTo>
                  <a:pt x="674298" y="811776"/>
                </a:lnTo>
                <a:lnTo>
                  <a:pt x="651461" y="766984"/>
                </a:lnTo>
                <a:lnTo>
                  <a:pt x="627731" y="722730"/>
                </a:lnTo>
                <a:lnTo>
                  <a:pt x="603119" y="679026"/>
                </a:lnTo>
                <a:lnTo>
                  <a:pt x="577638" y="635884"/>
                </a:lnTo>
                <a:lnTo>
                  <a:pt x="551300" y="593316"/>
                </a:lnTo>
                <a:lnTo>
                  <a:pt x="524116" y="551334"/>
                </a:lnTo>
                <a:lnTo>
                  <a:pt x="496100" y="509949"/>
                </a:lnTo>
                <a:lnTo>
                  <a:pt x="467262" y="469174"/>
                </a:lnTo>
                <a:lnTo>
                  <a:pt x="437614" y="429020"/>
                </a:lnTo>
                <a:lnTo>
                  <a:pt x="407170" y="389500"/>
                </a:lnTo>
                <a:lnTo>
                  <a:pt x="375940" y="350625"/>
                </a:lnTo>
                <a:lnTo>
                  <a:pt x="343936" y="312408"/>
                </a:lnTo>
                <a:lnTo>
                  <a:pt x="311172" y="274859"/>
                </a:lnTo>
                <a:lnTo>
                  <a:pt x="277658" y="237992"/>
                </a:lnTo>
                <a:lnTo>
                  <a:pt x="243407" y="201818"/>
                </a:lnTo>
                <a:lnTo>
                  <a:pt x="208430" y="166350"/>
                </a:lnTo>
                <a:lnTo>
                  <a:pt x="172741" y="131598"/>
                </a:lnTo>
                <a:lnTo>
                  <a:pt x="136349" y="97575"/>
                </a:lnTo>
                <a:lnTo>
                  <a:pt x="99269" y="64293"/>
                </a:lnTo>
                <a:lnTo>
                  <a:pt x="61511" y="31764"/>
                </a:lnTo>
                <a:lnTo>
                  <a:pt x="23088" y="0"/>
                </a:lnTo>
                <a:close/>
              </a:path>
            </a:pathLst>
          </a:custGeom>
          <a:solidFill>
            <a:srgbClr val="F7A707"/>
          </a:solidFill>
        </p:spPr>
        <p:txBody>
          <a:bodyPr wrap="square" lIns="0" tIns="0" rIns="0" bIns="0" rtlCol="0"/>
          <a:lstStyle/>
          <a:p>
            <a:endParaRPr dirty="0"/>
          </a:p>
        </p:txBody>
      </p:sp>
      <p:sp>
        <p:nvSpPr>
          <p:cNvPr id="9" name="object 9"/>
          <p:cNvSpPr txBox="1"/>
          <p:nvPr/>
        </p:nvSpPr>
        <p:spPr>
          <a:xfrm>
            <a:off x="8857805" y="3028505"/>
            <a:ext cx="5829935" cy="1395895"/>
          </a:xfrm>
          <a:prstGeom prst="rect">
            <a:avLst/>
          </a:prstGeom>
          <a:solidFill>
            <a:srgbClr val="E3EAF8"/>
          </a:solidFill>
        </p:spPr>
        <p:txBody>
          <a:bodyPr vert="horz" wrap="square" lIns="0" tIns="41275" rIns="0" bIns="0" rtlCol="0">
            <a:spAutoFit/>
          </a:bodyPr>
          <a:lstStyle/>
          <a:p>
            <a:pPr marL="287020" marR="519430">
              <a:lnSpc>
                <a:spcPct val="100000"/>
              </a:lnSpc>
              <a:spcBef>
                <a:spcPts val="325"/>
              </a:spcBef>
            </a:pPr>
            <a:r>
              <a:rPr lang="es-CR" sz="2200" dirty="0">
                <a:latin typeface="Century Gothic"/>
                <a:cs typeface="Century Gothic"/>
              </a:rPr>
              <a:t>Afectar la imparcialidad y objetividad de la persona servidora en el desempeño de una o más labores o funciones a su cargo</a:t>
            </a:r>
            <a:endParaRPr sz="2200" dirty="0">
              <a:latin typeface="Century Gothic"/>
              <a:cs typeface="Century Gothic"/>
            </a:endParaRPr>
          </a:p>
        </p:txBody>
      </p:sp>
      <p:sp>
        <p:nvSpPr>
          <p:cNvPr id="10" name="object 10"/>
          <p:cNvSpPr txBox="1"/>
          <p:nvPr/>
        </p:nvSpPr>
        <p:spPr>
          <a:xfrm>
            <a:off x="9132604" y="5240125"/>
            <a:ext cx="5347970" cy="1705595"/>
          </a:xfrm>
          <a:prstGeom prst="rect">
            <a:avLst/>
          </a:prstGeom>
        </p:spPr>
        <p:txBody>
          <a:bodyPr vert="horz" wrap="square" lIns="0" tIns="12700" rIns="0" bIns="0" rtlCol="0">
            <a:spAutoFit/>
          </a:bodyPr>
          <a:lstStyle/>
          <a:p>
            <a:pPr marL="12700" marR="5080">
              <a:lnSpc>
                <a:spcPct val="100000"/>
              </a:lnSpc>
              <a:spcBef>
                <a:spcPts val="100"/>
              </a:spcBef>
            </a:pPr>
            <a:r>
              <a:rPr lang="es-CR" sz="2200" spc="-65" dirty="0">
                <a:latin typeface="Century Gothic"/>
                <a:cs typeface="Century Gothic"/>
              </a:rPr>
              <a:t>Generar dudas justificadas sobre la imparcialidad y objetividad de la personas servidora</a:t>
            </a:r>
            <a:r>
              <a:rPr lang="es-CR" sz="2200" dirty="0">
                <a:latin typeface="Century Gothic"/>
                <a:cs typeface="Century Gothic"/>
              </a:rPr>
              <a:t> en el desempeño de una o más labores o funciones a su cargo</a:t>
            </a:r>
            <a:r>
              <a:rPr lang="es-CR" sz="2200" spc="-65" dirty="0">
                <a:latin typeface="Century Gothic"/>
                <a:cs typeface="Century Gothic"/>
              </a:rPr>
              <a:t> </a:t>
            </a:r>
            <a:endParaRPr sz="2200" dirty="0">
              <a:latin typeface="Century Gothic"/>
              <a:cs typeface="Century Gothic"/>
            </a:endParaRPr>
          </a:p>
        </p:txBody>
      </p:sp>
      <p:sp>
        <p:nvSpPr>
          <p:cNvPr id="11" name="object 11"/>
          <p:cNvSpPr txBox="1"/>
          <p:nvPr/>
        </p:nvSpPr>
        <p:spPr>
          <a:xfrm>
            <a:off x="1079466" y="4471986"/>
            <a:ext cx="5679736" cy="1120820"/>
          </a:xfrm>
          <a:prstGeom prst="rect">
            <a:avLst/>
          </a:prstGeom>
        </p:spPr>
        <p:txBody>
          <a:bodyPr vert="horz" wrap="square" lIns="0" tIns="12700" rIns="0" bIns="0" rtlCol="0">
            <a:spAutoFit/>
          </a:bodyPr>
          <a:lstStyle/>
          <a:p>
            <a:pPr marL="12700" marR="5080">
              <a:lnSpc>
                <a:spcPct val="100000"/>
              </a:lnSpc>
              <a:spcBef>
                <a:spcPts val="100"/>
              </a:spcBef>
            </a:pPr>
            <a:r>
              <a:rPr lang="es-CR" sz="2400" dirty="0">
                <a:latin typeface="Century Gothic"/>
                <a:cs typeface="Century Gothic"/>
              </a:rPr>
              <a:t>Son todos aquellos intereses privados de la persona servidora pública con capacidad de: </a:t>
            </a:r>
            <a:endParaRPr sz="2400" dirty="0">
              <a:latin typeface="Century Gothic"/>
              <a:cs typeface="Century Gothic"/>
            </a:endParaRPr>
          </a:p>
        </p:txBody>
      </p:sp>
      <p:sp>
        <p:nvSpPr>
          <p:cNvPr id="12" name="object 12"/>
          <p:cNvSpPr/>
          <p:nvPr/>
        </p:nvSpPr>
        <p:spPr>
          <a:xfrm>
            <a:off x="7780818" y="2980272"/>
            <a:ext cx="827405" cy="827405"/>
          </a:xfrm>
          <a:custGeom>
            <a:avLst/>
            <a:gdLst/>
            <a:ahLst/>
            <a:cxnLst/>
            <a:rect l="l" t="t" r="r" b="b"/>
            <a:pathLst>
              <a:path w="827404" h="827404">
                <a:moveTo>
                  <a:pt x="413562" y="0"/>
                </a:moveTo>
                <a:lnTo>
                  <a:pt x="365334" y="2782"/>
                </a:lnTo>
                <a:lnTo>
                  <a:pt x="318739" y="10922"/>
                </a:lnTo>
                <a:lnTo>
                  <a:pt x="274088" y="24109"/>
                </a:lnTo>
                <a:lnTo>
                  <a:pt x="231691" y="42034"/>
                </a:lnTo>
                <a:lnTo>
                  <a:pt x="191860" y="64385"/>
                </a:lnTo>
                <a:lnTo>
                  <a:pt x="154903" y="90853"/>
                </a:lnTo>
                <a:lnTo>
                  <a:pt x="121132" y="121127"/>
                </a:lnTo>
                <a:lnTo>
                  <a:pt x="90857" y="154898"/>
                </a:lnTo>
                <a:lnTo>
                  <a:pt x="64388" y="191854"/>
                </a:lnTo>
                <a:lnTo>
                  <a:pt x="42036" y="231686"/>
                </a:lnTo>
                <a:lnTo>
                  <a:pt x="24110" y="274083"/>
                </a:lnTo>
                <a:lnTo>
                  <a:pt x="10922" y="318735"/>
                </a:lnTo>
                <a:lnTo>
                  <a:pt x="2782" y="365331"/>
                </a:lnTo>
                <a:lnTo>
                  <a:pt x="0" y="413562"/>
                </a:lnTo>
                <a:lnTo>
                  <a:pt x="2782" y="461793"/>
                </a:lnTo>
                <a:lnTo>
                  <a:pt x="10922" y="508390"/>
                </a:lnTo>
                <a:lnTo>
                  <a:pt x="24110" y="553042"/>
                </a:lnTo>
                <a:lnTo>
                  <a:pt x="42036" y="595439"/>
                </a:lnTo>
                <a:lnTo>
                  <a:pt x="64388" y="635271"/>
                </a:lnTo>
                <a:lnTo>
                  <a:pt x="90857" y="672227"/>
                </a:lnTo>
                <a:lnTo>
                  <a:pt x="121132" y="705997"/>
                </a:lnTo>
                <a:lnTo>
                  <a:pt x="154903" y="736272"/>
                </a:lnTo>
                <a:lnTo>
                  <a:pt x="191860" y="762740"/>
                </a:lnTo>
                <a:lnTo>
                  <a:pt x="231691" y="785091"/>
                </a:lnTo>
                <a:lnTo>
                  <a:pt x="274088" y="803016"/>
                </a:lnTo>
                <a:lnTo>
                  <a:pt x="318739" y="816203"/>
                </a:lnTo>
                <a:lnTo>
                  <a:pt x="365334" y="824343"/>
                </a:lnTo>
                <a:lnTo>
                  <a:pt x="413562" y="827125"/>
                </a:lnTo>
                <a:lnTo>
                  <a:pt x="461791" y="824343"/>
                </a:lnTo>
                <a:lnTo>
                  <a:pt x="508386" y="816203"/>
                </a:lnTo>
                <a:lnTo>
                  <a:pt x="553037" y="803016"/>
                </a:lnTo>
                <a:lnTo>
                  <a:pt x="595433" y="785091"/>
                </a:lnTo>
                <a:lnTo>
                  <a:pt x="635265" y="762740"/>
                </a:lnTo>
                <a:lnTo>
                  <a:pt x="672222" y="736272"/>
                </a:lnTo>
                <a:lnTo>
                  <a:pt x="705993" y="705997"/>
                </a:lnTo>
                <a:lnTo>
                  <a:pt x="736268" y="672227"/>
                </a:lnTo>
                <a:lnTo>
                  <a:pt x="762736" y="635271"/>
                </a:lnTo>
                <a:lnTo>
                  <a:pt x="785089" y="595439"/>
                </a:lnTo>
                <a:lnTo>
                  <a:pt x="803014" y="553042"/>
                </a:lnTo>
                <a:lnTo>
                  <a:pt x="816202" y="508390"/>
                </a:lnTo>
                <a:lnTo>
                  <a:pt x="824343" y="461793"/>
                </a:lnTo>
                <a:lnTo>
                  <a:pt x="827125" y="413562"/>
                </a:lnTo>
                <a:lnTo>
                  <a:pt x="824343" y="365331"/>
                </a:lnTo>
                <a:lnTo>
                  <a:pt x="816202" y="318735"/>
                </a:lnTo>
                <a:lnTo>
                  <a:pt x="803014" y="274083"/>
                </a:lnTo>
                <a:lnTo>
                  <a:pt x="785089" y="231686"/>
                </a:lnTo>
                <a:lnTo>
                  <a:pt x="762736" y="191854"/>
                </a:lnTo>
                <a:lnTo>
                  <a:pt x="736268" y="154898"/>
                </a:lnTo>
                <a:lnTo>
                  <a:pt x="705993" y="121127"/>
                </a:lnTo>
                <a:lnTo>
                  <a:pt x="672222" y="90853"/>
                </a:lnTo>
                <a:lnTo>
                  <a:pt x="635265" y="64385"/>
                </a:lnTo>
                <a:lnTo>
                  <a:pt x="595433" y="42034"/>
                </a:lnTo>
                <a:lnTo>
                  <a:pt x="553037" y="24109"/>
                </a:lnTo>
                <a:lnTo>
                  <a:pt x="508386" y="10922"/>
                </a:lnTo>
                <a:lnTo>
                  <a:pt x="461791" y="2782"/>
                </a:lnTo>
                <a:lnTo>
                  <a:pt x="413562" y="0"/>
                </a:lnTo>
                <a:close/>
              </a:path>
            </a:pathLst>
          </a:custGeom>
          <a:solidFill>
            <a:srgbClr val="5B9BD4"/>
          </a:solidFill>
        </p:spPr>
        <p:txBody>
          <a:bodyPr wrap="square" lIns="0" tIns="0" rIns="0" bIns="0" rtlCol="0"/>
          <a:lstStyle/>
          <a:p>
            <a:endParaRPr/>
          </a:p>
        </p:txBody>
      </p:sp>
      <p:grpSp>
        <p:nvGrpSpPr>
          <p:cNvPr id="13" name="object 13"/>
          <p:cNvGrpSpPr/>
          <p:nvPr/>
        </p:nvGrpSpPr>
        <p:grpSpPr>
          <a:xfrm>
            <a:off x="7131599" y="3289123"/>
            <a:ext cx="400050" cy="209550"/>
            <a:chOff x="7131599" y="3289123"/>
            <a:chExt cx="400050" cy="209550"/>
          </a:xfrm>
        </p:grpSpPr>
        <p:sp>
          <p:nvSpPr>
            <p:cNvPr id="14" name="object 14"/>
            <p:cNvSpPr/>
            <p:nvPr/>
          </p:nvSpPr>
          <p:spPr>
            <a:xfrm>
              <a:off x="7397203" y="3375545"/>
              <a:ext cx="133985" cy="36830"/>
            </a:xfrm>
            <a:custGeom>
              <a:avLst/>
              <a:gdLst/>
              <a:ahLst/>
              <a:cxnLst/>
              <a:rect l="l" t="t" r="r" b="b"/>
              <a:pathLst>
                <a:path w="133984" h="36829">
                  <a:moveTo>
                    <a:pt x="36360" y="18186"/>
                  </a:moveTo>
                  <a:lnTo>
                    <a:pt x="34937" y="11112"/>
                  </a:lnTo>
                  <a:lnTo>
                    <a:pt x="31038" y="5334"/>
                  </a:lnTo>
                  <a:lnTo>
                    <a:pt x="25260" y="1435"/>
                  </a:lnTo>
                  <a:lnTo>
                    <a:pt x="18186" y="0"/>
                  </a:lnTo>
                  <a:lnTo>
                    <a:pt x="11112" y="1435"/>
                  </a:lnTo>
                  <a:lnTo>
                    <a:pt x="5334" y="5334"/>
                  </a:lnTo>
                  <a:lnTo>
                    <a:pt x="1435" y="11112"/>
                  </a:lnTo>
                  <a:lnTo>
                    <a:pt x="0" y="18186"/>
                  </a:lnTo>
                  <a:lnTo>
                    <a:pt x="1435" y="25273"/>
                  </a:lnTo>
                  <a:lnTo>
                    <a:pt x="5334" y="31051"/>
                  </a:lnTo>
                  <a:lnTo>
                    <a:pt x="11112" y="34950"/>
                  </a:lnTo>
                  <a:lnTo>
                    <a:pt x="18186" y="36372"/>
                  </a:lnTo>
                  <a:lnTo>
                    <a:pt x="25260" y="34950"/>
                  </a:lnTo>
                  <a:lnTo>
                    <a:pt x="31038" y="31051"/>
                  </a:lnTo>
                  <a:lnTo>
                    <a:pt x="34937" y="25273"/>
                  </a:lnTo>
                  <a:lnTo>
                    <a:pt x="36360" y="18186"/>
                  </a:lnTo>
                  <a:close/>
                </a:path>
                <a:path w="133984" h="36829">
                  <a:moveTo>
                    <a:pt x="133972" y="18186"/>
                  </a:moveTo>
                  <a:lnTo>
                    <a:pt x="132537" y="11112"/>
                  </a:lnTo>
                  <a:lnTo>
                    <a:pt x="128638" y="5334"/>
                  </a:lnTo>
                  <a:lnTo>
                    <a:pt x="122859" y="1435"/>
                  </a:lnTo>
                  <a:lnTo>
                    <a:pt x="115785" y="0"/>
                  </a:lnTo>
                  <a:lnTo>
                    <a:pt x="108712" y="1435"/>
                  </a:lnTo>
                  <a:lnTo>
                    <a:pt x="102920" y="5334"/>
                  </a:lnTo>
                  <a:lnTo>
                    <a:pt x="99034" y="11112"/>
                  </a:lnTo>
                  <a:lnTo>
                    <a:pt x="97599" y="18186"/>
                  </a:lnTo>
                  <a:lnTo>
                    <a:pt x="99034" y="25273"/>
                  </a:lnTo>
                  <a:lnTo>
                    <a:pt x="102920" y="31051"/>
                  </a:lnTo>
                  <a:lnTo>
                    <a:pt x="108712" y="34950"/>
                  </a:lnTo>
                  <a:lnTo>
                    <a:pt x="115785" y="36372"/>
                  </a:lnTo>
                  <a:lnTo>
                    <a:pt x="122859" y="34950"/>
                  </a:lnTo>
                  <a:lnTo>
                    <a:pt x="128638" y="31051"/>
                  </a:lnTo>
                  <a:lnTo>
                    <a:pt x="132537" y="25273"/>
                  </a:lnTo>
                  <a:lnTo>
                    <a:pt x="133972" y="18186"/>
                  </a:lnTo>
                  <a:close/>
                </a:path>
              </a:pathLst>
            </a:custGeom>
            <a:solidFill>
              <a:srgbClr val="5B9BD4"/>
            </a:solidFill>
          </p:spPr>
          <p:txBody>
            <a:bodyPr wrap="square" lIns="0" tIns="0" rIns="0" bIns="0" rtlCol="0"/>
            <a:lstStyle/>
            <a:p>
              <a:endParaRPr/>
            </a:p>
          </p:txBody>
        </p:sp>
        <p:pic>
          <p:nvPicPr>
            <p:cNvPr id="15" name="object 15"/>
            <p:cNvPicPr/>
            <p:nvPr/>
          </p:nvPicPr>
          <p:blipFill>
            <a:blip r:embed="rId3" cstate="print"/>
            <a:stretch>
              <a:fillRect/>
            </a:stretch>
          </p:blipFill>
          <p:spPr>
            <a:xfrm>
              <a:off x="7131599" y="3289123"/>
              <a:ext cx="209219" cy="209219"/>
            </a:xfrm>
            <a:prstGeom prst="rect">
              <a:avLst/>
            </a:prstGeom>
          </p:spPr>
        </p:pic>
      </p:grpSp>
      <p:sp>
        <p:nvSpPr>
          <p:cNvPr id="16" name="object 16"/>
          <p:cNvSpPr/>
          <p:nvPr/>
        </p:nvSpPr>
        <p:spPr>
          <a:xfrm>
            <a:off x="7592390" y="3375545"/>
            <a:ext cx="36830" cy="36830"/>
          </a:xfrm>
          <a:custGeom>
            <a:avLst/>
            <a:gdLst/>
            <a:ahLst/>
            <a:cxnLst/>
            <a:rect l="l" t="t" r="r" b="b"/>
            <a:pathLst>
              <a:path w="36829" h="36829">
                <a:moveTo>
                  <a:pt x="18186" y="0"/>
                </a:moveTo>
                <a:lnTo>
                  <a:pt x="11112" y="1428"/>
                </a:lnTo>
                <a:lnTo>
                  <a:pt x="5330" y="5326"/>
                </a:lnTo>
                <a:lnTo>
                  <a:pt x="1430" y="11106"/>
                </a:lnTo>
                <a:lnTo>
                  <a:pt x="0" y="18186"/>
                </a:lnTo>
                <a:lnTo>
                  <a:pt x="1430" y="25266"/>
                </a:lnTo>
                <a:lnTo>
                  <a:pt x="5330" y="31046"/>
                </a:lnTo>
                <a:lnTo>
                  <a:pt x="11112" y="34943"/>
                </a:lnTo>
                <a:lnTo>
                  <a:pt x="18186" y="36372"/>
                </a:lnTo>
                <a:lnTo>
                  <a:pt x="25266" y="34943"/>
                </a:lnTo>
                <a:lnTo>
                  <a:pt x="31046" y="31046"/>
                </a:lnTo>
                <a:lnTo>
                  <a:pt x="34943" y="25266"/>
                </a:lnTo>
                <a:lnTo>
                  <a:pt x="36372" y="18186"/>
                </a:lnTo>
                <a:lnTo>
                  <a:pt x="34943" y="11106"/>
                </a:lnTo>
                <a:lnTo>
                  <a:pt x="31046" y="5326"/>
                </a:lnTo>
                <a:lnTo>
                  <a:pt x="25266" y="1428"/>
                </a:lnTo>
                <a:lnTo>
                  <a:pt x="18186" y="0"/>
                </a:lnTo>
                <a:close/>
              </a:path>
            </a:pathLst>
          </a:custGeom>
          <a:solidFill>
            <a:srgbClr val="5B9BD4"/>
          </a:solidFill>
        </p:spPr>
        <p:txBody>
          <a:bodyPr wrap="square" lIns="0" tIns="0" rIns="0" bIns="0" rtlCol="0"/>
          <a:lstStyle/>
          <a:p>
            <a:endParaRPr/>
          </a:p>
        </p:txBody>
      </p:sp>
      <p:sp>
        <p:nvSpPr>
          <p:cNvPr id="17" name="object 17"/>
          <p:cNvSpPr txBox="1"/>
          <p:nvPr/>
        </p:nvSpPr>
        <p:spPr>
          <a:xfrm>
            <a:off x="7911457" y="2807036"/>
            <a:ext cx="566420" cy="1183640"/>
          </a:xfrm>
          <a:prstGeom prst="rect">
            <a:avLst/>
          </a:prstGeom>
        </p:spPr>
        <p:txBody>
          <a:bodyPr vert="horz" wrap="square" lIns="0" tIns="12700" rIns="0" bIns="0" rtlCol="0">
            <a:spAutoFit/>
          </a:bodyPr>
          <a:lstStyle/>
          <a:p>
            <a:pPr marL="12700">
              <a:lnSpc>
                <a:spcPct val="100000"/>
              </a:lnSpc>
              <a:spcBef>
                <a:spcPts val="100"/>
              </a:spcBef>
            </a:pPr>
            <a:r>
              <a:rPr sz="7600" b="1" spc="-50" dirty="0">
                <a:solidFill>
                  <a:srgbClr val="FFFFFF"/>
                </a:solidFill>
                <a:latin typeface="Century Gothic"/>
                <a:cs typeface="Century Gothic"/>
              </a:rPr>
              <a:t>1</a:t>
            </a:r>
            <a:endParaRPr sz="7600">
              <a:latin typeface="Century Gothic"/>
              <a:cs typeface="Century Gothic"/>
            </a:endParaRPr>
          </a:p>
        </p:txBody>
      </p:sp>
      <p:sp>
        <p:nvSpPr>
          <p:cNvPr id="18" name="object 18"/>
          <p:cNvSpPr/>
          <p:nvPr/>
        </p:nvSpPr>
        <p:spPr>
          <a:xfrm>
            <a:off x="7870817" y="5338796"/>
            <a:ext cx="827405" cy="827405"/>
          </a:xfrm>
          <a:custGeom>
            <a:avLst/>
            <a:gdLst/>
            <a:ahLst/>
            <a:cxnLst/>
            <a:rect l="l" t="t" r="r" b="b"/>
            <a:pathLst>
              <a:path w="827404" h="827404">
                <a:moveTo>
                  <a:pt x="413562" y="0"/>
                </a:moveTo>
                <a:lnTo>
                  <a:pt x="365334" y="2782"/>
                </a:lnTo>
                <a:lnTo>
                  <a:pt x="318739" y="10922"/>
                </a:lnTo>
                <a:lnTo>
                  <a:pt x="274088" y="24110"/>
                </a:lnTo>
                <a:lnTo>
                  <a:pt x="231691" y="42036"/>
                </a:lnTo>
                <a:lnTo>
                  <a:pt x="191860" y="64388"/>
                </a:lnTo>
                <a:lnTo>
                  <a:pt x="154903" y="90857"/>
                </a:lnTo>
                <a:lnTo>
                  <a:pt x="121132" y="121132"/>
                </a:lnTo>
                <a:lnTo>
                  <a:pt x="90857" y="154903"/>
                </a:lnTo>
                <a:lnTo>
                  <a:pt x="64388" y="191860"/>
                </a:lnTo>
                <a:lnTo>
                  <a:pt x="42036" y="231691"/>
                </a:lnTo>
                <a:lnTo>
                  <a:pt x="24110" y="274088"/>
                </a:lnTo>
                <a:lnTo>
                  <a:pt x="10922" y="318739"/>
                </a:lnTo>
                <a:lnTo>
                  <a:pt x="2782" y="365334"/>
                </a:lnTo>
                <a:lnTo>
                  <a:pt x="0" y="413562"/>
                </a:lnTo>
                <a:lnTo>
                  <a:pt x="2782" y="461793"/>
                </a:lnTo>
                <a:lnTo>
                  <a:pt x="10922" y="508390"/>
                </a:lnTo>
                <a:lnTo>
                  <a:pt x="24110" y="553042"/>
                </a:lnTo>
                <a:lnTo>
                  <a:pt x="42036" y="595439"/>
                </a:lnTo>
                <a:lnTo>
                  <a:pt x="64388" y="635271"/>
                </a:lnTo>
                <a:lnTo>
                  <a:pt x="90857" y="672227"/>
                </a:lnTo>
                <a:lnTo>
                  <a:pt x="121132" y="705997"/>
                </a:lnTo>
                <a:lnTo>
                  <a:pt x="154903" y="736272"/>
                </a:lnTo>
                <a:lnTo>
                  <a:pt x="191860" y="762740"/>
                </a:lnTo>
                <a:lnTo>
                  <a:pt x="231691" y="785091"/>
                </a:lnTo>
                <a:lnTo>
                  <a:pt x="274088" y="803016"/>
                </a:lnTo>
                <a:lnTo>
                  <a:pt x="318739" y="816203"/>
                </a:lnTo>
                <a:lnTo>
                  <a:pt x="365334" y="824343"/>
                </a:lnTo>
                <a:lnTo>
                  <a:pt x="413562" y="827125"/>
                </a:lnTo>
                <a:lnTo>
                  <a:pt x="461791" y="824343"/>
                </a:lnTo>
                <a:lnTo>
                  <a:pt x="508386" y="816203"/>
                </a:lnTo>
                <a:lnTo>
                  <a:pt x="553037" y="803016"/>
                </a:lnTo>
                <a:lnTo>
                  <a:pt x="595433" y="785091"/>
                </a:lnTo>
                <a:lnTo>
                  <a:pt x="635265" y="762740"/>
                </a:lnTo>
                <a:lnTo>
                  <a:pt x="672222" y="736272"/>
                </a:lnTo>
                <a:lnTo>
                  <a:pt x="705993" y="705997"/>
                </a:lnTo>
                <a:lnTo>
                  <a:pt x="736268" y="672227"/>
                </a:lnTo>
                <a:lnTo>
                  <a:pt x="762736" y="635271"/>
                </a:lnTo>
                <a:lnTo>
                  <a:pt x="785089" y="595439"/>
                </a:lnTo>
                <a:lnTo>
                  <a:pt x="803014" y="553042"/>
                </a:lnTo>
                <a:lnTo>
                  <a:pt x="816202" y="508390"/>
                </a:lnTo>
                <a:lnTo>
                  <a:pt x="824343" y="461793"/>
                </a:lnTo>
                <a:lnTo>
                  <a:pt x="827125" y="413562"/>
                </a:lnTo>
                <a:lnTo>
                  <a:pt x="824343" y="365334"/>
                </a:lnTo>
                <a:lnTo>
                  <a:pt x="816202" y="318739"/>
                </a:lnTo>
                <a:lnTo>
                  <a:pt x="803014" y="274088"/>
                </a:lnTo>
                <a:lnTo>
                  <a:pt x="785089" y="231691"/>
                </a:lnTo>
                <a:lnTo>
                  <a:pt x="762736" y="191860"/>
                </a:lnTo>
                <a:lnTo>
                  <a:pt x="736268" y="154903"/>
                </a:lnTo>
                <a:lnTo>
                  <a:pt x="705993" y="121132"/>
                </a:lnTo>
                <a:lnTo>
                  <a:pt x="672222" y="90857"/>
                </a:lnTo>
                <a:lnTo>
                  <a:pt x="635265" y="64388"/>
                </a:lnTo>
                <a:lnTo>
                  <a:pt x="595433" y="42036"/>
                </a:lnTo>
                <a:lnTo>
                  <a:pt x="553037" y="24110"/>
                </a:lnTo>
                <a:lnTo>
                  <a:pt x="508386" y="10922"/>
                </a:lnTo>
                <a:lnTo>
                  <a:pt x="461791" y="2782"/>
                </a:lnTo>
                <a:lnTo>
                  <a:pt x="413562" y="0"/>
                </a:lnTo>
                <a:close/>
              </a:path>
            </a:pathLst>
          </a:custGeom>
          <a:solidFill>
            <a:srgbClr val="29A951"/>
          </a:solidFill>
        </p:spPr>
        <p:txBody>
          <a:bodyPr wrap="square" lIns="0" tIns="0" rIns="0" bIns="0" rtlCol="0"/>
          <a:lstStyle/>
          <a:p>
            <a:endParaRPr/>
          </a:p>
        </p:txBody>
      </p:sp>
      <p:sp>
        <p:nvSpPr>
          <p:cNvPr id="19" name="object 19"/>
          <p:cNvSpPr/>
          <p:nvPr/>
        </p:nvSpPr>
        <p:spPr>
          <a:xfrm>
            <a:off x="7487213" y="5734136"/>
            <a:ext cx="36830" cy="36830"/>
          </a:xfrm>
          <a:custGeom>
            <a:avLst/>
            <a:gdLst/>
            <a:ahLst/>
            <a:cxnLst/>
            <a:rect l="l" t="t" r="r" b="b"/>
            <a:pathLst>
              <a:path w="36829" h="36829">
                <a:moveTo>
                  <a:pt x="18186" y="0"/>
                </a:moveTo>
                <a:lnTo>
                  <a:pt x="11106" y="1426"/>
                </a:lnTo>
                <a:lnTo>
                  <a:pt x="5326" y="5319"/>
                </a:lnTo>
                <a:lnTo>
                  <a:pt x="1428" y="11096"/>
                </a:lnTo>
                <a:lnTo>
                  <a:pt x="0" y="18173"/>
                </a:lnTo>
                <a:lnTo>
                  <a:pt x="1428" y="25251"/>
                </a:lnTo>
                <a:lnTo>
                  <a:pt x="5326" y="31027"/>
                </a:lnTo>
                <a:lnTo>
                  <a:pt x="11106" y="34920"/>
                </a:lnTo>
                <a:lnTo>
                  <a:pt x="18186" y="36347"/>
                </a:lnTo>
                <a:lnTo>
                  <a:pt x="25258" y="34920"/>
                </a:lnTo>
                <a:lnTo>
                  <a:pt x="31035" y="31027"/>
                </a:lnTo>
                <a:lnTo>
                  <a:pt x="34931" y="25251"/>
                </a:lnTo>
                <a:lnTo>
                  <a:pt x="36360" y="18173"/>
                </a:lnTo>
                <a:lnTo>
                  <a:pt x="34931" y="11096"/>
                </a:lnTo>
                <a:lnTo>
                  <a:pt x="31035" y="5319"/>
                </a:lnTo>
                <a:lnTo>
                  <a:pt x="25258" y="1426"/>
                </a:lnTo>
                <a:lnTo>
                  <a:pt x="18186" y="0"/>
                </a:lnTo>
                <a:close/>
              </a:path>
            </a:pathLst>
          </a:custGeom>
          <a:solidFill>
            <a:srgbClr val="29A951"/>
          </a:solidFill>
        </p:spPr>
        <p:txBody>
          <a:bodyPr wrap="square" lIns="0" tIns="0" rIns="0" bIns="0" rtlCol="0"/>
          <a:lstStyle/>
          <a:p>
            <a:endParaRPr/>
          </a:p>
        </p:txBody>
      </p:sp>
      <p:sp>
        <p:nvSpPr>
          <p:cNvPr id="20" name="object 20"/>
          <p:cNvSpPr/>
          <p:nvPr/>
        </p:nvSpPr>
        <p:spPr>
          <a:xfrm>
            <a:off x="7584808" y="5734136"/>
            <a:ext cx="36830" cy="36830"/>
          </a:xfrm>
          <a:custGeom>
            <a:avLst/>
            <a:gdLst/>
            <a:ahLst/>
            <a:cxnLst/>
            <a:rect l="l" t="t" r="r" b="b"/>
            <a:pathLst>
              <a:path w="36829" h="36829">
                <a:moveTo>
                  <a:pt x="18186" y="0"/>
                </a:moveTo>
                <a:lnTo>
                  <a:pt x="11106" y="1426"/>
                </a:lnTo>
                <a:lnTo>
                  <a:pt x="5326" y="5319"/>
                </a:lnTo>
                <a:lnTo>
                  <a:pt x="1428" y="11096"/>
                </a:lnTo>
                <a:lnTo>
                  <a:pt x="0" y="18173"/>
                </a:lnTo>
                <a:lnTo>
                  <a:pt x="1428" y="25251"/>
                </a:lnTo>
                <a:lnTo>
                  <a:pt x="5326" y="31027"/>
                </a:lnTo>
                <a:lnTo>
                  <a:pt x="11106" y="34920"/>
                </a:lnTo>
                <a:lnTo>
                  <a:pt x="18186" y="36347"/>
                </a:lnTo>
                <a:lnTo>
                  <a:pt x="25260" y="34920"/>
                </a:lnTo>
                <a:lnTo>
                  <a:pt x="31041" y="31027"/>
                </a:lnTo>
                <a:lnTo>
                  <a:pt x="34942" y="25251"/>
                </a:lnTo>
                <a:lnTo>
                  <a:pt x="36372" y="18173"/>
                </a:lnTo>
                <a:lnTo>
                  <a:pt x="34942" y="11096"/>
                </a:lnTo>
                <a:lnTo>
                  <a:pt x="31041" y="5319"/>
                </a:lnTo>
                <a:lnTo>
                  <a:pt x="25260" y="1426"/>
                </a:lnTo>
                <a:lnTo>
                  <a:pt x="18186" y="0"/>
                </a:lnTo>
                <a:close/>
              </a:path>
            </a:pathLst>
          </a:custGeom>
          <a:solidFill>
            <a:srgbClr val="29A951"/>
          </a:solidFill>
        </p:spPr>
        <p:txBody>
          <a:bodyPr wrap="square" lIns="0" tIns="0" rIns="0" bIns="0" rtlCol="0"/>
          <a:lstStyle/>
          <a:p>
            <a:endParaRPr/>
          </a:p>
        </p:txBody>
      </p:sp>
      <p:sp>
        <p:nvSpPr>
          <p:cNvPr id="21" name="object 21"/>
          <p:cNvSpPr/>
          <p:nvPr/>
        </p:nvSpPr>
        <p:spPr>
          <a:xfrm>
            <a:off x="7682389" y="5734136"/>
            <a:ext cx="36830" cy="36830"/>
          </a:xfrm>
          <a:custGeom>
            <a:avLst/>
            <a:gdLst/>
            <a:ahLst/>
            <a:cxnLst/>
            <a:rect l="l" t="t" r="r" b="b"/>
            <a:pathLst>
              <a:path w="36829" h="36829">
                <a:moveTo>
                  <a:pt x="18186" y="0"/>
                </a:moveTo>
                <a:lnTo>
                  <a:pt x="11112" y="1426"/>
                </a:lnTo>
                <a:lnTo>
                  <a:pt x="5330" y="5319"/>
                </a:lnTo>
                <a:lnTo>
                  <a:pt x="1430" y="11096"/>
                </a:lnTo>
                <a:lnTo>
                  <a:pt x="0" y="18173"/>
                </a:lnTo>
                <a:lnTo>
                  <a:pt x="1430" y="25251"/>
                </a:lnTo>
                <a:lnTo>
                  <a:pt x="5330" y="31027"/>
                </a:lnTo>
                <a:lnTo>
                  <a:pt x="11112" y="34920"/>
                </a:lnTo>
                <a:lnTo>
                  <a:pt x="18186" y="36347"/>
                </a:lnTo>
                <a:lnTo>
                  <a:pt x="25266" y="34920"/>
                </a:lnTo>
                <a:lnTo>
                  <a:pt x="31046" y="31027"/>
                </a:lnTo>
                <a:lnTo>
                  <a:pt x="34943" y="25251"/>
                </a:lnTo>
                <a:lnTo>
                  <a:pt x="36372" y="18173"/>
                </a:lnTo>
                <a:lnTo>
                  <a:pt x="34943" y="11096"/>
                </a:lnTo>
                <a:lnTo>
                  <a:pt x="31046" y="5319"/>
                </a:lnTo>
                <a:lnTo>
                  <a:pt x="25266" y="1426"/>
                </a:lnTo>
                <a:lnTo>
                  <a:pt x="18186" y="0"/>
                </a:lnTo>
                <a:close/>
              </a:path>
            </a:pathLst>
          </a:custGeom>
          <a:solidFill>
            <a:srgbClr val="29A951"/>
          </a:solidFill>
        </p:spPr>
        <p:txBody>
          <a:bodyPr wrap="square" lIns="0" tIns="0" rIns="0" bIns="0" rtlCol="0"/>
          <a:lstStyle/>
          <a:p>
            <a:endParaRPr/>
          </a:p>
        </p:txBody>
      </p:sp>
      <p:pic>
        <p:nvPicPr>
          <p:cNvPr id="22" name="object 22"/>
          <p:cNvPicPr/>
          <p:nvPr/>
        </p:nvPicPr>
        <p:blipFill>
          <a:blip r:embed="rId4" cstate="print"/>
          <a:stretch>
            <a:fillRect/>
          </a:stretch>
        </p:blipFill>
        <p:spPr>
          <a:xfrm>
            <a:off x="7221599" y="5647700"/>
            <a:ext cx="209219" cy="209219"/>
          </a:xfrm>
          <a:prstGeom prst="rect">
            <a:avLst/>
          </a:prstGeom>
        </p:spPr>
      </p:pic>
      <p:sp>
        <p:nvSpPr>
          <p:cNvPr id="23" name="object 23"/>
          <p:cNvSpPr txBox="1"/>
          <p:nvPr/>
        </p:nvSpPr>
        <p:spPr>
          <a:xfrm>
            <a:off x="8001455" y="5164800"/>
            <a:ext cx="566420" cy="1183640"/>
          </a:xfrm>
          <a:prstGeom prst="rect">
            <a:avLst/>
          </a:prstGeom>
        </p:spPr>
        <p:txBody>
          <a:bodyPr vert="horz" wrap="square" lIns="0" tIns="12700" rIns="0" bIns="0" rtlCol="0">
            <a:spAutoFit/>
          </a:bodyPr>
          <a:lstStyle/>
          <a:p>
            <a:pPr marL="12700">
              <a:lnSpc>
                <a:spcPct val="100000"/>
              </a:lnSpc>
              <a:spcBef>
                <a:spcPts val="100"/>
              </a:spcBef>
            </a:pPr>
            <a:r>
              <a:rPr sz="7600" b="1" spc="-50" dirty="0">
                <a:solidFill>
                  <a:srgbClr val="FFFFFF"/>
                </a:solidFill>
                <a:latin typeface="Century Gothic"/>
                <a:cs typeface="Century Gothic"/>
              </a:rPr>
              <a:t>2</a:t>
            </a:r>
            <a:endParaRPr sz="7600">
              <a:latin typeface="Century Gothic"/>
              <a:cs typeface="Century Gothic"/>
            </a:endParaRPr>
          </a:p>
        </p:txBody>
      </p:sp>
      <p:grpSp>
        <p:nvGrpSpPr>
          <p:cNvPr id="32" name="object 32"/>
          <p:cNvGrpSpPr/>
          <p:nvPr/>
        </p:nvGrpSpPr>
        <p:grpSpPr>
          <a:xfrm>
            <a:off x="0" y="0"/>
            <a:ext cx="15543530" cy="1584325"/>
            <a:chOff x="0" y="0"/>
            <a:chExt cx="15543530" cy="1584325"/>
          </a:xfrm>
        </p:grpSpPr>
        <p:sp>
          <p:nvSpPr>
            <p:cNvPr id="33" name="object 33"/>
            <p:cNvSpPr/>
            <p:nvPr/>
          </p:nvSpPr>
          <p:spPr>
            <a:xfrm>
              <a:off x="0" y="0"/>
              <a:ext cx="15543530" cy="1582420"/>
            </a:xfrm>
            <a:custGeom>
              <a:avLst/>
              <a:gdLst/>
              <a:ahLst/>
              <a:cxnLst/>
              <a:rect l="l" t="t" r="r" b="b"/>
              <a:pathLst>
                <a:path w="15543530" h="1582420">
                  <a:moveTo>
                    <a:pt x="15542933" y="0"/>
                  </a:moveTo>
                  <a:lnTo>
                    <a:pt x="0" y="0"/>
                  </a:lnTo>
                  <a:lnTo>
                    <a:pt x="0" y="1581911"/>
                  </a:lnTo>
                  <a:lnTo>
                    <a:pt x="15542933" y="1581911"/>
                  </a:lnTo>
                  <a:lnTo>
                    <a:pt x="15542933" y="0"/>
                  </a:lnTo>
                  <a:close/>
                </a:path>
              </a:pathLst>
            </a:custGeom>
            <a:solidFill>
              <a:srgbClr val="3970B2"/>
            </a:solidFill>
          </p:spPr>
          <p:txBody>
            <a:bodyPr wrap="square" lIns="0" tIns="0" rIns="0" bIns="0" rtlCol="0"/>
            <a:lstStyle/>
            <a:p>
              <a:endParaRPr/>
            </a:p>
          </p:txBody>
        </p:sp>
        <p:sp>
          <p:nvSpPr>
            <p:cNvPr id="34" name="object 34"/>
            <p:cNvSpPr/>
            <p:nvPr/>
          </p:nvSpPr>
          <p:spPr>
            <a:xfrm>
              <a:off x="455333" y="0"/>
              <a:ext cx="1143000" cy="1584325"/>
            </a:xfrm>
            <a:custGeom>
              <a:avLst/>
              <a:gdLst/>
              <a:ahLst/>
              <a:cxnLst/>
              <a:rect l="l" t="t" r="r" b="b"/>
              <a:pathLst>
                <a:path w="1143000" h="1584325">
                  <a:moveTo>
                    <a:pt x="0" y="1583994"/>
                  </a:moveTo>
                  <a:lnTo>
                    <a:pt x="1143000" y="1583994"/>
                  </a:lnTo>
                  <a:lnTo>
                    <a:pt x="1143000" y="0"/>
                  </a:lnTo>
                  <a:lnTo>
                    <a:pt x="0" y="0"/>
                  </a:lnTo>
                  <a:lnTo>
                    <a:pt x="0" y="1583994"/>
                  </a:lnTo>
                  <a:close/>
                </a:path>
              </a:pathLst>
            </a:custGeom>
            <a:solidFill>
              <a:srgbClr val="005FAB">
                <a:alpha val="19999"/>
              </a:srgbClr>
            </a:solidFill>
          </p:spPr>
          <p:txBody>
            <a:bodyPr wrap="square" lIns="0" tIns="0" rIns="0" bIns="0" rtlCol="0"/>
            <a:lstStyle/>
            <a:p>
              <a:endParaRPr/>
            </a:p>
          </p:txBody>
        </p:sp>
      </p:grpSp>
      <p:sp>
        <p:nvSpPr>
          <p:cNvPr id="35" name="object 35"/>
          <p:cNvSpPr txBox="1">
            <a:spLocks noGrp="1"/>
          </p:cNvSpPr>
          <p:nvPr>
            <p:ph type="title"/>
          </p:nvPr>
        </p:nvSpPr>
        <p:spPr>
          <a:xfrm>
            <a:off x="415303" y="445312"/>
            <a:ext cx="13851030" cy="624466"/>
          </a:xfrm>
          <a:prstGeom prst="rect">
            <a:avLst/>
          </a:prstGeom>
        </p:spPr>
        <p:txBody>
          <a:bodyPr vert="horz" wrap="square" lIns="0" tIns="0" rIns="0" bIns="0" rtlCol="0">
            <a:spAutoFit/>
          </a:bodyPr>
          <a:lstStyle/>
          <a:p>
            <a:pPr marL="12700">
              <a:lnSpc>
                <a:spcPts val="4520"/>
              </a:lnSpc>
              <a:tabLst>
                <a:tab pos="910590" algn="l"/>
              </a:tabLst>
            </a:pPr>
            <a:r>
              <a:rPr sz="10800" spc="-37" baseline="-18904" dirty="0">
                <a:solidFill>
                  <a:srgbClr val="F7A707"/>
                </a:solidFill>
                <a:latin typeface="Impact"/>
                <a:cs typeface="Impact"/>
              </a:rPr>
              <a:t>3.</a:t>
            </a:r>
            <a:r>
              <a:rPr sz="10800" baseline="-18904" dirty="0">
                <a:solidFill>
                  <a:srgbClr val="F7A707"/>
                </a:solidFill>
                <a:latin typeface="Impact"/>
                <a:cs typeface="Impact"/>
              </a:rPr>
              <a:t>	</a:t>
            </a:r>
            <a:r>
              <a:rPr lang="es-CR" sz="3600" b="1" spc="-10" dirty="0">
                <a:solidFill>
                  <a:srgbClr val="FFFFFF"/>
                </a:solidFill>
                <a:latin typeface="Century Gothic"/>
                <a:cs typeface="Century Gothic"/>
              </a:rPr>
              <a:t>Intereses privados generadores de conflicto de intereses</a:t>
            </a:r>
            <a:endParaRPr sz="3600" dirty="0">
              <a:latin typeface="Century Gothic"/>
              <a:cs typeface="Century Gothic"/>
            </a:endParaRPr>
          </a:p>
        </p:txBody>
      </p:sp>
      <p:sp>
        <p:nvSpPr>
          <p:cNvPr id="30" name="object 14">
            <a:extLst>
              <a:ext uri="{FF2B5EF4-FFF2-40B4-BE49-F238E27FC236}">
                <a16:creationId xmlns:a16="http://schemas.microsoft.com/office/drawing/2014/main" id="{E71EB861-0A82-4CCA-A3D5-35BBB4113C02}"/>
              </a:ext>
            </a:extLst>
          </p:cNvPr>
          <p:cNvSpPr txBox="1"/>
          <p:nvPr/>
        </p:nvSpPr>
        <p:spPr>
          <a:xfrm>
            <a:off x="1056382" y="3687407"/>
            <a:ext cx="4328972" cy="443711"/>
          </a:xfrm>
          <a:prstGeom prst="rect">
            <a:avLst/>
          </a:prstGeom>
        </p:spPr>
        <p:txBody>
          <a:bodyPr vert="horz" wrap="square" lIns="0" tIns="12700" rIns="0" bIns="0" rtlCol="0">
            <a:spAutoFit/>
          </a:bodyPr>
          <a:lstStyle/>
          <a:p>
            <a:pPr marL="12700" algn="just">
              <a:lnSpc>
                <a:spcPct val="100000"/>
              </a:lnSpc>
              <a:spcBef>
                <a:spcPts val="100"/>
              </a:spcBef>
            </a:pPr>
            <a:r>
              <a:rPr lang="es-CR" sz="2800" b="1" spc="114" dirty="0">
                <a:latin typeface="Century Gothic"/>
                <a:cs typeface="Century Gothic"/>
              </a:rPr>
              <a:t>¿Cómo se identifican?</a:t>
            </a:r>
            <a:endParaRPr sz="2800" dirty="0">
              <a:latin typeface="Century Gothic"/>
              <a:cs typeface="Century Gothic"/>
            </a:endParaRPr>
          </a:p>
        </p:txBody>
      </p:sp>
    </p:spTree>
    <p:extLst>
      <p:ext uri="{BB962C8B-B14F-4D97-AF65-F5344CB8AC3E}">
        <p14:creationId xmlns:p14="http://schemas.microsoft.com/office/powerpoint/2010/main" val="65834076"/>
      </p:ext>
    </p:extLst>
  </p:cSld>
  <p:clrMapOvr>
    <a:masterClrMapping/>
  </p:clrMapOvr>
  <p:transition>
    <p:pull dir="r"/>
  </p:transition>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1197</TotalTime>
  <Words>5643</Words>
  <Application>Microsoft Office PowerPoint</Application>
  <PresentationFormat>Personalizado</PresentationFormat>
  <Paragraphs>526</Paragraphs>
  <Slides>56</Slides>
  <Notes>3</Notes>
  <HiddenSlides>0</HiddenSlides>
  <MMClips>0</MMClips>
  <ScaleCrop>false</ScaleCrop>
  <HeadingPairs>
    <vt:vector size="6" baseType="variant">
      <vt:variant>
        <vt:lpstr>Fuentes usadas</vt:lpstr>
      </vt:variant>
      <vt:variant>
        <vt:i4>16</vt:i4>
      </vt:variant>
      <vt:variant>
        <vt:lpstr>Tema</vt:lpstr>
      </vt:variant>
      <vt:variant>
        <vt:i4>1</vt:i4>
      </vt:variant>
      <vt:variant>
        <vt:lpstr>Títulos de diapositiva</vt:lpstr>
      </vt:variant>
      <vt:variant>
        <vt:i4>56</vt:i4>
      </vt:variant>
    </vt:vector>
  </HeadingPairs>
  <TitlesOfParts>
    <vt:vector size="73" baseType="lpstr">
      <vt:lpstr>Arial</vt:lpstr>
      <vt:lpstr>Arial Black</vt:lpstr>
      <vt:lpstr>AvantGarde-Bold</vt:lpstr>
      <vt:lpstr>AvantGardeCE-Demi</vt:lpstr>
      <vt:lpstr>AvantGarde-CondBook</vt:lpstr>
      <vt:lpstr>AvantGarde-CondDemi</vt:lpstr>
      <vt:lpstr>AvantGarde-Medium</vt:lpstr>
      <vt:lpstr>Calibri</vt:lpstr>
      <vt:lpstr>Century Gothic</vt:lpstr>
      <vt:lpstr>Helvetica</vt:lpstr>
      <vt:lpstr>Helvetica-Light</vt:lpstr>
      <vt:lpstr>Impact</vt:lpstr>
      <vt:lpstr>Segoe UI Symbol</vt:lpstr>
      <vt:lpstr>Tahoma</vt:lpstr>
      <vt:lpstr>Times New Roman</vt:lpstr>
      <vt:lpstr>Wingdings</vt:lpstr>
      <vt:lpstr>Office Theme</vt:lpstr>
      <vt:lpstr>Guía básica para prevenir, identificar y gestionar los </vt:lpstr>
      <vt:lpstr>Sobre la Guía </vt:lpstr>
      <vt:lpstr> Temario de la Charla:</vt:lpstr>
      <vt:lpstr>Los conflictos de intereses</vt:lpstr>
      <vt:lpstr>1.</vt:lpstr>
      <vt:lpstr>2. Los conflictos de intereses como riesgos.</vt:lpstr>
      <vt:lpstr>2. Los conflictos de intereses como riesgos.</vt:lpstr>
      <vt:lpstr> Los conflictos de intereses como riesgos</vt:lpstr>
      <vt:lpstr>3. Intereses privados generadores de conflicto de intereses</vt:lpstr>
      <vt:lpstr>Presentación de PowerPoint</vt:lpstr>
      <vt:lpstr>Presentación de PowerPoint</vt:lpstr>
      <vt:lpstr>3</vt:lpstr>
      <vt:lpstr>Puede existir conflicto de intereses si:</vt:lpstr>
      <vt:lpstr>Presentación de PowerPoint</vt:lpstr>
      <vt:lpstr> Espacio para preguntas </vt:lpstr>
      <vt:lpstr>Gestión adecuada de los conflictos de intereses</vt:lpstr>
      <vt:lpstr>1.</vt:lpstr>
      <vt:lpstr>Presentación de PowerPoint</vt:lpstr>
      <vt:lpstr> </vt:lpstr>
      <vt:lpstr>3. Sobre la aceptación de obsequios y otros beneficios.</vt:lpstr>
      <vt:lpstr>4. Actividades privadas incompatibles.</vt:lpstr>
      <vt:lpstr>Presentación de PowerPoint</vt:lpstr>
      <vt:lpstr>5. Sobre las relaciones inconvenientes.</vt:lpstr>
      <vt:lpstr>Presentación de PowerPoint</vt:lpstr>
      <vt:lpstr>Presentación de PowerPoint</vt:lpstr>
      <vt:lpstr>Presentación de PowerPoint</vt:lpstr>
      <vt:lpstr>Presentación de PowerPoint</vt:lpstr>
      <vt:lpstr>Presentación de PowerPoint</vt:lpstr>
      <vt:lpstr>7</vt:lpstr>
      <vt:lpstr>7</vt:lpstr>
      <vt:lpstr>7 El deber de abstención.</vt:lpstr>
      <vt:lpstr>7</vt:lpstr>
      <vt:lpstr>7</vt:lpstr>
      <vt:lpstr> Espacio para preguntas </vt:lpstr>
      <vt:lpstr>Presentación de PowerPoint</vt:lpstr>
      <vt:lpstr>Presentación de PowerPoint</vt:lpstr>
      <vt:lpstr>1. Obligaciones asociadas al control interno.</vt:lpstr>
      <vt:lpstr>1</vt:lpstr>
      <vt:lpstr>2. Medidas preventivas a cargo de las Administraciones.</vt:lpstr>
      <vt:lpstr>2 Medidas preventivas a cargo de las Administraciones.</vt:lpstr>
      <vt:lpstr>2 Medidas preventivas a cargo de las Administraciones.</vt:lpstr>
      <vt:lpstr>2 Medidas preventivas a cargo de las Administraciones.</vt:lpstr>
      <vt:lpstr>3. Medidas para la solución de los conflictos de intereses.</vt:lpstr>
      <vt:lpstr>3</vt:lpstr>
      <vt:lpstr>3</vt:lpstr>
      <vt:lpstr>4. El papel de las jefaturas inmediatas.</vt:lpstr>
      <vt:lpstr>Algunas áreas a las que se</vt:lpstr>
      <vt:lpstr>1. Selección y nombramiento de personal.</vt:lpstr>
      <vt:lpstr>Presentación de PowerPoint</vt:lpstr>
      <vt:lpstr>2. Fenómeno de la “Puerta giratoria”.</vt:lpstr>
      <vt:lpstr>Conflictos de intereses relacionados con la contratación</vt:lpstr>
      <vt:lpstr>Presentación de PowerPoint</vt:lpstr>
      <vt:lpstr>Riesgos de conflicto de intereses en oficinas regionales o</vt:lpstr>
      <vt:lpstr> Espacio para preguntas </vt:lpstr>
      <vt:lpstr>La explicación de la presente Guía responde al interés de la PROCURADURÍA DE LA ÉTICA PÚBLICA de transmitir, en un lenguaje claro y sencillo, información jurídica que contribuya a:</vt:lpstr>
      <vt:lpstr>.</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Guía básica para prevenir, identificar y gestionar los</dc:title>
  <dc:creator>Lissy Dorado Vargas</dc:creator>
  <cp:lastModifiedBy>Vera Ines Solano Torres</cp:lastModifiedBy>
  <cp:revision>107</cp:revision>
  <dcterms:created xsi:type="dcterms:W3CDTF">2024-02-05T22:34:49Z</dcterms:created>
  <dcterms:modified xsi:type="dcterms:W3CDTF">2024-07-30T14:34:56Z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2023-12-08T00:00:00Z</vt:filetime>
  </property>
  <property fmtid="{D5CDD505-2E9C-101B-9397-08002B2CF9AE}" pid="3" name="Creator">
    <vt:lpwstr>Adobe InDesign 15.1 (Macintosh)</vt:lpwstr>
  </property>
  <property fmtid="{D5CDD505-2E9C-101B-9397-08002B2CF9AE}" pid="4" name="LastSaved">
    <vt:filetime>2024-02-05T00:00:00Z</vt:filetime>
  </property>
  <property fmtid="{D5CDD505-2E9C-101B-9397-08002B2CF9AE}" pid="5" name="Producer">
    <vt:lpwstr>Adobe PDF Library 15.0</vt:lpwstr>
  </property>
</Properties>
</file>