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4"/>
  </p:sldMasterIdLst>
  <p:notesMasterIdLst>
    <p:notesMasterId r:id="rId6"/>
  </p:notesMasterIdLst>
  <p:sldIdLst>
    <p:sldId id="256" r:id="rId5"/>
  </p:sldIdLst>
  <p:sldSz cx="7772400" cy="100584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747775"/>
          </p15:clr>
        </p15:guide>
        <p15:guide id="2" pos="244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3036" y="7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104484" y="685800"/>
            <a:ext cx="26496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05025" y="685800"/>
            <a:ext cx="26495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spcFirstLastPara="1" wrap="square" lIns="113100" tIns="113100" rIns="113100" bIns="1131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433"/>
              <a:buNone/>
              <a:defRPr sz="6433"/>
            </a:lvl1pPr>
            <a:lvl2pPr lvl="1" algn="ctr">
              <a:spcBef>
                <a:spcPts val="0"/>
              </a:spcBef>
              <a:spcAft>
                <a:spcPts val="0"/>
              </a:spcAft>
              <a:buSzPts val="6433"/>
              <a:buNone/>
              <a:defRPr sz="6433"/>
            </a:lvl2pPr>
            <a:lvl3pPr lvl="2" algn="ctr">
              <a:spcBef>
                <a:spcPts val="0"/>
              </a:spcBef>
              <a:spcAft>
                <a:spcPts val="0"/>
              </a:spcAft>
              <a:buSzPts val="6433"/>
              <a:buNone/>
              <a:defRPr sz="6433"/>
            </a:lvl3pPr>
            <a:lvl4pPr lvl="3" algn="ctr">
              <a:spcBef>
                <a:spcPts val="0"/>
              </a:spcBef>
              <a:spcAft>
                <a:spcPts val="0"/>
              </a:spcAft>
              <a:buSzPts val="6433"/>
              <a:buNone/>
              <a:defRPr sz="6433"/>
            </a:lvl4pPr>
            <a:lvl5pPr lvl="4" algn="ctr">
              <a:spcBef>
                <a:spcPts val="0"/>
              </a:spcBef>
              <a:spcAft>
                <a:spcPts val="0"/>
              </a:spcAft>
              <a:buSzPts val="6433"/>
              <a:buNone/>
              <a:defRPr sz="6433"/>
            </a:lvl5pPr>
            <a:lvl6pPr lvl="5" algn="ctr">
              <a:spcBef>
                <a:spcPts val="0"/>
              </a:spcBef>
              <a:spcAft>
                <a:spcPts val="0"/>
              </a:spcAft>
              <a:buSzPts val="6433"/>
              <a:buNone/>
              <a:defRPr sz="6433"/>
            </a:lvl6pPr>
            <a:lvl7pPr lvl="6" algn="ctr">
              <a:spcBef>
                <a:spcPts val="0"/>
              </a:spcBef>
              <a:spcAft>
                <a:spcPts val="0"/>
              </a:spcAft>
              <a:buSzPts val="6433"/>
              <a:buNone/>
              <a:defRPr sz="6433"/>
            </a:lvl7pPr>
            <a:lvl8pPr lvl="7" algn="ctr">
              <a:spcBef>
                <a:spcPts val="0"/>
              </a:spcBef>
              <a:spcAft>
                <a:spcPts val="0"/>
              </a:spcAft>
              <a:buSzPts val="6433"/>
              <a:buNone/>
              <a:defRPr sz="6433"/>
            </a:lvl8pPr>
            <a:lvl9pPr lvl="8" algn="ctr">
              <a:spcBef>
                <a:spcPts val="0"/>
              </a:spcBef>
              <a:spcAft>
                <a:spcPts val="0"/>
              </a:spcAft>
              <a:buSzPts val="6433"/>
              <a:buNone/>
              <a:defRPr sz="6433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264945" y="5542289"/>
            <a:ext cx="7242600" cy="15498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>
              <a:buNone/>
              <a:defRPr sz="1237"/>
            </a:lvl1pPr>
            <a:lvl2pPr lvl="1">
              <a:buNone/>
              <a:defRPr sz="1237"/>
            </a:lvl2pPr>
            <a:lvl3pPr lvl="2">
              <a:buNone/>
              <a:defRPr sz="1237"/>
            </a:lvl3pPr>
            <a:lvl4pPr lvl="3">
              <a:buNone/>
              <a:defRPr sz="1237"/>
            </a:lvl4pPr>
            <a:lvl5pPr lvl="4">
              <a:buNone/>
              <a:defRPr sz="1237"/>
            </a:lvl5pPr>
            <a:lvl6pPr lvl="5">
              <a:buNone/>
              <a:defRPr sz="1237"/>
            </a:lvl6pPr>
            <a:lvl7pPr lvl="6">
              <a:buNone/>
              <a:defRPr sz="1237"/>
            </a:lvl7pPr>
            <a:lvl8pPr lvl="7">
              <a:buNone/>
              <a:defRPr sz="1237"/>
            </a:lvl8pPr>
            <a:lvl9pPr lvl="8">
              <a:buNone/>
              <a:defRPr sz="1237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spcFirstLastPara="1" wrap="square" lIns="113100" tIns="113100" rIns="113100" bIns="1131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844"/>
              <a:buNone/>
              <a:defRPr sz="14844"/>
            </a:lvl1pPr>
            <a:lvl2pPr lvl="1" algn="ctr">
              <a:spcBef>
                <a:spcPts val="0"/>
              </a:spcBef>
              <a:spcAft>
                <a:spcPts val="0"/>
              </a:spcAft>
              <a:buSzPts val="14844"/>
              <a:buNone/>
              <a:defRPr sz="14844"/>
            </a:lvl2pPr>
            <a:lvl3pPr lvl="2" algn="ctr">
              <a:spcBef>
                <a:spcPts val="0"/>
              </a:spcBef>
              <a:spcAft>
                <a:spcPts val="0"/>
              </a:spcAft>
              <a:buSzPts val="14844"/>
              <a:buNone/>
              <a:defRPr sz="14844"/>
            </a:lvl3pPr>
            <a:lvl4pPr lvl="3" algn="ctr">
              <a:spcBef>
                <a:spcPts val="0"/>
              </a:spcBef>
              <a:spcAft>
                <a:spcPts val="0"/>
              </a:spcAft>
              <a:buSzPts val="14844"/>
              <a:buNone/>
              <a:defRPr sz="14844"/>
            </a:lvl4pPr>
            <a:lvl5pPr lvl="4" algn="ctr">
              <a:spcBef>
                <a:spcPts val="0"/>
              </a:spcBef>
              <a:spcAft>
                <a:spcPts val="0"/>
              </a:spcAft>
              <a:buSzPts val="14844"/>
              <a:buNone/>
              <a:defRPr sz="14844"/>
            </a:lvl5pPr>
            <a:lvl6pPr lvl="5" algn="ctr">
              <a:spcBef>
                <a:spcPts val="0"/>
              </a:spcBef>
              <a:spcAft>
                <a:spcPts val="0"/>
              </a:spcAft>
              <a:buSzPts val="14844"/>
              <a:buNone/>
              <a:defRPr sz="14844"/>
            </a:lvl6pPr>
            <a:lvl7pPr lvl="6" algn="ctr">
              <a:spcBef>
                <a:spcPts val="0"/>
              </a:spcBef>
              <a:spcAft>
                <a:spcPts val="0"/>
              </a:spcAft>
              <a:buSzPts val="14844"/>
              <a:buNone/>
              <a:defRPr sz="14844"/>
            </a:lvl7pPr>
            <a:lvl8pPr lvl="7" algn="ctr">
              <a:spcBef>
                <a:spcPts val="0"/>
              </a:spcBef>
              <a:spcAft>
                <a:spcPts val="0"/>
              </a:spcAft>
              <a:buSzPts val="14844"/>
              <a:buNone/>
              <a:defRPr sz="14844"/>
            </a:lvl8pPr>
            <a:lvl9pPr lvl="8" algn="ctr">
              <a:spcBef>
                <a:spcPts val="0"/>
              </a:spcBef>
              <a:spcAft>
                <a:spcPts val="0"/>
              </a:spcAft>
              <a:buSzPts val="14844"/>
              <a:buNone/>
              <a:defRPr sz="14844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rmAutofit/>
          </a:bodyPr>
          <a:lstStyle>
            <a:lvl1pPr marL="457200" lvl="0" indent="-369994" algn="ctr">
              <a:spcBef>
                <a:spcPts val="0"/>
              </a:spcBef>
              <a:spcAft>
                <a:spcPts val="0"/>
              </a:spcAft>
              <a:buSzPts val="2227"/>
              <a:buChar char="●"/>
              <a:defRPr sz="2227"/>
            </a:lvl1pPr>
            <a:lvl2pPr marL="914400" lvl="1" indent="-338572" algn="ctr">
              <a:spcBef>
                <a:spcPts val="0"/>
              </a:spcBef>
              <a:spcAft>
                <a:spcPts val="0"/>
              </a:spcAft>
              <a:buSzPts val="1732"/>
              <a:buChar char="○"/>
              <a:defRPr sz="1732"/>
            </a:lvl2pPr>
            <a:lvl3pPr marL="1371600" lvl="2" indent="-338572" algn="ctr">
              <a:spcBef>
                <a:spcPts val="0"/>
              </a:spcBef>
              <a:spcAft>
                <a:spcPts val="0"/>
              </a:spcAft>
              <a:buSzPts val="1732"/>
              <a:buChar char="■"/>
              <a:defRPr sz="1732"/>
            </a:lvl3pPr>
            <a:lvl4pPr marL="1828800" lvl="3" indent="-338572" algn="ctr">
              <a:spcBef>
                <a:spcPts val="0"/>
              </a:spcBef>
              <a:spcAft>
                <a:spcPts val="0"/>
              </a:spcAft>
              <a:buSzPts val="1732"/>
              <a:buChar char="●"/>
              <a:defRPr sz="1732"/>
            </a:lvl4pPr>
            <a:lvl5pPr marL="2286000" lvl="4" indent="-338573" algn="ctr">
              <a:spcBef>
                <a:spcPts val="0"/>
              </a:spcBef>
              <a:spcAft>
                <a:spcPts val="0"/>
              </a:spcAft>
              <a:buSzPts val="1732"/>
              <a:buChar char="○"/>
              <a:defRPr sz="1732"/>
            </a:lvl5pPr>
            <a:lvl6pPr marL="2743200" lvl="5" indent="-338573" algn="ctr">
              <a:spcBef>
                <a:spcPts val="0"/>
              </a:spcBef>
              <a:spcAft>
                <a:spcPts val="0"/>
              </a:spcAft>
              <a:buSzPts val="1732"/>
              <a:buChar char="■"/>
              <a:defRPr sz="1732"/>
            </a:lvl6pPr>
            <a:lvl7pPr marL="3200400" lvl="6" indent="-338573" algn="ctr">
              <a:spcBef>
                <a:spcPts val="0"/>
              </a:spcBef>
              <a:spcAft>
                <a:spcPts val="0"/>
              </a:spcAft>
              <a:buSzPts val="1732"/>
              <a:buChar char="●"/>
              <a:defRPr sz="1732"/>
            </a:lvl7pPr>
            <a:lvl8pPr marL="3657600" lvl="7" indent="-338572" algn="ctr">
              <a:spcBef>
                <a:spcPts val="0"/>
              </a:spcBef>
              <a:spcAft>
                <a:spcPts val="0"/>
              </a:spcAft>
              <a:buSzPts val="1732"/>
              <a:buChar char="○"/>
              <a:defRPr sz="1732"/>
            </a:lvl8pPr>
            <a:lvl9pPr marL="4114800" lvl="8" indent="-338572" algn="ctr">
              <a:spcBef>
                <a:spcPts val="0"/>
              </a:spcBef>
              <a:spcAft>
                <a:spcPts val="0"/>
              </a:spcAft>
              <a:buSzPts val="1732"/>
              <a:buChar char="■"/>
              <a:defRPr sz="1732"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>
              <a:buNone/>
              <a:defRPr sz="1237"/>
            </a:lvl1pPr>
            <a:lvl2pPr lvl="1">
              <a:buNone/>
              <a:defRPr sz="1237"/>
            </a:lvl2pPr>
            <a:lvl3pPr lvl="2">
              <a:buNone/>
              <a:defRPr sz="1237"/>
            </a:lvl3pPr>
            <a:lvl4pPr lvl="3">
              <a:buNone/>
              <a:defRPr sz="1237"/>
            </a:lvl4pPr>
            <a:lvl5pPr lvl="4">
              <a:buNone/>
              <a:defRPr sz="1237"/>
            </a:lvl5pPr>
            <a:lvl6pPr lvl="5">
              <a:buNone/>
              <a:defRPr sz="1237"/>
            </a:lvl6pPr>
            <a:lvl7pPr lvl="6">
              <a:buNone/>
              <a:defRPr sz="1237"/>
            </a:lvl7pPr>
            <a:lvl8pPr lvl="7">
              <a:buNone/>
              <a:defRPr sz="1237"/>
            </a:lvl8pPr>
            <a:lvl9pPr lvl="8">
              <a:buNone/>
              <a:defRPr sz="1237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>
              <a:buNone/>
              <a:defRPr sz="1237"/>
            </a:lvl1pPr>
            <a:lvl2pPr lvl="1">
              <a:buNone/>
              <a:defRPr sz="1237"/>
            </a:lvl2pPr>
            <a:lvl3pPr lvl="2">
              <a:buNone/>
              <a:defRPr sz="1237"/>
            </a:lvl3pPr>
            <a:lvl4pPr lvl="3">
              <a:buNone/>
              <a:defRPr sz="1237"/>
            </a:lvl4pPr>
            <a:lvl5pPr lvl="4">
              <a:buNone/>
              <a:defRPr sz="1237"/>
            </a:lvl5pPr>
            <a:lvl6pPr lvl="5">
              <a:buNone/>
              <a:defRPr sz="1237"/>
            </a:lvl6pPr>
            <a:lvl7pPr lvl="6">
              <a:buNone/>
              <a:defRPr sz="1237"/>
            </a:lvl7pPr>
            <a:lvl8pPr lvl="7">
              <a:buNone/>
              <a:defRPr sz="1237"/>
            </a:lvl8pPr>
            <a:lvl9pPr lvl="8">
              <a:buNone/>
              <a:defRPr sz="1237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53"/>
              <a:buNone/>
              <a:defRPr sz="4453"/>
            </a:lvl1pPr>
            <a:lvl2pPr lvl="1" algn="ctr">
              <a:spcBef>
                <a:spcPts val="0"/>
              </a:spcBef>
              <a:spcAft>
                <a:spcPts val="0"/>
              </a:spcAft>
              <a:buSzPts val="4453"/>
              <a:buNone/>
              <a:defRPr sz="4453"/>
            </a:lvl2pPr>
            <a:lvl3pPr lvl="2" algn="ctr">
              <a:spcBef>
                <a:spcPts val="0"/>
              </a:spcBef>
              <a:spcAft>
                <a:spcPts val="0"/>
              </a:spcAft>
              <a:buSzPts val="4453"/>
              <a:buNone/>
              <a:defRPr sz="4453"/>
            </a:lvl3pPr>
            <a:lvl4pPr lvl="3" algn="ctr">
              <a:spcBef>
                <a:spcPts val="0"/>
              </a:spcBef>
              <a:spcAft>
                <a:spcPts val="0"/>
              </a:spcAft>
              <a:buSzPts val="4453"/>
              <a:buNone/>
              <a:defRPr sz="4453"/>
            </a:lvl4pPr>
            <a:lvl5pPr lvl="4" algn="ctr">
              <a:spcBef>
                <a:spcPts val="0"/>
              </a:spcBef>
              <a:spcAft>
                <a:spcPts val="0"/>
              </a:spcAft>
              <a:buSzPts val="4453"/>
              <a:buNone/>
              <a:defRPr sz="4453"/>
            </a:lvl5pPr>
            <a:lvl6pPr lvl="5" algn="ctr">
              <a:spcBef>
                <a:spcPts val="0"/>
              </a:spcBef>
              <a:spcAft>
                <a:spcPts val="0"/>
              </a:spcAft>
              <a:buSzPts val="4453"/>
              <a:buNone/>
              <a:defRPr sz="4453"/>
            </a:lvl6pPr>
            <a:lvl7pPr lvl="6" algn="ctr">
              <a:spcBef>
                <a:spcPts val="0"/>
              </a:spcBef>
              <a:spcAft>
                <a:spcPts val="0"/>
              </a:spcAft>
              <a:buSzPts val="4453"/>
              <a:buNone/>
              <a:defRPr sz="4453"/>
            </a:lvl7pPr>
            <a:lvl8pPr lvl="7" algn="ctr">
              <a:spcBef>
                <a:spcPts val="0"/>
              </a:spcBef>
              <a:spcAft>
                <a:spcPts val="0"/>
              </a:spcAft>
              <a:buSzPts val="4453"/>
              <a:buNone/>
              <a:defRPr sz="4453"/>
            </a:lvl8pPr>
            <a:lvl9pPr lvl="8" algn="ctr">
              <a:spcBef>
                <a:spcPts val="0"/>
              </a:spcBef>
              <a:spcAft>
                <a:spcPts val="0"/>
              </a:spcAft>
              <a:buSzPts val="4453"/>
              <a:buNone/>
              <a:defRPr sz="4453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>
              <a:buNone/>
              <a:defRPr sz="1237"/>
            </a:lvl1pPr>
            <a:lvl2pPr lvl="1">
              <a:buNone/>
              <a:defRPr sz="1237"/>
            </a:lvl2pPr>
            <a:lvl3pPr lvl="2">
              <a:buNone/>
              <a:defRPr sz="1237"/>
            </a:lvl3pPr>
            <a:lvl4pPr lvl="3">
              <a:buNone/>
              <a:defRPr sz="1237"/>
            </a:lvl4pPr>
            <a:lvl5pPr lvl="4">
              <a:buNone/>
              <a:defRPr sz="1237"/>
            </a:lvl5pPr>
            <a:lvl6pPr lvl="5">
              <a:buNone/>
              <a:defRPr sz="1237"/>
            </a:lvl6pPr>
            <a:lvl7pPr lvl="6">
              <a:buNone/>
              <a:defRPr sz="1237"/>
            </a:lvl7pPr>
            <a:lvl8pPr lvl="7">
              <a:buNone/>
              <a:defRPr sz="1237"/>
            </a:lvl8pPr>
            <a:lvl9pPr lvl="8">
              <a:buNone/>
              <a:defRPr sz="1237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264945" y="870271"/>
            <a:ext cx="7242600" cy="11202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1pPr>
            <a:lvl2pPr lvl="1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2pPr>
            <a:lvl3pPr lvl="2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3pPr>
            <a:lvl4pPr lvl="3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4pPr>
            <a:lvl5pPr lvl="4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5pPr>
            <a:lvl6pPr lvl="5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6pPr>
            <a:lvl7pPr lvl="6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7pPr>
            <a:lvl8pPr lvl="7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8pPr>
            <a:lvl9pPr lvl="8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rmAutofit/>
          </a:bodyPr>
          <a:lstStyle>
            <a:lvl1pPr marL="457200" lvl="0" indent="-369994">
              <a:spcBef>
                <a:spcPts val="0"/>
              </a:spcBef>
              <a:spcAft>
                <a:spcPts val="0"/>
              </a:spcAft>
              <a:buSzPts val="2227"/>
              <a:buChar char="●"/>
              <a:defRPr sz="2227"/>
            </a:lvl1pPr>
            <a:lvl2pPr marL="914400" lvl="1" indent="-338572">
              <a:spcBef>
                <a:spcPts val="0"/>
              </a:spcBef>
              <a:spcAft>
                <a:spcPts val="0"/>
              </a:spcAft>
              <a:buSzPts val="1732"/>
              <a:buChar char="○"/>
              <a:defRPr sz="1732"/>
            </a:lvl2pPr>
            <a:lvl3pPr marL="1371600" lvl="2" indent="-338572">
              <a:spcBef>
                <a:spcPts val="0"/>
              </a:spcBef>
              <a:spcAft>
                <a:spcPts val="0"/>
              </a:spcAft>
              <a:buSzPts val="1732"/>
              <a:buChar char="■"/>
              <a:defRPr sz="1732"/>
            </a:lvl3pPr>
            <a:lvl4pPr marL="1828800" lvl="3" indent="-338572">
              <a:spcBef>
                <a:spcPts val="0"/>
              </a:spcBef>
              <a:spcAft>
                <a:spcPts val="0"/>
              </a:spcAft>
              <a:buSzPts val="1732"/>
              <a:buChar char="●"/>
              <a:defRPr sz="1732"/>
            </a:lvl4pPr>
            <a:lvl5pPr marL="2286000" lvl="4" indent="-338573">
              <a:spcBef>
                <a:spcPts val="0"/>
              </a:spcBef>
              <a:spcAft>
                <a:spcPts val="0"/>
              </a:spcAft>
              <a:buSzPts val="1732"/>
              <a:buChar char="○"/>
              <a:defRPr sz="1732"/>
            </a:lvl5pPr>
            <a:lvl6pPr marL="2743200" lvl="5" indent="-338573">
              <a:spcBef>
                <a:spcPts val="0"/>
              </a:spcBef>
              <a:spcAft>
                <a:spcPts val="0"/>
              </a:spcAft>
              <a:buSzPts val="1732"/>
              <a:buChar char="■"/>
              <a:defRPr sz="1732"/>
            </a:lvl6pPr>
            <a:lvl7pPr marL="3200400" lvl="6" indent="-338573">
              <a:spcBef>
                <a:spcPts val="0"/>
              </a:spcBef>
              <a:spcAft>
                <a:spcPts val="0"/>
              </a:spcAft>
              <a:buSzPts val="1732"/>
              <a:buChar char="●"/>
              <a:defRPr sz="1732"/>
            </a:lvl7pPr>
            <a:lvl8pPr marL="3657600" lvl="7" indent="-338572">
              <a:spcBef>
                <a:spcPts val="0"/>
              </a:spcBef>
              <a:spcAft>
                <a:spcPts val="0"/>
              </a:spcAft>
              <a:buSzPts val="1732"/>
              <a:buChar char="○"/>
              <a:defRPr sz="1732"/>
            </a:lvl8pPr>
            <a:lvl9pPr marL="4114800" lvl="8" indent="-338572">
              <a:spcBef>
                <a:spcPts val="0"/>
              </a:spcBef>
              <a:spcAft>
                <a:spcPts val="0"/>
              </a:spcAft>
              <a:buSzPts val="1732"/>
              <a:buChar char="■"/>
              <a:defRPr sz="1732"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>
              <a:buNone/>
              <a:defRPr sz="1237"/>
            </a:lvl1pPr>
            <a:lvl2pPr lvl="1">
              <a:buNone/>
              <a:defRPr sz="1237"/>
            </a:lvl2pPr>
            <a:lvl3pPr lvl="2">
              <a:buNone/>
              <a:defRPr sz="1237"/>
            </a:lvl3pPr>
            <a:lvl4pPr lvl="3">
              <a:buNone/>
              <a:defRPr sz="1237"/>
            </a:lvl4pPr>
            <a:lvl5pPr lvl="4">
              <a:buNone/>
              <a:defRPr sz="1237"/>
            </a:lvl5pPr>
            <a:lvl6pPr lvl="5">
              <a:buNone/>
              <a:defRPr sz="1237"/>
            </a:lvl6pPr>
            <a:lvl7pPr lvl="6">
              <a:buNone/>
              <a:defRPr sz="1237"/>
            </a:lvl7pPr>
            <a:lvl8pPr lvl="7">
              <a:buNone/>
              <a:defRPr sz="1237"/>
            </a:lvl8pPr>
            <a:lvl9pPr lvl="8">
              <a:buNone/>
              <a:defRPr sz="1237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264945" y="870271"/>
            <a:ext cx="7242600" cy="11202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1pPr>
            <a:lvl2pPr lvl="1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2pPr>
            <a:lvl3pPr lvl="2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3pPr>
            <a:lvl4pPr lvl="3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4pPr>
            <a:lvl5pPr lvl="4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5pPr>
            <a:lvl6pPr lvl="5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6pPr>
            <a:lvl7pPr lvl="6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7pPr>
            <a:lvl8pPr lvl="7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8pPr>
            <a:lvl9pPr lvl="8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rmAutofit/>
          </a:bodyPr>
          <a:lstStyle>
            <a:lvl1pPr marL="457200" lvl="0" indent="-338572">
              <a:spcBef>
                <a:spcPts val="0"/>
              </a:spcBef>
              <a:spcAft>
                <a:spcPts val="0"/>
              </a:spcAft>
              <a:buSzPts val="1732"/>
              <a:buChar char="●"/>
              <a:defRPr sz="1732"/>
            </a:lvl1pPr>
            <a:lvl2pPr marL="914400" lvl="1" indent="-322862">
              <a:spcBef>
                <a:spcPts val="0"/>
              </a:spcBef>
              <a:spcAft>
                <a:spcPts val="0"/>
              </a:spcAft>
              <a:buSzPts val="1484"/>
              <a:buChar char="○"/>
              <a:defRPr sz="1484"/>
            </a:lvl2pPr>
            <a:lvl3pPr marL="1371600" lvl="2" indent="-322862">
              <a:spcBef>
                <a:spcPts val="0"/>
              </a:spcBef>
              <a:spcAft>
                <a:spcPts val="0"/>
              </a:spcAft>
              <a:buSzPts val="1484"/>
              <a:buChar char="■"/>
              <a:defRPr sz="1484"/>
            </a:lvl3pPr>
            <a:lvl4pPr marL="1828800" lvl="3" indent="-322862">
              <a:spcBef>
                <a:spcPts val="0"/>
              </a:spcBef>
              <a:spcAft>
                <a:spcPts val="0"/>
              </a:spcAft>
              <a:buSzPts val="1484"/>
              <a:buChar char="●"/>
              <a:defRPr sz="1484"/>
            </a:lvl4pPr>
            <a:lvl5pPr marL="2286000" lvl="4" indent="-322862">
              <a:spcBef>
                <a:spcPts val="0"/>
              </a:spcBef>
              <a:spcAft>
                <a:spcPts val="0"/>
              </a:spcAft>
              <a:buSzPts val="1484"/>
              <a:buChar char="○"/>
              <a:defRPr sz="1484"/>
            </a:lvl5pPr>
            <a:lvl6pPr marL="2743200" lvl="5" indent="-322862">
              <a:spcBef>
                <a:spcPts val="0"/>
              </a:spcBef>
              <a:spcAft>
                <a:spcPts val="0"/>
              </a:spcAft>
              <a:buSzPts val="1484"/>
              <a:buChar char="■"/>
              <a:defRPr sz="1484"/>
            </a:lvl6pPr>
            <a:lvl7pPr marL="3200400" lvl="6" indent="-322862">
              <a:spcBef>
                <a:spcPts val="0"/>
              </a:spcBef>
              <a:spcAft>
                <a:spcPts val="0"/>
              </a:spcAft>
              <a:buSzPts val="1484"/>
              <a:buChar char="●"/>
              <a:defRPr sz="1484"/>
            </a:lvl7pPr>
            <a:lvl8pPr marL="3657600" lvl="7" indent="-322862">
              <a:spcBef>
                <a:spcPts val="0"/>
              </a:spcBef>
              <a:spcAft>
                <a:spcPts val="0"/>
              </a:spcAft>
              <a:buSzPts val="1484"/>
              <a:buChar char="○"/>
              <a:defRPr sz="1484"/>
            </a:lvl8pPr>
            <a:lvl9pPr marL="4114800" lvl="8" indent="-322862">
              <a:spcBef>
                <a:spcPts val="0"/>
              </a:spcBef>
              <a:spcAft>
                <a:spcPts val="0"/>
              </a:spcAft>
              <a:buSzPts val="1484"/>
              <a:buChar char="■"/>
              <a:defRPr sz="1484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rmAutofit/>
          </a:bodyPr>
          <a:lstStyle>
            <a:lvl1pPr marL="457200" lvl="0" indent="-338572">
              <a:spcBef>
                <a:spcPts val="0"/>
              </a:spcBef>
              <a:spcAft>
                <a:spcPts val="0"/>
              </a:spcAft>
              <a:buSzPts val="1732"/>
              <a:buChar char="●"/>
              <a:defRPr sz="1732"/>
            </a:lvl1pPr>
            <a:lvl2pPr marL="914400" lvl="1" indent="-322862">
              <a:spcBef>
                <a:spcPts val="0"/>
              </a:spcBef>
              <a:spcAft>
                <a:spcPts val="0"/>
              </a:spcAft>
              <a:buSzPts val="1484"/>
              <a:buChar char="○"/>
              <a:defRPr sz="1484"/>
            </a:lvl2pPr>
            <a:lvl3pPr marL="1371600" lvl="2" indent="-322862">
              <a:spcBef>
                <a:spcPts val="0"/>
              </a:spcBef>
              <a:spcAft>
                <a:spcPts val="0"/>
              </a:spcAft>
              <a:buSzPts val="1484"/>
              <a:buChar char="■"/>
              <a:defRPr sz="1484"/>
            </a:lvl3pPr>
            <a:lvl4pPr marL="1828800" lvl="3" indent="-322862">
              <a:spcBef>
                <a:spcPts val="0"/>
              </a:spcBef>
              <a:spcAft>
                <a:spcPts val="0"/>
              </a:spcAft>
              <a:buSzPts val="1484"/>
              <a:buChar char="●"/>
              <a:defRPr sz="1484"/>
            </a:lvl4pPr>
            <a:lvl5pPr marL="2286000" lvl="4" indent="-322862">
              <a:spcBef>
                <a:spcPts val="0"/>
              </a:spcBef>
              <a:spcAft>
                <a:spcPts val="0"/>
              </a:spcAft>
              <a:buSzPts val="1484"/>
              <a:buChar char="○"/>
              <a:defRPr sz="1484"/>
            </a:lvl5pPr>
            <a:lvl6pPr marL="2743200" lvl="5" indent="-322862">
              <a:spcBef>
                <a:spcPts val="0"/>
              </a:spcBef>
              <a:spcAft>
                <a:spcPts val="0"/>
              </a:spcAft>
              <a:buSzPts val="1484"/>
              <a:buChar char="■"/>
              <a:defRPr sz="1484"/>
            </a:lvl6pPr>
            <a:lvl7pPr marL="3200400" lvl="6" indent="-322862">
              <a:spcBef>
                <a:spcPts val="0"/>
              </a:spcBef>
              <a:spcAft>
                <a:spcPts val="0"/>
              </a:spcAft>
              <a:buSzPts val="1484"/>
              <a:buChar char="●"/>
              <a:defRPr sz="1484"/>
            </a:lvl7pPr>
            <a:lvl8pPr marL="3657600" lvl="7" indent="-322862">
              <a:spcBef>
                <a:spcPts val="0"/>
              </a:spcBef>
              <a:spcAft>
                <a:spcPts val="0"/>
              </a:spcAft>
              <a:buSzPts val="1484"/>
              <a:buChar char="○"/>
              <a:defRPr sz="1484"/>
            </a:lvl8pPr>
            <a:lvl9pPr marL="4114800" lvl="8" indent="-322862">
              <a:spcBef>
                <a:spcPts val="0"/>
              </a:spcBef>
              <a:spcAft>
                <a:spcPts val="0"/>
              </a:spcAft>
              <a:buSzPts val="1484"/>
              <a:buChar char="■"/>
              <a:defRPr sz="1484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>
              <a:buNone/>
              <a:defRPr sz="1237"/>
            </a:lvl1pPr>
            <a:lvl2pPr lvl="1">
              <a:buNone/>
              <a:defRPr sz="1237"/>
            </a:lvl2pPr>
            <a:lvl3pPr lvl="2">
              <a:buNone/>
              <a:defRPr sz="1237"/>
            </a:lvl3pPr>
            <a:lvl4pPr lvl="3">
              <a:buNone/>
              <a:defRPr sz="1237"/>
            </a:lvl4pPr>
            <a:lvl5pPr lvl="4">
              <a:buNone/>
              <a:defRPr sz="1237"/>
            </a:lvl5pPr>
            <a:lvl6pPr lvl="5">
              <a:buNone/>
              <a:defRPr sz="1237"/>
            </a:lvl6pPr>
            <a:lvl7pPr lvl="6">
              <a:buNone/>
              <a:defRPr sz="1237"/>
            </a:lvl7pPr>
            <a:lvl8pPr lvl="7">
              <a:buNone/>
              <a:defRPr sz="1237"/>
            </a:lvl8pPr>
            <a:lvl9pPr lvl="8">
              <a:buNone/>
              <a:defRPr sz="1237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264945" y="870271"/>
            <a:ext cx="7242600" cy="11202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1pPr>
            <a:lvl2pPr lvl="1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2pPr>
            <a:lvl3pPr lvl="2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3pPr>
            <a:lvl4pPr lvl="3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4pPr>
            <a:lvl5pPr lvl="4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5pPr>
            <a:lvl6pPr lvl="5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6pPr>
            <a:lvl7pPr lvl="6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7pPr>
            <a:lvl8pPr lvl="7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8pPr>
            <a:lvl9pPr lvl="8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>
              <a:buNone/>
              <a:defRPr sz="1237"/>
            </a:lvl1pPr>
            <a:lvl2pPr lvl="1">
              <a:buNone/>
              <a:defRPr sz="1237"/>
            </a:lvl2pPr>
            <a:lvl3pPr lvl="2">
              <a:buNone/>
              <a:defRPr sz="1237"/>
            </a:lvl3pPr>
            <a:lvl4pPr lvl="3">
              <a:buNone/>
              <a:defRPr sz="1237"/>
            </a:lvl4pPr>
            <a:lvl5pPr lvl="4">
              <a:buNone/>
              <a:defRPr sz="1237"/>
            </a:lvl5pPr>
            <a:lvl6pPr lvl="5">
              <a:buNone/>
              <a:defRPr sz="1237"/>
            </a:lvl6pPr>
            <a:lvl7pPr lvl="6">
              <a:buNone/>
              <a:defRPr sz="1237"/>
            </a:lvl7pPr>
            <a:lvl8pPr lvl="7">
              <a:buNone/>
              <a:defRPr sz="1237"/>
            </a:lvl8pPr>
            <a:lvl9pPr lvl="8">
              <a:buNone/>
              <a:defRPr sz="1237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264945" y="1086507"/>
            <a:ext cx="2386800" cy="1477500"/>
          </a:xfrm>
          <a:prstGeom prst="rect">
            <a:avLst/>
          </a:prstGeom>
        </p:spPr>
        <p:txBody>
          <a:bodyPr spcFirstLastPara="1" wrap="square" lIns="113100" tIns="113100" rIns="113100" bIns="113100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969"/>
              <a:buNone/>
              <a:defRPr sz="2969"/>
            </a:lvl1pPr>
            <a:lvl2pPr lvl="1">
              <a:spcBef>
                <a:spcPts val="0"/>
              </a:spcBef>
              <a:spcAft>
                <a:spcPts val="0"/>
              </a:spcAft>
              <a:buSzPts val="2969"/>
              <a:buNone/>
              <a:defRPr sz="2969"/>
            </a:lvl2pPr>
            <a:lvl3pPr lvl="2">
              <a:spcBef>
                <a:spcPts val="0"/>
              </a:spcBef>
              <a:spcAft>
                <a:spcPts val="0"/>
              </a:spcAft>
              <a:buSzPts val="2969"/>
              <a:buNone/>
              <a:defRPr sz="2969"/>
            </a:lvl3pPr>
            <a:lvl4pPr lvl="3">
              <a:spcBef>
                <a:spcPts val="0"/>
              </a:spcBef>
              <a:spcAft>
                <a:spcPts val="0"/>
              </a:spcAft>
              <a:buSzPts val="2969"/>
              <a:buNone/>
              <a:defRPr sz="2969"/>
            </a:lvl4pPr>
            <a:lvl5pPr lvl="4">
              <a:spcBef>
                <a:spcPts val="0"/>
              </a:spcBef>
              <a:spcAft>
                <a:spcPts val="0"/>
              </a:spcAft>
              <a:buSzPts val="2969"/>
              <a:buNone/>
              <a:defRPr sz="2969"/>
            </a:lvl5pPr>
            <a:lvl6pPr lvl="5">
              <a:spcBef>
                <a:spcPts val="0"/>
              </a:spcBef>
              <a:spcAft>
                <a:spcPts val="0"/>
              </a:spcAft>
              <a:buSzPts val="2969"/>
              <a:buNone/>
              <a:defRPr sz="2969"/>
            </a:lvl6pPr>
            <a:lvl7pPr lvl="6">
              <a:spcBef>
                <a:spcPts val="0"/>
              </a:spcBef>
              <a:spcAft>
                <a:spcPts val="0"/>
              </a:spcAft>
              <a:buSzPts val="2969"/>
              <a:buNone/>
              <a:defRPr sz="2969"/>
            </a:lvl7pPr>
            <a:lvl8pPr lvl="7">
              <a:spcBef>
                <a:spcPts val="0"/>
              </a:spcBef>
              <a:spcAft>
                <a:spcPts val="0"/>
              </a:spcAft>
              <a:buSzPts val="2969"/>
              <a:buNone/>
              <a:defRPr sz="2969"/>
            </a:lvl8pPr>
            <a:lvl9pPr lvl="8">
              <a:spcBef>
                <a:spcPts val="0"/>
              </a:spcBef>
              <a:spcAft>
                <a:spcPts val="0"/>
              </a:spcAft>
              <a:buSzPts val="2969"/>
              <a:buNone/>
              <a:defRPr sz="2969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rmAutofit/>
          </a:bodyPr>
          <a:lstStyle>
            <a:lvl1pPr marL="457200" lvl="0" indent="-322862">
              <a:spcBef>
                <a:spcPts val="0"/>
              </a:spcBef>
              <a:spcAft>
                <a:spcPts val="0"/>
              </a:spcAft>
              <a:buSzPts val="1484"/>
              <a:buChar char="●"/>
              <a:defRPr sz="1484"/>
            </a:lvl1pPr>
            <a:lvl2pPr marL="914400" lvl="1" indent="-322862">
              <a:spcBef>
                <a:spcPts val="0"/>
              </a:spcBef>
              <a:spcAft>
                <a:spcPts val="0"/>
              </a:spcAft>
              <a:buSzPts val="1484"/>
              <a:buChar char="○"/>
              <a:defRPr sz="1484"/>
            </a:lvl2pPr>
            <a:lvl3pPr marL="1371600" lvl="2" indent="-322862">
              <a:spcBef>
                <a:spcPts val="0"/>
              </a:spcBef>
              <a:spcAft>
                <a:spcPts val="0"/>
              </a:spcAft>
              <a:buSzPts val="1484"/>
              <a:buChar char="■"/>
              <a:defRPr sz="1484"/>
            </a:lvl3pPr>
            <a:lvl4pPr marL="1828800" lvl="3" indent="-322862">
              <a:spcBef>
                <a:spcPts val="0"/>
              </a:spcBef>
              <a:spcAft>
                <a:spcPts val="0"/>
              </a:spcAft>
              <a:buSzPts val="1484"/>
              <a:buChar char="●"/>
              <a:defRPr sz="1484"/>
            </a:lvl4pPr>
            <a:lvl5pPr marL="2286000" lvl="4" indent="-322862">
              <a:spcBef>
                <a:spcPts val="0"/>
              </a:spcBef>
              <a:spcAft>
                <a:spcPts val="0"/>
              </a:spcAft>
              <a:buSzPts val="1484"/>
              <a:buChar char="○"/>
              <a:defRPr sz="1484"/>
            </a:lvl5pPr>
            <a:lvl6pPr marL="2743200" lvl="5" indent="-322862">
              <a:spcBef>
                <a:spcPts val="0"/>
              </a:spcBef>
              <a:spcAft>
                <a:spcPts val="0"/>
              </a:spcAft>
              <a:buSzPts val="1484"/>
              <a:buChar char="■"/>
              <a:defRPr sz="1484"/>
            </a:lvl6pPr>
            <a:lvl7pPr marL="3200400" lvl="6" indent="-322862">
              <a:spcBef>
                <a:spcPts val="0"/>
              </a:spcBef>
              <a:spcAft>
                <a:spcPts val="0"/>
              </a:spcAft>
              <a:buSzPts val="1484"/>
              <a:buChar char="●"/>
              <a:defRPr sz="1484"/>
            </a:lvl7pPr>
            <a:lvl8pPr marL="3657600" lvl="7" indent="-322862">
              <a:spcBef>
                <a:spcPts val="0"/>
              </a:spcBef>
              <a:spcAft>
                <a:spcPts val="0"/>
              </a:spcAft>
              <a:buSzPts val="1484"/>
              <a:buChar char="○"/>
              <a:defRPr sz="1484"/>
            </a:lvl8pPr>
            <a:lvl9pPr marL="4114800" lvl="8" indent="-322862">
              <a:spcBef>
                <a:spcPts val="0"/>
              </a:spcBef>
              <a:spcAft>
                <a:spcPts val="0"/>
              </a:spcAft>
              <a:buSzPts val="1484"/>
              <a:buChar char="■"/>
              <a:defRPr sz="1484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>
              <a:buNone/>
              <a:defRPr sz="1237"/>
            </a:lvl1pPr>
            <a:lvl2pPr lvl="1">
              <a:buNone/>
              <a:defRPr sz="1237"/>
            </a:lvl2pPr>
            <a:lvl3pPr lvl="2">
              <a:buNone/>
              <a:defRPr sz="1237"/>
            </a:lvl3pPr>
            <a:lvl4pPr lvl="3">
              <a:buNone/>
              <a:defRPr sz="1237"/>
            </a:lvl4pPr>
            <a:lvl5pPr lvl="4">
              <a:buNone/>
              <a:defRPr sz="1237"/>
            </a:lvl5pPr>
            <a:lvl6pPr lvl="5">
              <a:buNone/>
              <a:defRPr sz="1237"/>
            </a:lvl6pPr>
            <a:lvl7pPr lvl="6">
              <a:buNone/>
              <a:defRPr sz="1237"/>
            </a:lvl7pPr>
            <a:lvl8pPr lvl="7">
              <a:buNone/>
              <a:defRPr sz="1237"/>
            </a:lvl8pPr>
            <a:lvl9pPr lvl="8">
              <a:buNone/>
              <a:defRPr sz="1237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16713" y="880293"/>
            <a:ext cx="5412600" cy="80001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938"/>
              <a:buNone/>
              <a:defRPr sz="5938"/>
            </a:lvl1pPr>
            <a:lvl2pPr lvl="1">
              <a:spcBef>
                <a:spcPts val="0"/>
              </a:spcBef>
              <a:spcAft>
                <a:spcPts val="0"/>
              </a:spcAft>
              <a:buSzPts val="5938"/>
              <a:buNone/>
              <a:defRPr sz="5938"/>
            </a:lvl2pPr>
            <a:lvl3pPr lvl="2">
              <a:spcBef>
                <a:spcPts val="0"/>
              </a:spcBef>
              <a:spcAft>
                <a:spcPts val="0"/>
              </a:spcAft>
              <a:buSzPts val="5938"/>
              <a:buNone/>
              <a:defRPr sz="5938"/>
            </a:lvl3pPr>
            <a:lvl4pPr lvl="3">
              <a:spcBef>
                <a:spcPts val="0"/>
              </a:spcBef>
              <a:spcAft>
                <a:spcPts val="0"/>
              </a:spcAft>
              <a:buSzPts val="5938"/>
              <a:buNone/>
              <a:defRPr sz="5938"/>
            </a:lvl4pPr>
            <a:lvl5pPr lvl="4">
              <a:spcBef>
                <a:spcPts val="0"/>
              </a:spcBef>
              <a:spcAft>
                <a:spcPts val="0"/>
              </a:spcAft>
              <a:buSzPts val="5938"/>
              <a:buNone/>
              <a:defRPr sz="5938"/>
            </a:lvl5pPr>
            <a:lvl6pPr lvl="5">
              <a:spcBef>
                <a:spcPts val="0"/>
              </a:spcBef>
              <a:spcAft>
                <a:spcPts val="0"/>
              </a:spcAft>
              <a:buSzPts val="5938"/>
              <a:buNone/>
              <a:defRPr sz="5938"/>
            </a:lvl6pPr>
            <a:lvl7pPr lvl="6">
              <a:spcBef>
                <a:spcPts val="0"/>
              </a:spcBef>
              <a:spcAft>
                <a:spcPts val="0"/>
              </a:spcAft>
              <a:buSzPts val="5938"/>
              <a:buNone/>
              <a:defRPr sz="5938"/>
            </a:lvl7pPr>
            <a:lvl8pPr lvl="7">
              <a:spcBef>
                <a:spcPts val="0"/>
              </a:spcBef>
              <a:spcAft>
                <a:spcPts val="0"/>
              </a:spcAft>
              <a:buSzPts val="5938"/>
              <a:buNone/>
              <a:defRPr sz="5938"/>
            </a:lvl8pPr>
            <a:lvl9pPr lvl="8">
              <a:spcBef>
                <a:spcPts val="0"/>
              </a:spcBef>
              <a:spcAft>
                <a:spcPts val="0"/>
              </a:spcAft>
              <a:buSzPts val="5938"/>
              <a:buNone/>
              <a:defRPr sz="5938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>
              <a:buNone/>
              <a:defRPr sz="1237"/>
            </a:lvl1pPr>
            <a:lvl2pPr lvl="1">
              <a:buNone/>
              <a:defRPr sz="1237"/>
            </a:lvl2pPr>
            <a:lvl3pPr lvl="2">
              <a:buNone/>
              <a:defRPr sz="1237"/>
            </a:lvl3pPr>
            <a:lvl4pPr lvl="3">
              <a:buNone/>
              <a:defRPr sz="1237"/>
            </a:lvl4pPr>
            <a:lvl5pPr lvl="4">
              <a:buNone/>
              <a:defRPr sz="1237"/>
            </a:lvl5pPr>
            <a:lvl6pPr lvl="5">
              <a:buNone/>
              <a:defRPr sz="1237"/>
            </a:lvl6pPr>
            <a:lvl7pPr lvl="6">
              <a:buNone/>
              <a:defRPr sz="1237"/>
            </a:lvl7pPr>
            <a:lvl8pPr lvl="7">
              <a:buNone/>
              <a:defRPr sz="1237"/>
            </a:lvl8pPr>
            <a:lvl9pPr lvl="8">
              <a:buNone/>
              <a:defRPr sz="1237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13100" tIns="113100" rIns="113100" bIns="1131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spcFirstLastPara="1" wrap="square" lIns="113100" tIns="113100" rIns="113100" bIns="1131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196"/>
              <a:buNone/>
              <a:defRPr sz="5196"/>
            </a:lvl1pPr>
            <a:lvl2pPr lvl="1" algn="ctr">
              <a:spcBef>
                <a:spcPts val="0"/>
              </a:spcBef>
              <a:spcAft>
                <a:spcPts val="0"/>
              </a:spcAft>
              <a:buSzPts val="5196"/>
              <a:buNone/>
              <a:defRPr sz="5196"/>
            </a:lvl2pPr>
            <a:lvl3pPr lvl="2" algn="ctr">
              <a:spcBef>
                <a:spcPts val="0"/>
              </a:spcBef>
              <a:spcAft>
                <a:spcPts val="0"/>
              </a:spcAft>
              <a:buSzPts val="5196"/>
              <a:buNone/>
              <a:defRPr sz="5196"/>
            </a:lvl3pPr>
            <a:lvl4pPr lvl="3" algn="ctr">
              <a:spcBef>
                <a:spcPts val="0"/>
              </a:spcBef>
              <a:spcAft>
                <a:spcPts val="0"/>
              </a:spcAft>
              <a:buSzPts val="5196"/>
              <a:buNone/>
              <a:defRPr sz="5196"/>
            </a:lvl4pPr>
            <a:lvl5pPr lvl="4" algn="ctr">
              <a:spcBef>
                <a:spcPts val="0"/>
              </a:spcBef>
              <a:spcAft>
                <a:spcPts val="0"/>
              </a:spcAft>
              <a:buSzPts val="5196"/>
              <a:buNone/>
              <a:defRPr sz="5196"/>
            </a:lvl5pPr>
            <a:lvl6pPr lvl="5" algn="ctr">
              <a:spcBef>
                <a:spcPts val="0"/>
              </a:spcBef>
              <a:spcAft>
                <a:spcPts val="0"/>
              </a:spcAft>
              <a:buSzPts val="5196"/>
              <a:buNone/>
              <a:defRPr sz="5196"/>
            </a:lvl6pPr>
            <a:lvl7pPr lvl="6" algn="ctr">
              <a:spcBef>
                <a:spcPts val="0"/>
              </a:spcBef>
              <a:spcAft>
                <a:spcPts val="0"/>
              </a:spcAft>
              <a:buSzPts val="5196"/>
              <a:buNone/>
              <a:defRPr sz="5196"/>
            </a:lvl7pPr>
            <a:lvl8pPr lvl="7" algn="ctr">
              <a:spcBef>
                <a:spcPts val="0"/>
              </a:spcBef>
              <a:spcAft>
                <a:spcPts val="0"/>
              </a:spcAft>
              <a:buSzPts val="5196"/>
              <a:buNone/>
              <a:defRPr sz="5196"/>
            </a:lvl8pPr>
            <a:lvl9pPr lvl="8" algn="ctr">
              <a:spcBef>
                <a:spcPts val="0"/>
              </a:spcBef>
              <a:spcAft>
                <a:spcPts val="0"/>
              </a:spcAft>
              <a:buSzPts val="5196"/>
              <a:buNone/>
              <a:defRPr sz="5196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98"/>
              <a:buNone/>
              <a:defRPr sz="2598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98"/>
              <a:buNone/>
              <a:defRPr sz="2598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98"/>
              <a:buNone/>
              <a:defRPr sz="2598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98"/>
              <a:buNone/>
              <a:defRPr sz="2598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98"/>
              <a:buNone/>
              <a:defRPr sz="2598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98"/>
              <a:buNone/>
              <a:defRPr sz="2598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98"/>
              <a:buNone/>
              <a:defRPr sz="2598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98"/>
              <a:buNone/>
              <a:defRPr sz="2598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98"/>
              <a:buNone/>
              <a:defRPr sz="2598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198575" y="1415969"/>
            <a:ext cx="3261600" cy="72258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marL="457200" lvl="0" indent="-369994">
              <a:spcBef>
                <a:spcPts val="0"/>
              </a:spcBef>
              <a:spcAft>
                <a:spcPts val="0"/>
              </a:spcAft>
              <a:buSzPts val="2227"/>
              <a:buChar char="●"/>
              <a:defRPr sz="2227"/>
            </a:lvl1pPr>
            <a:lvl2pPr marL="914400" lvl="1" indent="-338572">
              <a:spcBef>
                <a:spcPts val="0"/>
              </a:spcBef>
              <a:spcAft>
                <a:spcPts val="0"/>
              </a:spcAft>
              <a:buSzPts val="1732"/>
              <a:buChar char="○"/>
              <a:defRPr sz="1732"/>
            </a:lvl2pPr>
            <a:lvl3pPr marL="1371600" lvl="2" indent="-338572">
              <a:spcBef>
                <a:spcPts val="0"/>
              </a:spcBef>
              <a:spcAft>
                <a:spcPts val="0"/>
              </a:spcAft>
              <a:buSzPts val="1732"/>
              <a:buChar char="■"/>
              <a:defRPr sz="1732"/>
            </a:lvl3pPr>
            <a:lvl4pPr marL="1828800" lvl="3" indent="-338572">
              <a:spcBef>
                <a:spcPts val="0"/>
              </a:spcBef>
              <a:spcAft>
                <a:spcPts val="0"/>
              </a:spcAft>
              <a:buSzPts val="1732"/>
              <a:buChar char="●"/>
              <a:defRPr sz="1732"/>
            </a:lvl4pPr>
            <a:lvl5pPr marL="2286000" lvl="4" indent="-338573">
              <a:spcBef>
                <a:spcPts val="0"/>
              </a:spcBef>
              <a:spcAft>
                <a:spcPts val="0"/>
              </a:spcAft>
              <a:buSzPts val="1732"/>
              <a:buChar char="○"/>
              <a:defRPr sz="1732"/>
            </a:lvl5pPr>
            <a:lvl6pPr marL="2743200" lvl="5" indent="-338573">
              <a:spcBef>
                <a:spcPts val="0"/>
              </a:spcBef>
              <a:spcAft>
                <a:spcPts val="0"/>
              </a:spcAft>
              <a:buSzPts val="1732"/>
              <a:buChar char="■"/>
              <a:defRPr sz="1732"/>
            </a:lvl6pPr>
            <a:lvl7pPr marL="3200400" lvl="6" indent="-338573">
              <a:spcBef>
                <a:spcPts val="0"/>
              </a:spcBef>
              <a:spcAft>
                <a:spcPts val="0"/>
              </a:spcAft>
              <a:buSzPts val="1732"/>
              <a:buChar char="●"/>
              <a:defRPr sz="1732"/>
            </a:lvl7pPr>
            <a:lvl8pPr marL="3657600" lvl="7" indent="-338572">
              <a:spcBef>
                <a:spcPts val="0"/>
              </a:spcBef>
              <a:spcAft>
                <a:spcPts val="0"/>
              </a:spcAft>
              <a:buSzPts val="1732"/>
              <a:buChar char="○"/>
              <a:defRPr sz="1732"/>
            </a:lvl8pPr>
            <a:lvl9pPr marL="4114800" lvl="8" indent="-338572">
              <a:spcBef>
                <a:spcPts val="0"/>
              </a:spcBef>
              <a:spcAft>
                <a:spcPts val="0"/>
              </a:spcAft>
              <a:buSzPts val="1732"/>
              <a:buChar char="■"/>
              <a:defRPr sz="1732"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>
              <a:buNone/>
              <a:defRPr sz="1237"/>
            </a:lvl1pPr>
            <a:lvl2pPr lvl="1">
              <a:buNone/>
              <a:defRPr sz="1237"/>
            </a:lvl2pPr>
            <a:lvl3pPr lvl="2">
              <a:buNone/>
              <a:defRPr sz="1237"/>
            </a:lvl3pPr>
            <a:lvl4pPr lvl="3">
              <a:buNone/>
              <a:defRPr sz="1237"/>
            </a:lvl4pPr>
            <a:lvl5pPr lvl="4">
              <a:buNone/>
              <a:defRPr sz="1237"/>
            </a:lvl5pPr>
            <a:lvl6pPr lvl="5">
              <a:buNone/>
              <a:defRPr sz="1237"/>
            </a:lvl6pPr>
            <a:lvl7pPr lvl="6">
              <a:buNone/>
              <a:defRPr sz="1237"/>
            </a:lvl7pPr>
            <a:lvl8pPr lvl="7">
              <a:buNone/>
              <a:defRPr sz="1237"/>
            </a:lvl8pPr>
            <a:lvl9pPr lvl="8">
              <a:buNone/>
              <a:defRPr sz="1237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27"/>
              <a:buNone/>
              <a:defRPr sz="2227"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>
              <a:buNone/>
              <a:defRPr sz="1237"/>
            </a:lvl1pPr>
            <a:lvl2pPr lvl="1">
              <a:buNone/>
              <a:defRPr sz="1237"/>
            </a:lvl2pPr>
            <a:lvl3pPr lvl="2">
              <a:buNone/>
              <a:defRPr sz="1237"/>
            </a:lvl3pPr>
            <a:lvl4pPr lvl="3">
              <a:buNone/>
              <a:defRPr sz="1237"/>
            </a:lvl4pPr>
            <a:lvl5pPr lvl="4">
              <a:buNone/>
              <a:defRPr sz="1237"/>
            </a:lvl5pPr>
            <a:lvl6pPr lvl="5">
              <a:buNone/>
              <a:defRPr sz="1237"/>
            </a:lvl6pPr>
            <a:lvl7pPr lvl="6">
              <a:buNone/>
              <a:defRPr sz="1237"/>
            </a:lvl7pPr>
            <a:lvl8pPr lvl="7">
              <a:buNone/>
              <a:defRPr sz="1237"/>
            </a:lvl8pPr>
            <a:lvl9pPr lvl="8">
              <a:buNone/>
              <a:defRPr sz="1237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264945" y="870271"/>
            <a:ext cx="7242600" cy="112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00" tIns="113100" rIns="113100" bIns="1131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64"/>
              <a:buNone/>
              <a:defRPr sz="3464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64"/>
              <a:buNone/>
              <a:defRPr sz="3464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64"/>
              <a:buNone/>
              <a:defRPr sz="3464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64"/>
              <a:buNone/>
              <a:defRPr sz="3464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64"/>
              <a:buNone/>
              <a:defRPr sz="3464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64"/>
              <a:buNone/>
              <a:defRPr sz="3464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64"/>
              <a:buNone/>
              <a:defRPr sz="3464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64"/>
              <a:buNone/>
              <a:defRPr sz="3464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64"/>
              <a:buNone/>
              <a:defRPr sz="3464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00" tIns="113100" rIns="113100" bIns="113100" anchor="t" anchorCtr="0">
            <a:normAutofit/>
          </a:bodyPr>
          <a:lstStyle>
            <a:lvl1pPr marL="457200" lvl="0" indent="-36999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27"/>
              <a:buChar char="●"/>
              <a:defRPr sz="2227">
                <a:solidFill>
                  <a:schemeClr val="dk2"/>
                </a:solidFill>
              </a:defRPr>
            </a:lvl1pPr>
            <a:lvl2pPr marL="914400" lvl="1" indent="-33857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32"/>
              <a:buChar char="○"/>
              <a:defRPr sz="1732">
                <a:solidFill>
                  <a:schemeClr val="dk2"/>
                </a:solidFill>
              </a:defRPr>
            </a:lvl2pPr>
            <a:lvl3pPr marL="1371600" lvl="2" indent="-33857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32"/>
              <a:buChar char="■"/>
              <a:defRPr sz="1732">
                <a:solidFill>
                  <a:schemeClr val="dk2"/>
                </a:solidFill>
              </a:defRPr>
            </a:lvl3pPr>
            <a:lvl4pPr marL="1828800" lvl="3" indent="-33857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32"/>
              <a:buChar char="●"/>
              <a:defRPr sz="1732">
                <a:solidFill>
                  <a:schemeClr val="dk2"/>
                </a:solidFill>
              </a:defRPr>
            </a:lvl4pPr>
            <a:lvl5pPr marL="2286000" lvl="4" indent="-33857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32"/>
              <a:buChar char="○"/>
              <a:defRPr sz="1732">
                <a:solidFill>
                  <a:schemeClr val="dk2"/>
                </a:solidFill>
              </a:defRPr>
            </a:lvl5pPr>
            <a:lvl6pPr marL="2743200" lvl="5" indent="-33857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32"/>
              <a:buChar char="■"/>
              <a:defRPr sz="1732">
                <a:solidFill>
                  <a:schemeClr val="dk2"/>
                </a:solidFill>
              </a:defRPr>
            </a:lvl6pPr>
            <a:lvl7pPr marL="3200400" lvl="6" indent="-33857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32"/>
              <a:buChar char="●"/>
              <a:defRPr sz="1732">
                <a:solidFill>
                  <a:schemeClr val="dk2"/>
                </a:solidFill>
              </a:defRPr>
            </a:lvl7pPr>
            <a:lvl8pPr marL="3657600" lvl="7" indent="-33857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32"/>
              <a:buChar char="○"/>
              <a:defRPr sz="1732">
                <a:solidFill>
                  <a:schemeClr val="dk2"/>
                </a:solidFill>
              </a:defRPr>
            </a:lvl8pPr>
            <a:lvl9pPr marL="4114800" lvl="8" indent="-33857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32"/>
              <a:buChar char="■"/>
              <a:defRPr sz="1732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 algn="r">
              <a:buNone/>
              <a:defRPr sz="1237">
                <a:solidFill>
                  <a:schemeClr val="dk2"/>
                </a:solidFill>
              </a:defRPr>
            </a:lvl1pPr>
            <a:lvl2pPr lvl="1" algn="r">
              <a:buNone/>
              <a:defRPr sz="1237">
                <a:solidFill>
                  <a:schemeClr val="dk2"/>
                </a:solidFill>
              </a:defRPr>
            </a:lvl2pPr>
            <a:lvl3pPr lvl="2" algn="r">
              <a:buNone/>
              <a:defRPr sz="1237">
                <a:solidFill>
                  <a:schemeClr val="dk2"/>
                </a:solidFill>
              </a:defRPr>
            </a:lvl3pPr>
            <a:lvl4pPr lvl="3" algn="r">
              <a:buNone/>
              <a:defRPr sz="1237">
                <a:solidFill>
                  <a:schemeClr val="dk2"/>
                </a:solidFill>
              </a:defRPr>
            </a:lvl4pPr>
            <a:lvl5pPr lvl="4" algn="r">
              <a:buNone/>
              <a:defRPr sz="1237">
                <a:solidFill>
                  <a:schemeClr val="dk2"/>
                </a:solidFill>
              </a:defRPr>
            </a:lvl5pPr>
            <a:lvl6pPr lvl="5" algn="r">
              <a:buNone/>
              <a:defRPr sz="1237">
                <a:solidFill>
                  <a:schemeClr val="dk2"/>
                </a:solidFill>
              </a:defRPr>
            </a:lvl6pPr>
            <a:lvl7pPr lvl="6" algn="r">
              <a:buNone/>
              <a:defRPr sz="1237">
                <a:solidFill>
                  <a:schemeClr val="dk2"/>
                </a:solidFill>
              </a:defRPr>
            </a:lvl7pPr>
            <a:lvl8pPr lvl="7" algn="r">
              <a:buNone/>
              <a:defRPr sz="1237">
                <a:solidFill>
                  <a:schemeClr val="dk2"/>
                </a:solidFill>
              </a:defRPr>
            </a:lvl8pPr>
            <a:lvl9pPr lvl="8" algn="r">
              <a:buNone/>
              <a:defRPr sz="1237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hyperlink" Target="http://misalud.go.cr" TargetMode="Externa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 title="Pie MS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9511894"/>
            <a:ext cx="7772401" cy="546507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 title="Ministerio de Salud versiones_color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92575" y="233525"/>
            <a:ext cx="2787251" cy="929549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/>
          <p:nvPr/>
        </p:nvSpPr>
        <p:spPr>
          <a:xfrm>
            <a:off x="346500" y="1301825"/>
            <a:ext cx="7079400" cy="1414200"/>
          </a:xfrm>
          <a:prstGeom prst="rect">
            <a:avLst/>
          </a:prstGeom>
          <a:solidFill>
            <a:srgbClr val="16468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474072" y="1563131"/>
            <a:ext cx="3100200" cy="29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es-CR" sz="1240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ALEXANDER LEÓN SÁNCHEZ CABO</a:t>
            </a:r>
            <a:endParaRPr sz="1240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8" name="Google Shape;58;p13"/>
          <p:cNvSpPr/>
          <p:nvPr/>
        </p:nvSpPr>
        <p:spPr>
          <a:xfrm>
            <a:off x="6219932" y="1402246"/>
            <a:ext cx="1104600" cy="12051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13"/>
          <p:cNvSpPr txBox="1"/>
          <p:nvPr/>
        </p:nvSpPr>
        <p:spPr>
          <a:xfrm>
            <a:off x="466675" y="1888247"/>
            <a:ext cx="3264300" cy="54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240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Correo:</a:t>
            </a:r>
            <a:r>
              <a:rPr lang="es-419" sz="1240" i="1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alexander.sanchezc@</a:t>
            </a:r>
            <a:r>
              <a:rPr lang="es-419" sz="1240" i="1" dirty="0">
                <a:solidFill>
                  <a:schemeClr val="lt1"/>
                </a:solidFill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misalud.go.cr</a:t>
            </a:r>
            <a:endParaRPr sz="1240" i="1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lnSpc>
                <a:spcPct val="80000"/>
              </a:lnSpc>
            </a:pPr>
            <a:r>
              <a:rPr lang="es-419" sz="1240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Teléfono:</a:t>
            </a:r>
            <a:r>
              <a:rPr lang="es-419" sz="1240" i="1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s-CR" sz="1240" i="1" dirty="0">
                <a:solidFill>
                  <a:schemeClr val="lt1"/>
                </a:solidFill>
                <a:latin typeface="Times New Roman"/>
                <a:cs typeface="Times New Roman"/>
              </a:rPr>
              <a:t>4003 51 00</a:t>
            </a:r>
            <a:endParaRPr lang="es-419" sz="1240" i="1" dirty="0">
              <a:solidFill>
                <a:schemeClr val="lt1"/>
              </a:solidFill>
              <a:latin typeface="Times New Roman"/>
              <a:cs typeface="Times New Roman"/>
              <a:sym typeface="Times New Roman"/>
            </a:endParaRPr>
          </a:p>
          <a:p>
            <a:pPr lvl="0">
              <a:lnSpc>
                <a:spcPct val="80000"/>
              </a:lnSpc>
            </a:pPr>
            <a:r>
              <a:rPr lang="es-419" sz="1240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Código médico:</a:t>
            </a:r>
            <a:r>
              <a:rPr lang="es-419" sz="1240" i="1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5616</a:t>
            </a:r>
            <a:endParaRPr sz="1240" i="1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348775" y="3017325"/>
            <a:ext cx="3495600" cy="60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endParaRPr lang="es-CR" dirty="0"/>
          </a:p>
          <a:p>
            <a:r>
              <a:rPr lang="es-MX" b="1" dirty="0">
                <a:solidFill>
                  <a:srgbClr val="021A53"/>
                </a:solidFill>
                <a:latin typeface="Times New Roman"/>
                <a:cs typeface="Times New Roman"/>
              </a:rPr>
              <a:t>MINISTERIO DE SALUD DE COSTA RICA </a:t>
            </a:r>
            <a:endParaRPr lang="es-MX" b="1" dirty="0"/>
          </a:p>
          <a:p>
            <a:r>
              <a:rPr lang="es-MX" sz="1200" b="1" dirty="0">
                <a:solidFill>
                  <a:srgbClr val="021A53"/>
                </a:solidFill>
                <a:latin typeface="Times New Roman"/>
                <a:cs typeface="Times New Roman"/>
              </a:rPr>
              <a:t>Ministro de Salud </a:t>
            </a:r>
          </a:p>
          <a:p>
            <a:r>
              <a:rPr lang="es-MX" sz="1200" dirty="0">
                <a:solidFill>
                  <a:srgbClr val="021A53"/>
                </a:solidFill>
                <a:latin typeface="Times New Roman"/>
                <a:cs typeface="Times New Roman"/>
              </a:rPr>
              <a:t>2026 – Actualidad </a:t>
            </a:r>
          </a:p>
          <a:p>
            <a:endParaRPr lang="es-MX" b="1" dirty="0">
              <a:solidFill>
                <a:srgbClr val="021A53"/>
              </a:solidFill>
              <a:latin typeface="Times New Roman"/>
              <a:cs typeface="Times New Roman"/>
            </a:endParaRPr>
          </a:p>
          <a:p>
            <a:r>
              <a:rPr lang="es-CR" b="1" dirty="0">
                <a:solidFill>
                  <a:srgbClr val="021A53"/>
                </a:solidFill>
                <a:latin typeface="Times New Roman"/>
                <a:cs typeface="Times New Roman"/>
              </a:rPr>
              <a:t>CAJA COSTARRICENSE DE SEGURO SOCIAL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 dirty="0">
              <a:solidFill>
                <a:srgbClr val="021A5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R" sz="1200" b="1" dirty="0">
                <a:solidFill>
                  <a:srgbClr val="021A5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Gerente Médico</a:t>
            </a:r>
            <a:endParaRPr sz="1200" b="1" dirty="0">
              <a:solidFill>
                <a:srgbClr val="021A5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R" sz="1200" dirty="0">
                <a:solidFill>
                  <a:srgbClr val="021A5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2024 –2026 </a:t>
            </a:r>
            <a:endParaRPr sz="1200" dirty="0">
              <a:solidFill>
                <a:srgbClr val="021A5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endParaRPr lang="es-CR" dirty="0"/>
          </a:p>
          <a:p>
            <a:r>
              <a:rPr lang="es-MX" sz="1200" b="1" dirty="0">
                <a:solidFill>
                  <a:srgbClr val="021A53"/>
                </a:solidFill>
                <a:latin typeface="Times New Roman"/>
                <a:cs typeface="Times New Roman"/>
              </a:rPr>
              <a:t>Director del Centro Nacional de Detección Temprana de Cáncer, Cartago </a:t>
            </a:r>
            <a:endParaRPr lang="es-419" sz="1200" b="1" dirty="0">
              <a:solidFill>
                <a:srgbClr val="021A5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200" dirty="0">
                <a:solidFill>
                  <a:srgbClr val="021A5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2018 –2024</a:t>
            </a:r>
            <a:endParaRPr sz="1200" dirty="0">
              <a:solidFill>
                <a:srgbClr val="021A5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021A5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200" dirty="0">
                <a:solidFill>
                  <a:srgbClr val="021A5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Je</a:t>
            </a:r>
            <a:r>
              <a:rPr lang="es-419" sz="1200" b="1" dirty="0">
                <a:solidFill>
                  <a:srgbClr val="021A53"/>
                </a:solidFill>
                <a:latin typeface="Times New Roman"/>
                <a:cs typeface="Times New Roman"/>
                <a:sym typeface="Times New Roman"/>
              </a:rPr>
              <a:t>fe de Sección de Cirugía, Hospital Max Peralta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200" dirty="0">
                <a:solidFill>
                  <a:srgbClr val="021A5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2013 – 2017</a:t>
            </a:r>
            <a:endParaRPr sz="1200" dirty="0">
              <a:solidFill>
                <a:srgbClr val="021A5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928050" y="3044991"/>
            <a:ext cx="3495600" cy="60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s-CR" sz="1200" dirty="0">
              <a:solidFill>
                <a:srgbClr val="021A5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r>
              <a:rPr lang="es-CR" sz="1200" b="1" dirty="0">
                <a:solidFill>
                  <a:srgbClr val="021A53"/>
                </a:solidFill>
                <a:latin typeface="Times New Roman"/>
                <a:cs typeface="Times New Roman"/>
              </a:rPr>
              <a:t>Jefe de Clínica del Centro de Detección Temprana de Cáncer Gástrico. Hospital Max Peralta.	</a:t>
            </a:r>
            <a:endParaRPr sz="1200" dirty="0">
              <a:solidFill>
                <a:srgbClr val="021A5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R" sz="1200" dirty="0">
                <a:solidFill>
                  <a:srgbClr val="021A5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2007-2013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021A5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62" name="Google Shape;62;p13"/>
          <p:cNvCxnSpPr/>
          <p:nvPr/>
        </p:nvCxnSpPr>
        <p:spPr>
          <a:xfrm>
            <a:off x="3747532" y="1508762"/>
            <a:ext cx="0" cy="100140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3" name="Google Shape;63;p13"/>
          <p:cNvSpPr txBox="1"/>
          <p:nvPr/>
        </p:nvSpPr>
        <p:spPr>
          <a:xfrm>
            <a:off x="3928050" y="1533854"/>
            <a:ext cx="2092800" cy="54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200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Fecha de nacimiento:</a:t>
            </a:r>
            <a:endParaRPr sz="1200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419" sz="1240" i="1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13 - diciembre - 1970</a:t>
            </a:r>
            <a:endParaRPr sz="1200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4" name="Google Shape;64;p13"/>
          <p:cNvSpPr txBox="1"/>
          <p:nvPr/>
        </p:nvSpPr>
        <p:spPr>
          <a:xfrm>
            <a:off x="3938188" y="2005142"/>
            <a:ext cx="2092800" cy="54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200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Cédula:</a:t>
            </a:r>
            <a:endParaRPr sz="1200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lnSpc>
                <a:spcPct val="80000"/>
              </a:lnSpc>
            </a:pPr>
            <a:r>
              <a:rPr lang="es-MX" sz="1200" dirty="0">
                <a:solidFill>
                  <a:schemeClr val="lt1"/>
                </a:solidFill>
                <a:latin typeface="Times New Roman"/>
                <a:cs typeface="Times New Roman"/>
              </a:rPr>
              <a:t>800860369</a:t>
            </a:r>
            <a:endParaRPr sz="1200" dirty="0">
              <a:solidFill>
                <a:schemeClr val="lt1"/>
              </a:solidFill>
              <a:latin typeface="Times New Roman"/>
              <a:cs typeface="Times New Roman"/>
              <a:sym typeface="Times New Roman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CD869016-1D13-3568-CF5E-FF7E08AAEF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20850" y="1375035"/>
            <a:ext cx="1277475" cy="127747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61d7dde-a818-4520-badf-d02efaabaa18">
      <Terms xmlns="http://schemas.microsoft.com/office/infopath/2007/PartnerControls"/>
    </lcf76f155ced4ddcb4097134ff3c332f>
    <TaxCatchAll xmlns="eae225b5-53a6-4b69-be5f-a92fedf9fd97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7A13615DD786BA46822F7726B6291CA8" ma:contentTypeVersion="16" ma:contentTypeDescription="Crear nuevo documento." ma:contentTypeScope="" ma:versionID="ae6899f3c8f217a0f0e1c56de3fde834">
  <xsd:schema xmlns:xsd="http://www.w3.org/2001/XMLSchema" xmlns:xs="http://www.w3.org/2001/XMLSchema" xmlns:p="http://schemas.microsoft.com/office/2006/metadata/properties" xmlns:ns2="c61d7dde-a818-4520-badf-d02efaabaa18" xmlns:ns3="eae225b5-53a6-4b69-be5f-a92fedf9fd97" targetNamespace="http://schemas.microsoft.com/office/2006/metadata/properties" ma:root="true" ma:fieldsID="1d207433778a6d2ddef75d0804ca1a1e" ns2:_="" ns3:_="">
    <xsd:import namespace="c61d7dde-a818-4520-badf-d02efaabaa18"/>
    <xsd:import namespace="eae225b5-53a6-4b69-be5f-a92fedf9fd9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1d7dde-a818-4520-badf-d02efaabaa1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Etiquetas de imagen" ma:readOnly="false" ma:fieldId="{5cf76f15-5ced-4ddc-b409-7134ff3c332f}" ma:taxonomyMulti="true" ma:sspId="03fbf19e-35ee-4502-a3f6-523a8a98546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e225b5-53a6-4b69-be5f-a92fedf9fd9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8acfd782-e98b-4134-ac01-c3d224c14d8b}" ma:internalName="TaxCatchAll" ma:showField="CatchAllData" ma:web="eae225b5-53a6-4b69-be5f-a92fedf9fd9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14D6260-82F3-4696-9F32-6BED996FB6C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20A7BCC-C29D-470F-A7BB-3998CE7DC43F}">
  <ds:schemaRefs>
    <ds:schemaRef ds:uri="http://schemas.microsoft.com/office/2006/metadata/properties"/>
    <ds:schemaRef ds:uri="http://schemas.microsoft.com/office/infopath/2007/PartnerControls"/>
    <ds:schemaRef ds:uri="c61d7dde-a818-4520-badf-d02efaabaa18"/>
    <ds:schemaRef ds:uri="eae225b5-53a6-4b69-be5f-a92fedf9fd97"/>
  </ds:schemaRefs>
</ds:datastoreItem>
</file>

<file path=customXml/itemProps3.xml><?xml version="1.0" encoding="utf-8"?>
<ds:datastoreItem xmlns:ds="http://schemas.openxmlformats.org/officeDocument/2006/customXml" ds:itemID="{08C10931-D5DC-4645-92D4-8FBC45C6819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61d7dde-a818-4520-badf-d02efaabaa18"/>
    <ds:schemaRef ds:uri="eae225b5-53a6-4b69-be5f-a92fedf9fd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102</Words>
  <Application>Microsoft Office PowerPoint</Application>
  <PresentationFormat>Personalizado</PresentationFormat>
  <Paragraphs>26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Times New Roman</vt:lpstr>
      <vt:lpstr>Simple Light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Daniela Ramirez Najar</dc:creator>
  <cp:lastModifiedBy>Natalia Chaves Céspedes</cp:lastModifiedBy>
  <cp:revision>7</cp:revision>
  <dcterms:modified xsi:type="dcterms:W3CDTF">2026-06-02T21:49:30Z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0x0101007A13615DD786BA46822F7726B6291CA8</vt:lpwstr>
  </property>
</Properties>
</file>