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8"/>
  </p:notesMasterIdLst>
  <p:sldIdLst>
    <p:sldId id="264" r:id="rId2"/>
    <p:sldId id="285" r:id="rId3"/>
    <p:sldId id="265" r:id="rId4"/>
    <p:sldId id="257" r:id="rId5"/>
    <p:sldId id="258" r:id="rId6"/>
    <p:sldId id="259" r:id="rId7"/>
    <p:sldId id="260" r:id="rId8"/>
    <p:sldId id="261" r:id="rId9"/>
    <p:sldId id="268" r:id="rId10"/>
    <p:sldId id="269" r:id="rId11"/>
    <p:sldId id="270" r:id="rId12"/>
    <p:sldId id="322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323" r:id="rId28"/>
    <p:sldId id="329" r:id="rId29"/>
    <p:sldId id="286" r:id="rId30"/>
    <p:sldId id="287" r:id="rId31"/>
    <p:sldId id="325" r:id="rId32"/>
    <p:sldId id="324" r:id="rId33"/>
    <p:sldId id="317" r:id="rId34"/>
    <p:sldId id="318" r:id="rId35"/>
    <p:sldId id="319" r:id="rId36"/>
    <p:sldId id="320" r:id="rId37"/>
    <p:sldId id="321" r:id="rId38"/>
    <p:sldId id="288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5" r:id="rId64"/>
    <p:sldId id="316" r:id="rId65"/>
    <p:sldId id="314" r:id="rId66"/>
    <p:sldId id="326" r:id="rId67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809" autoAdjust="0"/>
    <p:restoredTop sz="94660"/>
  </p:normalViewPr>
  <p:slideViewPr>
    <p:cSldViewPr>
      <p:cViewPr varScale="1">
        <p:scale>
          <a:sx n="87" d="100"/>
          <a:sy n="87" d="100"/>
        </p:scale>
        <p:origin x="-8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6E9554-D2C0-45DF-9975-E21ECAC84138}" type="doc">
      <dgm:prSet loTypeId="urn:microsoft.com/office/officeart/2005/8/layout/process1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s-CR"/>
        </a:p>
      </dgm:t>
    </dgm:pt>
    <dgm:pt modelId="{9C27A15D-D68B-49CF-A1E8-80A167970D6B}">
      <dgm:prSet phldrT="[Texto]" custT="1"/>
      <dgm:spPr/>
      <dgm:t>
        <a:bodyPr/>
        <a:lstStyle/>
        <a:p>
          <a:r>
            <a:rPr lang="es-CR" sz="1800" dirty="0" smtClean="0"/>
            <a:t>Diagnóstico</a:t>
          </a:r>
          <a:endParaRPr lang="es-CR" sz="1800" dirty="0"/>
        </a:p>
      </dgm:t>
    </dgm:pt>
    <dgm:pt modelId="{246CD23B-71C0-4DC7-BA6E-96AA20F3A2B0}" type="parTrans" cxnId="{52D8A6EF-71BC-4B80-8420-BCACA131D556}">
      <dgm:prSet/>
      <dgm:spPr/>
      <dgm:t>
        <a:bodyPr/>
        <a:lstStyle/>
        <a:p>
          <a:endParaRPr lang="es-CR" sz="2800"/>
        </a:p>
      </dgm:t>
    </dgm:pt>
    <dgm:pt modelId="{F7D1B0A4-BF42-4204-B700-A364C4221B60}" type="sibTrans" cxnId="{52D8A6EF-71BC-4B80-8420-BCACA131D556}">
      <dgm:prSet custT="1"/>
      <dgm:spPr/>
      <dgm:t>
        <a:bodyPr/>
        <a:lstStyle/>
        <a:p>
          <a:endParaRPr lang="es-CR" sz="1200"/>
        </a:p>
      </dgm:t>
    </dgm:pt>
    <dgm:pt modelId="{3B357A6B-B734-4947-A469-D858FF1D41AF}">
      <dgm:prSet custT="1"/>
      <dgm:spPr/>
      <dgm:t>
        <a:bodyPr/>
        <a:lstStyle/>
        <a:p>
          <a:r>
            <a:rPr lang="es-CR" sz="1800" smtClean="0"/>
            <a:t>Es importante identificar primero los problemas y necesidades para saber hacia donde direccionar las estrategias  de trabajo </a:t>
          </a:r>
          <a:endParaRPr lang="es-CR" sz="1800" dirty="0"/>
        </a:p>
      </dgm:t>
    </dgm:pt>
    <dgm:pt modelId="{2F62CE50-7881-4D2A-86CE-A1B85F5B2A5D}" type="parTrans" cxnId="{ED35C85E-C70D-4BE5-AFCC-2B51E9D272EE}">
      <dgm:prSet/>
      <dgm:spPr/>
      <dgm:t>
        <a:bodyPr/>
        <a:lstStyle/>
        <a:p>
          <a:endParaRPr lang="es-CR" sz="2800"/>
        </a:p>
      </dgm:t>
    </dgm:pt>
    <dgm:pt modelId="{E0FD6DEC-73AC-4E0B-BF71-F630FB41F094}" type="sibTrans" cxnId="{ED35C85E-C70D-4BE5-AFCC-2B51E9D272EE}">
      <dgm:prSet/>
      <dgm:spPr/>
      <dgm:t>
        <a:bodyPr/>
        <a:lstStyle/>
        <a:p>
          <a:endParaRPr lang="es-CR" sz="2800"/>
        </a:p>
      </dgm:t>
    </dgm:pt>
    <dgm:pt modelId="{8FE50570-8550-4E39-86D6-7355A7BDF216}" type="pres">
      <dgm:prSet presAssocID="{286E9554-D2C0-45DF-9975-E21ECAC8413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B2539FEB-22BB-457D-9B3D-3AD457DA6590}" type="pres">
      <dgm:prSet presAssocID="{9C27A15D-D68B-49CF-A1E8-80A167970D6B}" presName="node" presStyleLbl="node1" presStyleIdx="0" presStyleCnt="2" custScaleX="216999" custLinFactNeighborX="-2119" custLinFactNeighborY="4238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505343EE-42A4-4756-A659-FAF62F744C66}" type="pres">
      <dgm:prSet presAssocID="{F7D1B0A4-BF42-4204-B700-A364C4221B60}" presName="sibTrans" presStyleLbl="sibTrans2D1" presStyleIdx="0" presStyleCnt="1"/>
      <dgm:spPr/>
      <dgm:t>
        <a:bodyPr/>
        <a:lstStyle/>
        <a:p>
          <a:endParaRPr lang="es-CR"/>
        </a:p>
      </dgm:t>
    </dgm:pt>
    <dgm:pt modelId="{618A68E3-E63F-4591-B8DD-467A4FF6DBFE}" type="pres">
      <dgm:prSet presAssocID="{F7D1B0A4-BF42-4204-B700-A364C4221B60}" presName="connectorText" presStyleLbl="sibTrans2D1" presStyleIdx="0" presStyleCnt="1"/>
      <dgm:spPr/>
      <dgm:t>
        <a:bodyPr/>
        <a:lstStyle/>
        <a:p>
          <a:endParaRPr lang="es-CR"/>
        </a:p>
      </dgm:t>
    </dgm:pt>
    <dgm:pt modelId="{74ED845A-705B-4C62-BA87-AE87E17C3318}" type="pres">
      <dgm:prSet presAssocID="{3B357A6B-B734-4947-A469-D858FF1D41AF}" presName="node" presStyleLbl="node1" presStyleIdx="1" presStyleCnt="2" custScaleX="668661" custScaleY="89174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99AD4F13-40EF-4591-9D39-0D2C1C11F734}" type="presOf" srcId="{F7D1B0A4-BF42-4204-B700-A364C4221B60}" destId="{618A68E3-E63F-4591-B8DD-467A4FF6DBFE}" srcOrd="1" destOrd="0" presId="urn:microsoft.com/office/officeart/2005/8/layout/process1"/>
    <dgm:cxn modelId="{B5A0A071-4650-4517-A262-A6C993F5D954}" type="presOf" srcId="{286E9554-D2C0-45DF-9975-E21ECAC84138}" destId="{8FE50570-8550-4E39-86D6-7355A7BDF216}" srcOrd="0" destOrd="0" presId="urn:microsoft.com/office/officeart/2005/8/layout/process1"/>
    <dgm:cxn modelId="{52D8A6EF-71BC-4B80-8420-BCACA131D556}" srcId="{286E9554-D2C0-45DF-9975-E21ECAC84138}" destId="{9C27A15D-D68B-49CF-A1E8-80A167970D6B}" srcOrd="0" destOrd="0" parTransId="{246CD23B-71C0-4DC7-BA6E-96AA20F3A2B0}" sibTransId="{F7D1B0A4-BF42-4204-B700-A364C4221B60}"/>
    <dgm:cxn modelId="{63E10A81-6497-4916-9A53-366C1F9F3BBD}" type="presOf" srcId="{F7D1B0A4-BF42-4204-B700-A364C4221B60}" destId="{505343EE-42A4-4756-A659-FAF62F744C66}" srcOrd="0" destOrd="0" presId="urn:microsoft.com/office/officeart/2005/8/layout/process1"/>
    <dgm:cxn modelId="{E98457A7-8802-4B18-B74F-F9271D3C680B}" type="presOf" srcId="{3B357A6B-B734-4947-A469-D858FF1D41AF}" destId="{74ED845A-705B-4C62-BA87-AE87E17C3318}" srcOrd="0" destOrd="0" presId="urn:microsoft.com/office/officeart/2005/8/layout/process1"/>
    <dgm:cxn modelId="{ED35C85E-C70D-4BE5-AFCC-2B51E9D272EE}" srcId="{286E9554-D2C0-45DF-9975-E21ECAC84138}" destId="{3B357A6B-B734-4947-A469-D858FF1D41AF}" srcOrd="1" destOrd="0" parTransId="{2F62CE50-7881-4D2A-86CE-A1B85F5B2A5D}" sibTransId="{E0FD6DEC-73AC-4E0B-BF71-F630FB41F094}"/>
    <dgm:cxn modelId="{43F6581A-E47D-4AC2-A87A-8C0C322E3C92}" type="presOf" srcId="{9C27A15D-D68B-49CF-A1E8-80A167970D6B}" destId="{B2539FEB-22BB-457D-9B3D-3AD457DA6590}" srcOrd="0" destOrd="0" presId="urn:microsoft.com/office/officeart/2005/8/layout/process1"/>
    <dgm:cxn modelId="{842A7B6A-2D56-4080-9531-6CFB90C7EE73}" type="presParOf" srcId="{8FE50570-8550-4E39-86D6-7355A7BDF216}" destId="{B2539FEB-22BB-457D-9B3D-3AD457DA6590}" srcOrd="0" destOrd="0" presId="urn:microsoft.com/office/officeart/2005/8/layout/process1"/>
    <dgm:cxn modelId="{D8A1CE12-A7C3-49FD-992D-4F5C9A30391A}" type="presParOf" srcId="{8FE50570-8550-4E39-86D6-7355A7BDF216}" destId="{505343EE-42A4-4756-A659-FAF62F744C66}" srcOrd="1" destOrd="0" presId="urn:microsoft.com/office/officeart/2005/8/layout/process1"/>
    <dgm:cxn modelId="{C5F74079-A5BD-4B48-BCEA-DFDD82597F8A}" type="presParOf" srcId="{505343EE-42A4-4756-A659-FAF62F744C66}" destId="{618A68E3-E63F-4591-B8DD-467A4FF6DBFE}" srcOrd="0" destOrd="0" presId="urn:microsoft.com/office/officeart/2005/8/layout/process1"/>
    <dgm:cxn modelId="{E1B150E0-34ED-4DE1-AEB6-2D8D397EA07E}" type="presParOf" srcId="{8FE50570-8550-4E39-86D6-7355A7BDF216}" destId="{74ED845A-705B-4C62-BA87-AE87E17C3318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0BE81A6-6ED6-4AAF-8827-2F18D4B197E9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41486A91-4A4D-4EAB-B5C8-D4286D0507DE}">
      <dgm:prSet phldrT="[Texto]"/>
      <dgm:spPr/>
      <dgm:t>
        <a:bodyPr/>
        <a:lstStyle/>
        <a:p>
          <a:r>
            <a:rPr lang="es-CR" dirty="0" smtClean="0"/>
            <a:t>Consentimiento</a:t>
          </a:r>
          <a:endParaRPr lang="es-CR" dirty="0"/>
        </a:p>
      </dgm:t>
    </dgm:pt>
    <dgm:pt modelId="{6779FCD3-AD6E-4126-A573-4AD4B3323266}" type="parTrans" cxnId="{D5A48D80-867E-4AED-8C70-19B07648BD42}">
      <dgm:prSet/>
      <dgm:spPr/>
      <dgm:t>
        <a:bodyPr/>
        <a:lstStyle/>
        <a:p>
          <a:endParaRPr lang="es-CR"/>
        </a:p>
      </dgm:t>
    </dgm:pt>
    <dgm:pt modelId="{7DF14AF5-279C-445D-8FFE-F7CA21ABD49F}" type="sibTrans" cxnId="{D5A48D80-867E-4AED-8C70-19B07648BD42}">
      <dgm:prSet/>
      <dgm:spPr/>
      <dgm:t>
        <a:bodyPr/>
        <a:lstStyle/>
        <a:p>
          <a:endParaRPr lang="es-CR"/>
        </a:p>
      </dgm:t>
    </dgm:pt>
    <dgm:pt modelId="{AA0F9758-30D9-45E6-AE0F-5D0AD51916B4}">
      <dgm:prSet/>
      <dgm:spPr/>
      <dgm:t>
        <a:bodyPr/>
        <a:lstStyle/>
        <a:p>
          <a:r>
            <a:rPr lang="es-CR" dirty="0" smtClean="0"/>
            <a:t>Toma de mediciones</a:t>
          </a:r>
        </a:p>
      </dgm:t>
    </dgm:pt>
    <dgm:pt modelId="{EEEC3722-B3A3-4C34-AB69-2FF2C6B2F85A}" type="parTrans" cxnId="{C4F36089-4E5E-4593-BF67-1DFEEF209093}">
      <dgm:prSet/>
      <dgm:spPr/>
      <dgm:t>
        <a:bodyPr/>
        <a:lstStyle/>
        <a:p>
          <a:endParaRPr lang="es-CR"/>
        </a:p>
      </dgm:t>
    </dgm:pt>
    <dgm:pt modelId="{44DEDC31-445F-4C3A-89F1-8B197F92D1D8}" type="sibTrans" cxnId="{C4F36089-4E5E-4593-BF67-1DFEEF209093}">
      <dgm:prSet/>
      <dgm:spPr/>
      <dgm:t>
        <a:bodyPr/>
        <a:lstStyle/>
        <a:p>
          <a:endParaRPr lang="es-CR"/>
        </a:p>
      </dgm:t>
    </dgm:pt>
    <dgm:pt modelId="{EA4081FF-B374-4E18-9F10-ED27C69B30CA}">
      <dgm:prSet/>
      <dgm:spPr/>
      <dgm:t>
        <a:bodyPr/>
        <a:lstStyle/>
        <a:p>
          <a:r>
            <a:rPr lang="es-CR" dirty="0" smtClean="0"/>
            <a:t>Encuesta en línea</a:t>
          </a:r>
          <a:endParaRPr lang="es-CR" dirty="0"/>
        </a:p>
      </dgm:t>
    </dgm:pt>
    <dgm:pt modelId="{DB707209-65D0-4C8D-A296-803A45F7B3C3}" type="parTrans" cxnId="{C9EDCC4B-C6D7-4B7B-8F34-F6822B2E94C8}">
      <dgm:prSet/>
      <dgm:spPr/>
      <dgm:t>
        <a:bodyPr/>
        <a:lstStyle/>
        <a:p>
          <a:endParaRPr lang="es-CR"/>
        </a:p>
      </dgm:t>
    </dgm:pt>
    <dgm:pt modelId="{736E4C78-7AFA-4A7F-8625-9D8FE3E7449F}" type="sibTrans" cxnId="{C9EDCC4B-C6D7-4B7B-8F34-F6822B2E94C8}">
      <dgm:prSet/>
      <dgm:spPr/>
      <dgm:t>
        <a:bodyPr/>
        <a:lstStyle/>
        <a:p>
          <a:endParaRPr lang="es-CR"/>
        </a:p>
      </dgm:t>
    </dgm:pt>
    <dgm:pt modelId="{F683E467-C40F-49CE-9E58-794B364C6AB0}" type="pres">
      <dgm:prSet presAssocID="{A0BE81A6-6ED6-4AAF-8827-2F18D4B197E9}" presName="Name0" presStyleCnt="0">
        <dgm:presLayoutVars>
          <dgm:dir/>
          <dgm:resizeHandles val="exact"/>
        </dgm:presLayoutVars>
      </dgm:prSet>
      <dgm:spPr/>
    </dgm:pt>
    <dgm:pt modelId="{7906DADD-7A0C-4642-B635-10758435EF88}" type="pres">
      <dgm:prSet presAssocID="{41486A91-4A4D-4EAB-B5C8-D4286D0507DE}" presName="node" presStyleLbl="node1" presStyleIdx="0" presStyleCnt="3" custScaleX="122679" custScaleY="99445" custLinFactX="162361" custLinFactY="-27414" custLinFactNeighborX="200000" custLinFactNeighborY="-100000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D96A89C9-218B-4A3C-9CB6-4A5C02FEA4D5}" type="pres">
      <dgm:prSet presAssocID="{7DF14AF5-279C-445D-8FFE-F7CA21ABD49F}" presName="sibTrans" presStyleLbl="sibTrans2D1" presStyleIdx="0" presStyleCnt="2"/>
      <dgm:spPr/>
      <dgm:t>
        <a:bodyPr/>
        <a:lstStyle/>
        <a:p>
          <a:endParaRPr lang="es-ES"/>
        </a:p>
      </dgm:t>
    </dgm:pt>
    <dgm:pt modelId="{F3C0AFD3-70EF-47EA-9B2E-A105563F307A}" type="pres">
      <dgm:prSet presAssocID="{7DF14AF5-279C-445D-8FFE-F7CA21ABD49F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83BDA25B-996A-473A-97AC-37C00CDA3CC8}" type="pres">
      <dgm:prSet presAssocID="{AA0F9758-30D9-45E6-AE0F-5D0AD51916B4}" presName="node" presStyleLbl="node1" presStyleIdx="1" presStyleCnt="3" custLinFactNeighborX="87328" custLinFactNeighborY="4647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D04ED2A-43AA-47DA-9E82-4ADFB09DA036}" type="pres">
      <dgm:prSet presAssocID="{44DEDC31-445F-4C3A-89F1-8B197F92D1D8}" presName="sibTrans" presStyleLbl="sibTrans2D1" presStyleIdx="1" presStyleCnt="2"/>
      <dgm:spPr/>
      <dgm:t>
        <a:bodyPr/>
        <a:lstStyle/>
        <a:p>
          <a:endParaRPr lang="es-ES"/>
        </a:p>
      </dgm:t>
    </dgm:pt>
    <dgm:pt modelId="{35FE6D22-E1D4-4EFF-B5FA-32AFF810B0FC}" type="pres">
      <dgm:prSet presAssocID="{44DEDC31-445F-4C3A-89F1-8B197F92D1D8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4C7823BE-5D1C-42C8-8169-AA4F81625029}" type="pres">
      <dgm:prSet presAssocID="{EA4081FF-B374-4E18-9F10-ED27C69B30CA}" presName="node" presStyleLbl="node1" presStyleIdx="2" presStyleCnt="3" custLinFactY="100000" custLinFactNeighborX="-38920" custLinFactNeighborY="10227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D5A48D80-867E-4AED-8C70-19B07648BD42}" srcId="{A0BE81A6-6ED6-4AAF-8827-2F18D4B197E9}" destId="{41486A91-4A4D-4EAB-B5C8-D4286D0507DE}" srcOrd="0" destOrd="0" parTransId="{6779FCD3-AD6E-4126-A573-4AD4B3323266}" sibTransId="{7DF14AF5-279C-445D-8FFE-F7CA21ABD49F}"/>
    <dgm:cxn modelId="{AC93DE75-E1A9-4D6D-B8F0-731B826CE63A}" type="presOf" srcId="{41486A91-4A4D-4EAB-B5C8-D4286D0507DE}" destId="{7906DADD-7A0C-4642-B635-10758435EF88}" srcOrd="0" destOrd="0" presId="urn:microsoft.com/office/officeart/2005/8/layout/process1"/>
    <dgm:cxn modelId="{E530A01D-6D08-478F-ACCE-C60487402FAD}" type="presOf" srcId="{AA0F9758-30D9-45E6-AE0F-5D0AD51916B4}" destId="{83BDA25B-996A-473A-97AC-37C00CDA3CC8}" srcOrd="0" destOrd="0" presId="urn:microsoft.com/office/officeart/2005/8/layout/process1"/>
    <dgm:cxn modelId="{2240918C-0FD9-46D1-837B-95609CF2E438}" type="presOf" srcId="{7DF14AF5-279C-445D-8FFE-F7CA21ABD49F}" destId="{D96A89C9-218B-4A3C-9CB6-4A5C02FEA4D5}" srcOrd="0" destOrd="0" presId="urn:microsoft.com/office/officeart/2005/8/layout/process1"/>
    <dgm:cxn modelId="{36B68920-E81F-4B14-A17A-CC19E673C1C8}" type="presOf" srcId="{44DEDC31-445F-4C3A-89F1-8B197F92D1D8}" destId="{9D04ED2A-43AA-47DA-9E82-4ADFB09DA036}" srcOrd="0" destOrd="0" presId="urn:microsoft.com/office/officeart/2005/8/layout/process1"/>
    <dgm:cxn modelId="{1983B10D-8316-4C7F-A835-5E7AAF319D05}" type="presOf" srcId="{7DF14AF5-279C-445D-8FFE-F7CA21ABD49F}" destId="{F3C0AFD3-70EF-47EA-9B2E-A105563F307A}" srcOrd="1" destOrd="0" presId="urn:microsoft.com/office/officeart/2005/8/layout/process1"/>
    <dgm:cxn modelId="{334EEFB0-1ACE-4FCC-9259-5702F0B90D02}" type="presOf" srcId="{A0BE81A6-6ED6-4AAF-8827-2F18D4B197E9}" destId="{F683E467-C40F-49CE-9E58-794B364C6AB0}" srcOrd="0" destOrd="0" presId="urn:microsoft.com/office/officeart/2005/8/layout/process1"/>
    <dgm:cxn modelId="{C4F36089-4E5E-4593-BF67-1DFEEF209093}" srcId="{A0BE81A6-6ED6-4AAF-8827-2F18D4B197E9}" destId="{AA0F9758-30D9-45E6-AE0F-5D0AD51916B4}" srcOrd="1" destOrd="0" parTransId="{EEEC3722-B3A3-4C34-AB69-2FF2C6B2F85A}" sibTransId="{44DEDC31-445F-4C3A-89F1-8B197F92D1D8}"/>
    <dgm:cxn modelId="{C9EDCC4B-C6D7-4B7B-8F34-F6822B2E94C8}" srcId="{A0BE81A6-6ED6-4AAF-8827-2F18D4B197E9}" destId="{EA4081FF-B374-4E18-9F10-ED27C69B30CA}" srcOrd="2" destOrd="0" parTransId="{DB707209-65D0-4C8D-A296-803A45F7B3C3}" sibTransId="{736E4C78-7AFA-4A7F-8625-9D8FE3E7449F}"/>
    <dgm:cxn modelId="{547C68A7-8C18-486B-9141-4698B3813BC8}" type="presOf" srcId="{EA4081FF-B374-4E18-9F10-ED27C69B30CA}" destId="{4C7823BE-5D1C-42C8-8169-AA4F81625029}" srcOrd="0" destOrd="0" presId="urn:microsoft.com/office/officeart/2005/8/layout/process1"/>
    <dgm:cxn modelId="{D4A8A696-DE27-4718-8B3F-9284B3C49653}" type="presOf" srcId="{44DEDC31-445F-4C3A-89F1-8B197F92D1D8}" destId="{35FE6D22-E1D4-4EFF-B5FA-32AFF810B0FC}" srcOrd="1" destOrd="0" presId="urn:microsoft.com/office/officeart/2005/8/layout/process1"/>
    <dgm:cxn modelId="{60F879F8-B64C-4EEE-8474-729256D91B8B}" type="presParOf" srcId="{F683E467-C40F-49CE-9E58-794B364C6AB0}" destId="{7906DADD-7A0C-4642-B635-10758435EF88}" srcOrd="0" destOrd="0" presId="urn:microsoft.com/office/officeart/2005/8/layout/process1"/>
    <dgm:cxn modelId="{730485B3-DD99-4838-8455-840BA3CEDE68}" type="presParOf" srcId="{F683E467-C40F-49CE-9E58-794B364C6AB0}" destId="{D96A89C9-218B-4A3C-9CB6-4A5C02FEA4D5}" srcOrd="1" destOrd="0" presId="urn:microsoft.com/office/officeart/2005/8/layout/process1"/>
    <dgm:cxn modelId="{B26A657F-75D6-42F1-8270-4FCC1FC30ECB}" type="presParOf" srcId="{D96A89C9-218B-4A3C-9CB6-4A5C02FEA4D5}" destId="{F3C0AFD3-70EF-47EA-9B2E-A105563F307A}" srcOrd="0" destOrd="0" presId="urn:microsoft.com/office/officeart/2005/8/layout/process1"/>
    <dgm:cxn modelId="{E415CBB9-CAF4-40B1-B6C7-934038B7DB32}" type="presParOf" srcId="{F683E467-C40F-49CE-9E58-794B364C6AB0}" destId="{83BDA25B-996A-473A-97AC-37C00CDA3CC8}" srcOrd="2" destOrd="0" presId="urn:microsoft.com/office/officeart/2005/8/layout/process1"/>
    <dgm:cxn modelId="{7F620618-1DC1-4825-8E21-798D0EC7EE77}" type="presParOf" srcId="{F683E467-C40F-49CE-9E58-794B364C6AB0}" destId="{9D04ED2A-43AA-47DA-9E82-4ADFB09DA036}" srcOrd="3" destOrd="0" presId="urn:microsoft.com/office/officeart/2005/8/layout/process1"/>
    <dgm:cxn modelId="{772FBB5E-438E-41D8-8009-8BD85BBBD906}" type="presParOf" srcId="{9D04ED2A-43AA-47DA-9E82-4ADFB09DA036}" destId="{35FE6D22-E1D4-4EFF-B5FA-32AFF810B0FC}" srcOrd="0" destOrd="0" presId="urn:microsoft.com/office/officeart/2005/8/layout/process1"/>
    <dgm:cxn modelId="{78F1B195-05B7-4645-8C40-88BD84AC78C3}" type="presParOf" srcId="{F683E467-C40F-49CE-9E58-794B364C6AB0}" destId="{4C7823BE-5D1C-42C8-8169-AA4F8162502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6E1B34-5C8E-43EB-BA89-88589888D76E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0EAB9447-03AF-4910-84F4-AB397D8C86D3}">
      <dgm:prSet phldrT="[Texto]"/>
      <dgm:spPr/>
      <dgm:t>
        <a:bodyPr/>
        <a:lstStyle/>
        <a:p>
          <a:r>
            <a:rPr lang="es-CR" dirty="0" smtClean="0"/>
            <a:t>¿Cómo se va a hacer?  </a:t>
          </a:r>
          <a:endParaRPr lang="es-CR" dirty="0"/>
        </a:p>
      </dgm:t>
    </dgm:pt>
    <dgm:pt modelId="{B3A2A6E4-1F68-46E0-85E6-20FE48F008FE}" type="parTrans" cxnId="{89D175D8-F69D-47F0-B3D7-18D4554F409E}">
      <dgm:prSet/>
      <dgm:spPr/>
      <dgm:t>
        <a:bodyPr/>
        <a:lstStyle/>
        <a:p>
          <a:endParaRPr lang="es-CR"/>
        </a:p>
      </dgm:t>
    </dgm:pt>
    <dgm:pt modelId="{E555BAD9-37E7-4085-B4BC-DD5BDAA136BA}" type="sibTrans" cxnId="{89D175D8-F69D-47F0-B3D7-18D4554F409E}">
      <dgm:prSet/>
      <dgm:spPr/>
      <dgm:t>
        <a:bodyPr/>
        <a:lstStyle/>
        <a:p>
          <a:endParaRPr lang="es-CR"/>
        </a:p>
      </dgm:t>
    </dgm:pt>
    <dgm:pt modelId="{F8025EFE-0EDB-4832-BB27-6A7FB5878196}">
      <dgm:prSet/>
      <dgm:spPr/>
      <dgm:t>
        <a:bodyPr/>
        <a:lstStyle/>
        <a:p>
          <a:r>
            <a:rPr lang="es-CR" dirty="0" smtClean="0"/>
            <a:t>Encuesta sobre consumo de alimentos y actividad física </a:t>
          </a:r>
          <a:endParaRPr lang="es-CR" dirty="0"/>
        </a:p>
      </dgm:t>
    </dgm:pt>
    <dgm:pt modelId="{E8F94BE5-3F7C-4556-9CC4-979DE695DE34}" type="parTrans" cxnId="{EE9A0BD8-922A-40DB-9D39-3CA59352AB0D}">
      <dgm:prSet/>
      <dgm:spPr/>
      <dgm:t>
        <a:bodyPr/>
        <a:lstStyle/>
        <a:p>
          <a:endParaRPr lang="es-CR"/>
        </a:p>
      </dgm:t>
    </dgm:pt>
    <dgm:pt modelId="{66C32516-BC7D-4EBC-9154-88DD8C58CA5D}" type="sibTrans" cxnId="{EE9A0BD8-922A-40DB-9D39-3CA59352AB0D}">
      <dgm:prSet/>
      <dgm:spPr/>
      <dgm:t>
        <a:bodyPr/>
        <a:lstStyle/>
        <a:p>
          <a:endParaRPr lang="es-CR"/>
        </a:p>
      </dgm:t>
    </dgm:pt>
    <dgm:pt modelId="{4B8D2AD3-D3C8-469C-94F2-BE934FFC9B7E}">
      <dgm:prSet phldrT="[Texto]"/>
      <dgm:spPr/>
      <dgm:t>
        <a:bodyPr/>
        <a:lstStyle/>
        <a:p>
          <a:r>
            <a:rPr lang="es-CR" dirty="0" smtClean="0"/>
            <a:t>Mediciones de Peso y Talla</a:t>
          </a:r>
          <a:endParaRPr lang="es-CR" dirty="0"/>
        </a:p>
      </dgm:t>
    </dgm:pt>
    <dgm:pt modelId="{D18C88CF-E44B-46A4-8DC6-3BE5144F064F}" type="parTrans" cxnId="{2A318784-2600-4BDA-93D0-3636ED135C18}">
      <dgm:prSet/>
      <dgm:spPr/>
      <dgm:t>
        <a:bodyPr/>
        <a:lstStyle/>
        <a:p>
          <a:endParaRPr lang="es-CR"/>
        </a:p>
      </dgm:t>
    </dgm:pt>
    <dgm:pt modelId="{B96ACB3B-0819-4ACE-84BD-73AB2C2D9FBE}" type="sibTrans" cxnId="{2A318784-2600-4BDA-93D0-3636ED135C18}">
      <dgm:prSet/>
      <dgm:spPr/>
      <dgm:t>
        <a:bodyPr/>
        <a:lstStyle/>
        <a:p>
          <a:endParaRPr lang="es-CR"/>
        </a:p>
      </dgm:t>
    </dgm:pt>
    <dgm:pt modelId="{44DC2AD7-5984-4F20-99B6-68894928C53C}">
      <dgm:prSet/>
      <dgm:spPr/>
      <dgm:t>
        <a:bodyPr/>
        <a:lstStyle/>
        <a:p>
          <a:r>
            <a:rPr lang="es-CR" dirty="0" smtClean="0"/>
            <a:t>Consentimiento</a:t>
          </a:r>
          <a:endParaRPr lang="es-CR" dirty="0"/>
        </a:p>
      </dgm:t>
    </dgm:pt>
    <dgm:pt modelId="{6E0954D9-254E-48C4-B01B-89FC58A428D1}" type="parTrans" cxnId="{655779E4-E7B7-4754-9E58-1AB570BDA779}">
      <dgm:prSet/>
      <dgm:spPr/>
      <dgm:t>
        <a:bodyPr/>
        <a:lstStyle/>
        <a:p>
          <a:endParaRPr lang="es-CR"/>
        </a:p>
      </dgm:t>
    </dgm:pt>
    <dgm:pt modelId="{04624041-65B7-407F-B978-11C0C9031840}" type="sibTrans" cxnId="{655779E4-E7B7-4754-9E58-1AB570BDA779}">
      <dgm:prSet/>
      <dgm:spPr/>
      <dgm:t>
        <a:bodyPr/>
        <a:lstStyle/>
        <a:p>
          <a:endParaRPr lang="es-CR"/>
        </a:p>
      </dgm:t>
    </dgm:pt>
    <dgm:pt modelId="{DD162F7C-039D-4D57-8859-D469F7EDD503}" type="pres">
      <dgm:prSet presAssocID="{966E1B34-5C8E-43EB-BA89-88589888D76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R"/>
        </a:p>
      </dgm:t>
    </dgm:pt>
    <dgm:pt modelId="{C7083173-6956-4715-9771-A7D4E54E56E7}" type="pres">
      <dgm:prSet presAssocID="{0EAB9447-03AF-4910-84F4-AB397D8C86D3}" presName="hierRoot1" presStyleCnt="0"/>
      <dgm:spPr/>
    </dgm:pt>
    <dgm:pt modelId="{E7227213-20C1-49CE-920C-C9B81403037A}" type="pres">
      <dgm:prSet presAssocID="{0EAB9447-03AF-4910-84F4-AB397D8C86D3}" presName="composite" presStyleCnt="0"/>
      <dgm:spPr/>
    </dgm:pt>
    <dgm:pt modelId="{9083950D-FD44-4C5A-9070-55E14C4B48C7}" type="pres">
      <dgm:prSet presAssocID="{0EAB9447-03AF-4910-84F4-AB397D8C86D3}" presName="background" presStyleLbl="node0" presStyleIdx="0" presStyleCnt="1"/>
      <dgm:spPr/>
    </dgm:pt>
    <dgm:pt modelId="{3EEE4E64-8B65-44CA-840C-74944341E9C2}" type="pres">
      <dgm:prSet presAssocID="{0EAB9447-03AF-4910-84F4-AB397D8C86D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071E221D-24AC-43F0-B918-5D2D67DDC9D9}" type="pres">
      <dgm:prSet presAssocID="{0EAB9447-03AF-4910-84F4-AB397D8C86D3}" presName="hierChild2" presStyleCnt="0"/>
      <dgm:spPr/>
    </dgm:pt>
    <dgm:pt modelId="{714D55E2-F1EE-48AC-B7D0-5BD9CA72D984}" type="pres">
      <dgm:prSet presAssocID="{6E0954D9-254E-48C4-B01B-89FC58A428D1}" presName="Name10" presStyleLbl="parChTrans1D2" presStyleIdx="0" presStyleCnt="3"/>
      <dgm:spPr/>
      <dgm:t>
        <a:bodyPr/>
        <a:lstStyle/>
        <a:p>
          <a:endParaRPr lang="es-CR"/>
        </a:p>
      </dgm:t>
    </dgm:pt>
    <dgm:pt modelId="{2A82FB13-747A-4DB6-83B5-73B79264C736}" type="pres">
      <dgm:prSet presAssocID="{44DC2AD7-5984-4F20-99B6-68894928C53C}" presName="hierRoot2" presStyleCnt="0"/>
      <dgm:spPr/>
    </dgm:pt>
    <dgm:pt modelId="{525198BD-91F1-48ED-8EF1-86E20C221A0F}" type="pres">
      <dgm:prSet presAssocID="{44DC2AD7-5984-4F20-99B6-68894928C53C}" presName="composite2" presStyleCnt="0"/>
      <dgm:spPr/>
    </dgm:pt>
    <dgm:pt modelId="{3EBD5149-6794-4586-B70B-6D743B566A10}" type="pres">
      <dgm:prSet presAssocID="{44DC2AD7-5984-4F20-99B6-68894928C53C}" presName="background2" presStyleLbl="node2" presStyleIdx="0" presStyleCnt="3"/>
      <dgm:spPr/>
    </dgm:pt>
    <dgm:pt modelId="{34DDB738-6403-4678-AC8B-D2CCB66EC702}" type="pres">
      <dgm:prSet presAssocID="{44DC2AD7-5984-4F20-99B6-68894928C53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0B9ED2AF-920E-48B2-8ED5-926DD25FA05F}" type="pres">
      <dgm:prSet presAssocID="{44DC2AD7-5984-4F20-99B6-68894928C53C}" presName="hierChild3" presStyleCnt="0"/>
      <dgm:spPr/>
    </dgm:pt>
    <dgm:pt modelId="{1E7489B9-9C7A-43F7-93CB-2E4432A40300}" type="pres">
      <dgm:prSet presAssocID="{E8F94BE5-3F7C-4556-9CC4-979DE695DE34}" presName="Name10" presStyleLbl="parChTrans1D2" presStyleIdx="1" presStyleCnt="3"/>
      <dgm:spPr/>
      <dgm:t>
        <a:bodyPr/>
        <a:lstStyle/>
        <a:p>
          <a:endParaRPr lang="es-CR"/>
        </a:p>
      </dgm:t>
    </dgm:pt>
    <dgm:pt modelId="{F15CACDE-03BF-4462-BFF8-53EDAECD3F00}" type="pres">
      <dgm:prSet presAssocID="{F8025EFE-0EDB-4832-BB27-6A7FB5878196}" presName="hierRoot2" presStyleCnt="0"/>
      <dgm:spPr/>
    </dgm:pt>
    <dgm:pt modelId="{089F3F0E-4A47-4AF2-A525-3E4BAF715F44}" type="pres">
      <dgm:prSet presAssocID="{F8025EFE-0EDB-4832-BB27-6A7FB5878196}" presName="composite2" presStyleCnt="0"/>
      <dgm:spPr/>
    </dgm:pt>
    <dgm:pt modelId="{AC8703E4-7F27-491A-A4B5-FCF094FF77C6}" type="pres">
      <dgm:prSet presAssocID="{F8025EFE-0EDB-4832-BB27-6A7FB5878196}" presName="background2" presStyleLbl="node2" presStyleIdx="1" presStyleCnt="3"/>
      <dgm:spPr/>
    </dgm:pt>
    <dgm:pt modelId="{D810F262-9C27-40C8-AC12-45A676C2941F}" type="pres">
      <dgm:prSet presAssocID="{F8025EFE-0EDB-4832-BB27-6A7FB587819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7AA4CC5C-9A03-4B79-AE2F-38CD1DD834B3}" type="pres">
      <dgm:prSet presAssocID="{F8025EFE-0EDB-4832-BB27-6A7FB5878196}" presName="hierChild3" presStyleCnt="0"/>
      <dgm:spPr/>
    </dgm:pt>
    <dgm:pt modelId="{BCB4737A-FCC2-4786-ACCD-1FCA4CAF0174}" type="pres">
      <dgm:prSet presAssocID="{D18C88CF-E44B-46A4-8DC6-3BE5144F064F}" presName="Name10" presStyleLbl="parChTrans1D2" presStyleIdx="2" presStyleCnt="3"/>
      <dgm:spPr/>
      <dgm:t>
        <a:bodyPr/>
        <a:lstStyle/>
        <a:p>
          <a:endParaRPr lang="es-CR"/>
        </a:p>
      </dgm:t>
    </dgm:pt>
    <dgm:pt modelId="{8143DC5E-8885-4F8C-931E-ECEE2030D61B}" type="pres">
      <dgm:prSet presAssocID="{4B8D2AD3-D3C8-469C-94F2-BE934FFC9B7E}" presName="hierRoot2" presStyleCnt="0"/>
      <dgm:spPr/>
    </dgm:pt>
    <dgm:pt modelId="{78ECB7C6-3850-478A-83B4-7923AD5489AA}" type="pres">
      <dgm:prSet presAssocID="{4B8D2AD3-D3C8-469C-94F2-BE934FFC9B7E}" presName="composite2" presStyleCnt="0"/>
      <dgm:spPr/>
    </dgm:pt>
    <dgm:pt modelId="{B5A4AEC5-5191-4D36-86E8-18A3E05E7F42}" type="pres">
      <dgm:prSet presAssocID="{4B8D2AD3-D3C8-469C-94F2-BE934FFC9B7E}" presName="background2" presStyleLbl="node2" presStyleIdx="2" presStyleCnt="3"/>
      <dgm:spPr/>
    </dgm:pt>
    <dgm:pt modelId="{DD40166F-8820-459E-886D-B461A4207C20}" type="pres">
      <dgm:prSet presAssocID="{4B8D2AD3-D3C8-469C-94F2-BE934FFC9B7E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3915EBFE-CCFC-4AD5-9E61-9E4DFC05AAF3}" type="pres">
      <dgm:prSet presAssocID="{4B8D2AD3-D3C8-469C-94F2-BE934FFC9B7E}" presName="hierChild3" presStyleCnt="0"/>
      <dgm:spPr/>
    </dgm:pt>
  </dgm:ptLst>
  <dgm:cxnLst>
    <dgm:cxn modelId="{A4E027EC-DB9F-400D-B3D1-A5CC398D48D2}" type="presOf" srcId="{966E1B34-5C8E-43EB-BA89-88589888D76E}" destId="{DD162F7C-039D-4D57-8859-D469F7EDD503}" srcOrd="0" destOrd="0" presId="urn:microsoft.com/office/officeart/2005/8/layout/hierarchy1"/>
    <dgm:cxn modelId="{9A36FC12-33FD-4577-A84D-9D2B05EB8F30}" type="presOf" srcId="{E8F94BE5-3F7C-4556-9CC4-979DE695DE34}" destId="{1E7489B9-9C7A-43F7-93CB-2E4432A40300}" srcOrd="0" destOrd="0" presId="urn:microsoft.com/office/officeart/2005/8/layout/hierarchy1"/>
    <dgm:cxn modelId="{2A318784-2600-4BDA-93D0-3636ED135C18}" srcId="{0EAB9447-03AF-4910-84F4-AB397D8C86D3}" destId="{4B8D2AD3-D3C8-469C-94F2-BE934FFC9B7E}" srcOrd="2" destOrd="0" parTransId="{D18C88CF-E44B-46A4-8DC6-3BE5144F064F}" sibTransId="{B96ACB3B-0819-4ACE-84BD-73AB2C2D9FBE}"/>
    <dgm:cxn modelId="{89D175D8-F69D-47F0-B3D7-18D4554F409E}" srcId="{966E1B34-5C8E-43EB-BA89-88589888D76E}" destId="{0EAB9447-03AF-4910-84F4-AB397D8C86D3}" srcOrd="0" destOrd="0" parTransId="{B3A2A6E4-1F68-46E0-85E6-20FE48F008FE}" sibTransId="{E555BAD9-37E7-4085-B4BC-DD5BDAA136BA}"/>
    <dgm:cxn modelId="{EE9A0BD8-922A-40DB-9D39-3CA59352AB0D}" srcId="{0EAB9447-03AF-4910-84F4-AB397D8C86D3}" destId="{F8025EFE-0EDB-4832-BB27-6A7FB5878196}" srcOrd="1" destOrd="0" parTransId="{E8F94BE5-3F7C-4556-9CC4-979DE695DE34}" sibTransId="{66C32516-BC7D-4EBC-9154-88DD8C58CA5D}"/>
    <dgm:cxn modelId="{33E233E9-B4F6-4614-8724-714E32671E34}" type="presOf" srcId="{44DC2AD7-5984-4F20-99B6-68894928C53C}" destId="{34DDB738-6403-4678-AC8B-D2CCB66EC702}" srcOrd="0" destOrd="0" presId="urn:microsoft.com/office/officeart/2005/8/layout/hierarchy1"/>
    <dgm:cxn modelId="{C92D00AA-1103-4F58-BE71-6E1A0EB9AA22}" type="presOf" srcId="{4B8D2AD3-D3C8-469C-94F2-BE934FFC9B7E}" destId="{DD40166F-8820-459E-886D-B461A4207C20}" srcOrd="0" destOrd="0" presId="urn:microsoft.com/office/officeart/2005/8/layout/hierarchy1"/>
    <dgm:cxn modelId="{FAFB1C37-88A3-4203-9498-BA98B3E81199}" type="presOf" srcId="{D18C88CF-E44B-46A4-8DC6-3BE5144F064F}" destId="{BCB4737A-FCC2-4786-ACCD-1FCA4CAF0174}" srcOrd="0" destOrd="0" presId="urn:microsoft.com/office/officeart/2005/8/layout/hierarchy1"/>
    <dgm:cxn modelId="{DF96BD07-B10E-4BD4-A595-CCEC34F4346E}" type="presOf" srcId="{0EAB9447-03AF-4910-84F4-AB397D8C86D3}" destId="{3EEE4E64-8B65-44CA-840C-74944341E9C2}" srcOrd="0" destOrd="0" presId="urn:microsoft.com/office/officeart/2005/8/layout/hierarchy1"/>
    <dgm:cxn modelId="{C4EC3275-283E-43A9-AF09-670E8104E0B2}" type="presOf" srcId="{6E0954D9-254E-48C4-B01B-89FC58A428D1}" destId="{714D55E2-F1EE-48AC-B7D0-5BD9CA72D984}" srcOrd="0" destOrd="0" presId="urn:microsoft.com/office/officeart/2005/8/layout/hierarchy1"/>
    <dgm:cxn modelId="{037B8D47-7BEF-41CD-8134-2EFE98451F99}" type="presOf" srcId="{F8025EFE-0EDB-4832-BB27-6A7FB5878196}" destId="{D810F262-9C27-40C8-AC12-45A676C2941F}" srcOrd="0" destOrd="0" presId="urn:microsoft.com/office/officeart/2005/8/layout/hierarchy1"/>
    <dgm:cxn modelId="{655779E4-E7B7-4754-9E58-1AB570BDA779}" srcId="{0EAB9447-03AF-4910-84F4-AB397D8C86D3}" destId="{44DC2AD7-5984-4F20-99B6-68894928C53C}" srcOrd="0" destOrd="0" parTransId="{6E0954D9-254E-48C4-B01B-89FC58A428D1}" sibTransId="{04624041-65B7-407F-B978-11C0C9031840}"/>
    <dgm:cxn modelId="{6387B5C4-AAA5-4FEC-B0A5-2C081D8204E5}" type="presParOf" srcId="{DD162F7C-039D-4D57-8859-D469F7EDD503}" destId="{C7083173-6956-4715-9771-A7D4E54E56E7}" srcOrd="0" destOrd="0" presId="urn:microsoft.com/office/officeart/2005/8/layout/hierarchy1"/>
    <dgm:cxn modelId="{D2765EBB-2065-4C54-B4EC-82AB82DFCA98}" type="presParOf" srcId="{C7083173-6956-4715-9771-A7D4E54E56E7}" destId="{E7227213-20C1-49CE-920C-C9B81403037A}" srcOrd="0" destOrd="0" presId="urn:microsoft.com/office/officeart/2005/8/layout/hierarchy1"/>
    <dgm:cxn modelId="{697505DC-9CA3-490F-8486-4AF82EA12136}" type="presParOf" srcId="{E7227213-20C1-49CE-920C-C9B81403037A}" destId="{9083950D-FD44-4C5A-9070-55E14C4B48C7}" srcOrd="0" destOrd="0" presId="urn:microsoft.com/office/officeart/2005/8/layout/hierarchy1"/>
    <dgm:cxn modelId="{10DCFD76-A022-4756-B928-D40440516139}" type="presParOf" srcId="{E7227213-20C1-49CE-920C-C9B81403037A}" destId="{3EEE4E64-8B65-44CA-840C-74944341E9C2}" srcOrd="1" destOrd="0" presId="urn:microsoft.com/office/officeart/2005/8/layout/hierarchy1"/>
    <dgm:cxn modelId="{C64E24D3-73C1-4DBC-A933-C5D3585566E9}" type="presParOf" srcId="{C7083173-6956-4715-9771-A7D4E54E56E7}" destId="{071E221D-24AC-43F0-B918-5D2D67DDC9D9}" srcOrd="1" destOrd="0" presId="urn:microsoft.com/office/officeart/2005/8/layout/hierarchy1"/>
    <dgm:cxn modelId="{563B35DB-F13A-4D75-88DF-6EB061E2A4A7}" type="presParOf" srcId="{071E221D-24AC-43F0-B918-5D2D67DDC9D9}" destId="{714D55E2-F1EE-48AC-B7D0-5BD9CA72D984}" srcOrd="0" destOrd="0" presId="urn:microsoft.com/office/officeart/2005/8/layout/hierarchy1"/>
    <dgm:cxn modelId="{52FEF260-BDB7-4784-A6CB-8582631B07EF}" type="presParOf" srcId="{071E221D-24AC-43F0-B918-5D2D67DDC9D9}" destId="{2A82FB13-747A-4DB6-83B5-73B79264C736}" srcOrd="1" destOrd="0" presId="urn:microsoft.com/office/officeart/2005/8/layout/hierarchy1"/>
    <dgm:cxn modelId="{436BA01A-62BD-4E5D-A4B8-CC6005F05EF6}" type="presParOf" srcId="{2A82FB13-747A-4DB6-83B5-73B79264C736}" destId="{525198BD-91F1-48ED-8EF1-86E20C221A0F}" srcOrd="0" destOrd="0" presId="urn:microsoft.com/office/officeart/2005/8/layout/hierarchy1"/>
    <dgm:cxn modelId="{7D46CB1E-B7C5-41E9-A102-B74CEC542D28}" type="presParOf" srcId="{525198BD-91F1-48ED-8EF1-86E20C221A0F}" destId="{3EBD5149-6794-4586-B70B-6D743B566A10}" srcOrd="0" destOrd="0" presId="urn:microsoft.com/office/officeart/2005/8/layout/hierarchy1"/>
    <dgm:cxn modelId="{159B748C-17F7-4180-9941-576CECD1FA40}" type="presParOf" srcId="{525198BD-91F1-48ED-8EF1-86E20C221A0F}" destId="{34DDB738-6403-4678-AC8B-D2CCB66EC702}" srcOrd="1" destOrd="0" presId="urn:microsoft.com/office/officeart/2005/8/layout/hierarchy1"/>
    <dgm:cxn modelId="{C16D40F5-CB3A-4C4B-ABDD-80F7F9728805}" type="presParOf" srcId="{2A82FB13-747A-4DB6-83B5-73B79264C736}" destId="{0B9ED2AF-920E-48B2-8ED5-926DD25FA05F}" srcOrd="1" destOrd="0" presId="urn:microsoft.com/office/officeart/2005/8/layout/hierarchy1"/>
    <dgm:cxn modelId="{94C83763-548D-4CE2-95DE-B24E748AB6CA}" type="presParOf" srcId="{071E221D-24AC-43F0-B918-5D2D67DDC9D9}" destId="{1E7489B9-9C7A-43F7-93CB-2E4432A40300}" srcOrd="2" destOrd="0" presId="urn:microsoft.com/office/officeart/2005/8/layout/hierarchy1"/>
    <dgm:cxn modelId="{AFA8F9BC-0697-46EE-97A9-7B495CFDEFAD}" type="presParOf" srcId="{071E221D-24AC-43F0-B918-5D2D67DDC9D9}" destId="{F15CACDE-03BF-4462-BFF8-53EDAECD3F00}" srcOrd="3" destOrd="0" presId="urn:microsoft.com/office/officeart/2005/8/layout/hierarchy1"/>
    <dgm:cxn modelId="{9278AB1F-B222-4798-B855-5B7634E858AE}" type="presParOf" srcId="{F15CACDE-03BF-4462-BFF8-53EDAECD3F00}" destId="{089F3F0E-4A47-4AF2-A525-3E4BAF715F44}" srcOrd="0" destOrd="0" presId="urn:microsoft.com/office/officeart/2005/8/layout/hierarchy1"/>
    <dgm:cxn modelId="{5F4637DE-DDC1-462F-94D2-123999A70640}" type="presParOf" srcId="{089F3F0E-4A47-4AF2-A525-3E4BAF715F44}" destId="{AC8703E4-7F27-491A-A4B5-FCF094FF77C6}" srcOrd="0" destOrd="0" presId="urn:microsoft.com/office/officeart/2005/8/layout/hierarchy1"/>
    <dgm:cxn modelId="{02F105AC-9B67-4EC9-9D12-80BD5ABA7A8D}" type="presParOf" srcId="{089F3F0E-4A47-4AF2-A525-3E4BAF715F44}" destId="{D810F262-9C27-40C8-AC12-45A676C2941F}" srcOrd="1" destOrd="0" presId="urn:microsoft.com/office/officeart/2005/8/layout/hierarchy1"/>
    <dgm:cxn modelId="{0F40178A-B989-44A8-9D66-7D7596D57085}" type="presParOf" srcId="{F15CACDE-03BF-4462-BFF8-53EDAECD3F00}" destId="{7AA4CC5C-9A03-4B79-AE2F-38CD1DD834B3}" srcOrd="1" destOrd="0" presId="urn:microsoft.com/office/officeart/2005/8/layout/hierarchy1"/>
    <dgm:cxn modelId="{88DB6325-F141-4CC0-B78A-CE24BE83F916}" type="presParOf" srcId="{071E221D-24AC-43F0-B918-5D2D67DDC9D9}" destId="{BCB4737A-FCC2-4786-ACCD-1FCA4CAF0174}" srcOrd="4" destOrd="0" presId="urn:microsoft.com/office/officeart/2005/8/layout/hierarchy1"/>
    <dgm:cxn modelId="{2ADF1443-0FF1-4704-9712-C4A0376163BB}" type="presParOf" srcId="{071E221D-24AC-43F0-B918-5D2D67DDC9D9}" destId="{8143DC5E-8885-4F8C-931E-ECEE2030D61B}" srcOrd="5" destOrd="0" presId="urn:microsoft.com/office/officeart/2005/8/layout/hierarchy1"/>
    <dgm:cxn modelId="{23D91ABD-E86E-4BD6-AB37-BAB31700BBF1}" type="presParOf" srcId="{8143DC5E-8885-4F8C-931E-ECEE2030D61B}" destId="{78ECB7C6-3850-478A-83B4-7923AD5489AA}" srcOrd="0" destOrd="0" presId="urn:microsoft.com/office/officeart/2005/8/layout/hierarchy1"/>
    <dgm:cxn modelId="{7EF6A7C1-B522-4F54-906A-D082D6A9368E}" type="presParOf" srcId="{78ECB7C6-3850-478A-83B4-7923AD5489AA}" destId="{B5A4AEC5-5191-4D36-86E8-18A3E05E7F42}" srcOrd="0" destOrd="0" presId="urn:microsoft.com/office/officeart/2005/8/layout/hierarchy1"/>
    <dgm:cxn modelId="{6D592D7E-BB20-4A51-B7D2-97FEB736294A}" type="presParOf" srcId="{78ECB7C6-3850-478A-83B4-7923AD5489AA}" destId="{DD40166F-8820-459E-886D-B461A4207C20}" srcOrd="1" destOrd="0" presId="urn:microsoft.com/office/officeart/2005/8/layout/hierarchy1"/>
    <dgm:cxn modelId="{2E4B7E5C-1F19-4D73-9233-95A9E116D00A}" type="presParOf" srcId="{8143DC5E-8885-4F8C-931E-ECEE2030D61B}" destId="{3915EBFE-CCFC-4AD5-9E61-9E4DFC05AAF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6D1355-5583-46B8-94FA-19AB03F2BBD6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E1AE40F-CE4A-44B2-A7B4-1C7D058C1747}">
      <dgm:prSet phldrT="[Texto]"/>
      <dgm:spPr/>
      <dgm:t>
        <a:bodyPr/>
        <a:lstStyle/>
        <a:p>
          <a:r>
            <a:rPr lang="es-MX" dirty="0" smtClean="0"/>
            <a:t>Planificación</a:t>
          </a:r>
          <a:endParaRPr lang="es-MX" dirty="0"/>
        </a:p>
      </dgm:t>
    </dgm:pt>
    <dgm:pt modelId="{0A7241FF-0CA3-4F00-A630-8307B861AFEB}" type="parTrans" cxnId="{5FBF2710-FEFC-4353-BD0A-74CE9B81787B}">
      <dgm:prSet/>
      <dgm:spPr/>
      <dgm:t>
        <a:bodyPr/>
        <a:lstStyle/>
        <a:p>
          <a:endParaRPr lang="es-MX"/>
        </a:p>
      </dgm:t>
    </dgm:pt>
    <dgm:pt modelId="{3D105A24-C05B-4D7B-B150-A68698FA19E8}" type="sibTrans" cxnId="{5FBF2710-FEFC-4353-BD0A-74CE9B81787B}">
      <dgm:prSet/>
      <dgm:spPr/>
      <dgm:t>
        <a:bodyPr/>
        <a:lstStyle/>
        <a:p>
          <a:endParaRPr lang="es-MX"/>
        </a:p>
      </dgm:t>
    </dgm:pt>
    <dgm:pt modelId="{81B248BB-2936-4583-A966-89A469C112CA}">
      <dgm:prSet phldrT="[Texto]"/>
      <dgm:spPr/>
      <dgm:t>
        <a:bodyPr/>
        <a:lstStyle/>
        <a:p>
          <a:r>
            <a:rPr lang="es-MX" dirty="0" smtClean="0"/>
            <a:t>2017-2018</a:t>
          </a:r>
          <a:endParaRPr lang="es-MX" dirty="0"/>
        </a:p>
      </dgm:t>
    </dgm:pt>
    <dgm:pt modelId="{636BFDE9-7EAA-405C-A2E6-601F9E70FC92}" type="parTrans" cxnId="{3012714E-B542-4352-B634-4294FEBBAA44}">
      <dgm:prSet/>
      <dgm:spPr/>
      <dgm:t>
        <a:bodyPr/>
        <a:lstStyle/>
        <a:p>
          <a:endParaRPr lang="es-MX"/>
        </a:p>
      </dgm:t>
    </dgm:pt>
    <dgm:pt modelId="{AB1BB4EC-2693-440D-814A-ECECF32F16F5}" type="sibTrans" cxnId="{3012714E-B542-4352-B634-4294FEBBAA44}">
      <dgm:prSet/>
      <dgm:spPr/>
      <dgm:t>
        <a:bodyPr/>
        <a:lstStyle/>
        <a:p>
          <a:endParaRPr lang="es-MX"/>
        </a:p>
      </dgm:t>
    </dgm:pt>
    <dgm:pt modelId="{E128B990-A326-4849-82E6-2D7BD898B4F7}">
      <dgm:prSet phldrT="[Texto]"/>
      <dgm:spPr/>
      <dgm:t>
        <a:bodyPr/>
        <a:lstStyle/>
        <a:p>
          <a:r>
            <a:rPr lang="es-MX" dirty="0" smtClean="0"/>
            <a:t>Capacitaciones</a:t>
          </a:r>
          <a:endParaRPr lang="es-MX" dirty="0"/>
        </a:p>
      </dgm:t>
    </dgm:pt>
    <dgm:pt modelId="{A53FC150-4BDF-41D8-9565-349A1CE9EE23}" type="parTrans" cxnId="{AF56BAB6-87E3-4F8F-A4C8-0F9936A6E245}">
      <dgm:prSet/>
      <dgm:spPr/>
      <dgm:t>
        <a:bodyPr/>
        <a:lstStyle/>
        <a:p>
          <a:endParaRPr lang="es-MX"/>
        </a:p>
      </dgm:t>
    </dgm:pt>
    <dgm:pt modelId="{DA695259-252E-4F7B-ADFD-50A34418FBE1}" type="sibTrans" cxnId="{AF56BAB6-87E3-4F8F-A4C8-0F9936A6E245}">
      <dgm:prSet/>
      <dgm:spPr/>
      <dgm:t>
        <a:bodyPr/>
        <a:lstStyle/>
        <a:p>
          <a:endParaRPr lang="es-MX"/>
        </a:p>
      </dgm:t>
    </dgm:pt>
    <dgm:pt modelId="{20F60F9D-7AAE-459B-85A1-1C64E72C2BB9}">
      <dgm:prSet phldrT="[Texto]"/>
      <dgm:spPr/>
      <dgm:t>
        <a:bodyPr/>
        <a:lstStyle/>
        <a:p>
          <a:r>
            <a:rPr lang="es-MX" dirty="0" smtClean="0"/>
            <a:t>Junio – Julio 2018</a:t>
          </a:r>
          <a:endParaRPr lang="es-MX" dirty="0"/>
        </a:p>
      </dgm:t>
    </dgm:pt>
    <dgm:pt modelId="{B18B54E8-D9C2-4DEF-976B-EF87552C2280}" type="parTrans" cxnId="{E824FEB1-16AB-4FAD-A925-0922D7014FB7}">
      <dgm:prSet/>
      <dgm:spPr/>
      <dgm:t>
        <a:bodyPr/>
        <a:lstStyle/>
        <a:p>
          <a:endParaRPr lang="es-MX"/>
        </a:p>
      </dgm:t>
    </dgm:pt>
    <dgm:pt modelId="{5D54E7D2-72A8-483F-A64D-A86548D28B6B}" type="sibTrans" cxnId="{E824FEB1-16AB-4FAD-A925-0922D7014FB7}">
      <dgm:prSet/>
      <dgm:spPr/>
      <dgm:t>
        <a:bodyPr/>
        <a:lstStyle/>
        <a:p>
          <a:endParaRPr lang="es-MX"/>
        </a:p>
      </dgm:t>
    </dgm:pt>
    <dgm:pt modelId="{9D568DFD-94B8-489B-98DA-C97FA33902E1}">
      <dgm:prSet phldrT="[Texto]"/>
      <dgm:spPr/>
      <dgm:t>
        <a:bodyPr/>
        <a:lstStyle/>
        <a:p>
          <a:r>
            <a:rPr lang="es-MX" dirty="0" smtClean="0"/>
            <a:t>Ejecución de la encuesta</a:t>
          </a:r>
          <a:endParaRPr lang="es-MX" dirty="0"/>
        </a:p>
      </dgm:t>
    </dgm:pt>
    <dgm:pt modelId="{60EAC3BD-B5AA-4BDD-8487-095207347CF1}" type="parTrans" cxnId="{5285B839-F0FC-4DCA-85A7-F5FAA655E25A}">
      <dgm:prSet/>
      <dgm:spPr/>
      <dgm:t>
        <a:bodyPr/>
        <a:lstStyle/>
        <a:p>
          <a:endParaRPr lang="es-MX"/>
        </a:p>
      </dgm:t>
    </dgm:pt>
    <dgm:pt modelId="{D8D6BF08-6DD1-41F6-9FA7-BD0150B96806}" type="sibTrans" cxnId="{5285B839-F0FC-4DCA-85A7-F5FAA655E25A}">
      <dgm:prSet/>
      <dgm:spPr/>
      <dgm:t>
        <a:bodyPr/>
        <a:lstStyle/>
        <a:p>
          <a:endParaRPr lang="es-MX"/>
        </a:p>
      </dgm:t>
    </dgm:pt>
    <dgm:pt modelId="{97F2BA59-8CA0-4961-AC94-4864A50BA119}">
      <dgm:prSet phldrT="[Texto]"/>
      <dgm:spPr/>
      <dgm:t>
        <a:bodyPr/>
        <a:lstStyle/>
        <a:p>
          <a:r>
            <a:rPr lang="es-MX" dirty="0" smtClean="0"/>
            <a:t>Agosto 2018</a:t>
          </a:r>
          <a:endParaRPr lang="es-MX" dirty="0"/>
        </a:p>
      </dgm:t>
    </dgm:pt>
    <dgm:pt modelId="{8FF4F39C-C717-4F1B-820F-8729A6417DC5}" type="parTrans" cxnId="{16E93142-C902-4E14-BF9F-FE10AFE893DC}">
      <dgm:prSet/>
      <dgm:spPr/>
      <dgm:t>
        <a:bodyPr/>
        <a:lstStyle/>
        <a:p>
          <a:endParaRPr lang="es-MX"/>
        </a:p>
      </dgm:t>
    </dgm:pt>
    <dgm:pt modelId="{DA50E1FE-5C06-4161-94A5-C16076BE523E}" type="sibTrans" cxnId="{16E93142-C902-4E14-BF9F-FE10AFE893DC}">
      <dgm:prSet/>
      <dgm:spPr/>
      <dgm:t>
        <a:bodyPr/>
        <a:lstStyle/>
        <a:p>
          <a:endParaRPr lang="es-MX"/>
        </a:p>
      </dgm:t>
    </dgm:pt>
    <dgm:pt modelId="{B3795442-C34D-4ED7-A405-D9940E0B7BA4}">
      <dgm:prSet phldrT="[Texto]"/>
      <dgm:spPr/>
      <dgm:t>
        <a:bodyPr/>
        <a:lstStyle/>
        <a:p>
          <a:r>
            <a:rPr lang="es-MX" dirty="0" smtClean="0"/>
            <a:t>Análisis de resultados </a:t>
          </a:r>
          <a:endParaRPr lang="es-MX" dirty="0"/>
        </a:p>
      </dgm:t>
    </dgm:pt>
    <dgm:pt modelId="{9A552006-7D7E-4031-A099-04CF124C835C}" type="parTrans" cxnId="{D5489271-5A31-4321-8185-589F43FA493A}">
      <dgm:prSet/>
      <dgm:spPr/>
      <dgm:t>
        <a:bodyPr/>
        <a:lstStyle/>
        <a:p>
          <a:endParaRPr lang="es-MX"/>
        </a:p>
      </dgm:t>
    </dgm:pt>
    <dgm:pt modelId="{B88B7669-BD2C-4925-87D3-BBF85B6909EE}" type="sibTrans" cxnId="{D5489271-5A31-4321-8185-589F43FA493A}">
      <dgm:prSet/>
      <dgm:spPr/>
      <dgm:t>
        <a:bodyPr/>
        <a:lstStyle/>
        <a:p>
          <a:endParaRPr lang="es-MX"/>
        </a:p>
      </dgm:t>
    </dgm:pt>
    <dgm:pt modelId="{B837F0DB-6D0A-46C0-AE9D-57F86C8B7889}" type="pres">
      <dgm:prSet presAssocID="{E16D1355-5583-46B8-94FA-19AB03F2BBD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D3173E3-9842-4174-AF56-A4F6C4A72578}" type="pres">
      <dgm:prSet presAssocID="{AE1AE40F-CE4A-44B2-A7B4-1C7D058C1747}" presName="composite" presStyleCnt="0"/>
      <dgm:spPr/>
    </dgm:pt>
    <dgm:pt modelId="{FEBD4A9E-268B-4EA8-9F91-1828E1840BD1}" type="pres">
      <dgm:prSet presAssocID="{AE1AE40F-CE4A-44B2-A7B4-1C7D058C1747}" presName="bentUpArrow1" presStyleLbl="alignImgPlace1" presStyleIdx="0" presStyleCnt="3"/>
      <dgm:spPr/>
    </dgm:pt>
    <dgm:pt modelId="{70238F65-F0B4-4E6D-B802-0BC45B7EF35D}" type="pres">
      <dgm:prSet presAssocID="{AE1AE40F-CE4A-44B2-A7B4-1C7D058C1747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6BB0EC-D6CC-448E-A696-DCACA0771917}" type="pres">
      <dgm:prSet presAssocID="{AE1AE40F-CE4A-44B2-A7B4-1C7D058C1747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878CE8-1625-4B61-ACC0-6A449A75E127}" type="pres">
      <dgm:prSet presAssocID="{3D105A24-C05B-4D7B-B150-A68698FA19E8}" presName="sibTrans" presStyleCnt="0"/>
      <dgm:spPr/>
    </dgm:pt>
    <dgm:pt modelId="{8BF2D6B0-5AF0-4AED-91E8-DAD8018A88C8}" type="pres">
      <dgm:prSet presAssocID="{E128B990-A326-4849-82E6-2D7BD898B4F7}" presName="composite" presStyleCnt="0"/>
      <dgm:spPr/>
    </dgm:pt>
    <dgm:pt modelId="{3C3515D2-C927-4D60-AB18-FFB511BF373F}" type="pres">
      <dgm:prSet presAssocID="{E128B990-A326-4849-82E6-2D7BD898B4F7}" presName="bentUpArrow1" presStyleLbl="alignImgPlace1" presStyleIdx="1" presStyleCnt="3"/>
      <dgm:spPr/>
    </dgm:pt>
    <dgm:pt modelId="{57CF174D-E04A-4E82-A494-A582931491B7}" type="pres">
      <dgm:prSet presAssocID="{E128B990-A326-4849-82E6-2D7BD898B4F7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27E842-7E0F-45E9-97DB-0382BE96A113}" type="pres">
      <dgm:prSet presAssocID="{E128B990-A326-4849-82E6-2D7BD898B4F7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5D5284-8751-49E5-842A-DBFB57ECA97B}" type="pres">
      <dgm:prSet presAssocID="{DA695259-252E-4F7B-ADFD-50A34418FBE1}" presName="sibTrans" presStyleCnt="0"/>
      <dgm:spPr/>
    </dgm:pt>
    <dgm:pt modelId="{375C15E3-A94D-439D-8C9B-B42A3BF4DE24}" type="pres">
      <dgm:prSet presAssocID="{9D568DFD-94B8-489B-98DA-C97FA33902E1}" presName="composite" presStyleCnt="0"/>
      <dgm:spPr/>
    </dgm:pt>
    <dgm:pt modelId="{D6D3571E-AE50-47CC-A2B8-03D74598B7AF}" type="pres">
      <dgm:prSet presAssocID="{9D568DFD-94B8-489B-98DA-C97FA33902E1}" presName="bentUpArrow1" presStyleLbl="alignImgPlace1" presStyleIdx="2" presStyleCnt="3"/>
      <dgm:spPr/>
    </dgm:pt>
    <dgm:pt modelId="{F55C606D-9ABE-4CBA-BF60-F6854ACB5017}" type="pres">
      <dgm:prSet presAssocID="{9D568DFD-94B8-489B-98DA-C97FA33902E1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3AFC79-31C1-420F-B6F6-623E6D12724C}" type="pres">
      <dgm:prSet presAssocID="{9D568DFD-94B8-489B-98DA-C97FA33902E1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B1800E-9F77-4AD2-ABD9-66F0BCB5D3D5}" type="pres">
      <dgm:prSet presAssocID="{D8D6BF08-6DD1-41F6-9FA7-BD0150B96806}" presName="sibTrans" presStyleCnt="0"/>
      <dgm:spPr/>
    </dgm:pt>
    <dgm:pt modelId="{F0BAFBE6-495D-4A05-9F4F-8F244F2A7E75}" type="pres">
      <dgm:prSet presAssocID="{B3795442-C34D-4ED7-A405-D9940E0B7BA4}" presName="composite" presStyleCnt="0"/>
      <dgm:spPr/>
    </dgm:pt>
    <dgm:pt modelId="{276D2A15-150E-4EE9-9A65-4F75726A2934}" type="pres">
      <dgm:prSet presAssocID="{B3795442-C34D-4ED7-A405-D9940E0B7BA4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F56BAB6-87E3-4F8F-A4C8-0F9936A6E245}" srcId="{E16D1355-5583-46B8-94FA-19AB03F2BBD6}" destId="{E128B990-A326-4849-82E6-2D7BD898B4F7}" srcOrd="1" destOrd="0" parTransId="{A53FC150-4BDF-41D8-9565-349A1CE9EE23}" sibTransId="{DA695259-252E-4F7B-ADFD-50A34418FBE1}"/>
    <dgm:cxn modelId="{DE78CDA3-386D-4800-900F-622C30C69BD2}" type="presOf" srcId="{97F2BA59-8CA0-4961-AC94-4864A50BA119}" destId="{213AFC79-31C1-420F-B6F6-623E6D12724C}" srcOrd="0" destOrd="0" presId="urn:microsoft.com/office/officeart/2005/8/layout/StepDownProcess"/>
    <dgm:cxn modelId="{5F10889E-C904-42DC-B5D2-D70A3F0F9EE1}" type="presOf" srcId="{81B248BB-2936-4583-A966-89A469C112CA}" destId="{8A6BB0EC-D6CC-448E-A696-DCACA0771917}" srcOrd="0" destOrd="0" presId="urn:microsoft.com/office/officeart/2005/8/layout/StepDownProcess"/>
    <dgm:cxn modelId="{1D05D457-E2E6-4348-816C-B84ED79221D1}" type="presOf" srcId="{9D568DFD-94B8-489B-98DA-C97FA33902E1}" destId="{F55C606D-9ABE-4CBA-BF60-F6854ACB5017}" srcOrd="0" destOrd="0" presId="urn:microsoft.com/office/officeart/2005/8/layout/StepDownProcess"/>
    <dgm:cxn modelId="{3012714E-B542-4352-B634-4294FEBBAA44}" srcId="{AE1AE40F-CE4A-44B2-A7B4-1C7D058C1747}" destId="{81B248BB-2936-4583-A966-89A469C112CA}" srcOrd="0" destOrd="0" parTransId="{636BFDE9-7EAA-405C-A2E6-601F9E70FC92}" sibTransId="{AB1BB4EC-2693-440D-814A-ECECF32F16F5}"/>
    <dgm:cxn modelId="{E824FEB1-16AB-4FAD-A925-0922D7014FB7}" srcId="{E128B990-A326-4849-82E6-2D7BD898B4F7}" destId="{20F60F9D-7AAE-459B-85A1-1C64E72C2BB9}" srcOrd="0" destOrd="0" parTransId="{B18B54E8-D9C2-4DEF-976B-EF87552C2280}" sibTransId="{5D54E7D2-72A8-483F-A64D-A86548D28B6B}"/>
    <dgm:cxn modelId="{36791A19-14F9-4F2E-928C-784E61D6580F}" type="presOf" srcId="{E16D1355-5583-46B8-94FA-19AB03F2BBD6}" destId="{B837F0DB-6D0A-46C0-AE9D-57F86C8B7889}" srcOrd="0" destOrd="0" presId="urn:microsoft.com/office/officeart/2005/8/layout/StepDownProcess"/>
    <dgm:cxn modelId="{5FBF2710-FEFC-4353-BD0A-74CE9B81787B}" srcId="{E16D1355-5583-46B8-94FA-19AB03F2BBD6}" destId="{AE1AE40F-CE4A-44B2-A7B4-1C7D058C1747}" srcOrd="0" destOrd="0" parTransId="{0A7241FF-0CA3-4F00-A630-8307B861AFEB}" sibTransId="{3D105A24-C05B-4D7B-B150-A68698FA19E8}"/>
    <dgm:cxn modelId="{069AD336-9E76-48E7-A047-AC823A17FC42}" type="presOf" srcId="{AE1AE40F-CE4A-44B2-A7B4-1C7D058C1747}" destId="{70238F65-F0B4-4E6D-B802-0BC45B7EF35D}" srcOrd="0" destOrd="0" presId="urn:microsoft.com/office/officeart/2005/8/layout/StepDownProcess"/>
    <dgm:cxn modelId="{484E6291-B225-49B0-A475-563934BC9F27}" type="presOf" srcId="{B3795442-C34D-4ED7-A405-D9940E0B7BA4}" destId="{276D2A15-150E-4EE9-9A65-4F75726A2934}" srcOrd="0" destOrd="0" presId="urn:microsoft.com/office/officeart/2005/8/layout/StepDownProcess"/>
    <dgm:cxn modelId="{93AC552D-8859-41A9-B373-82F8F0715D9B}" type="presOf" srcId="{20F60F9D-7AAE-459B-85A1-1C64E72C2BB9}" destId="{3C27E842-7E0F-45E9-97DB-0382BE96A113}" srcOrd="0" destOrd="0" presId="urn:microsoft.com/office/officeart/2005/8/layout/StepDownProcess"/>
    <dgm:cxn modelId="{16E93142-C902-4E14-BF9F-FE10AFE893DC}" srcId="{9D568DFD-94B8-489B-98DA-C97FA33902E1}" destId="{97F2BA59-8CA0-4961-AC94-4864A50BA119}" srcOrd="0" destOrd="0" parTransId="{8FF4F39C-C717-4F1B-820F-8729A6417DC5}" sibTransId="{DA50E1FE-5C06-4161-94A5-C16076BE523E}"/>
    <dgm:cxn modelId="{5285B839-F0FC-4DCA-85A7-F5FAA655E25A}" srcId="{E16D1355-5583-46B8-94FA-19AB03F2BBD6}" destId="{9D568DFD-94B8-489B-98DA-C97FA33902E1}" srcOrd="2" destOrd="0" parTransId="{60EAC3BD-B5AA-4BDD-8487-095207347CF1}" sibTransId="{D8D6BF08-6DD1-41F6-9FA7-BD0150B96806}"/>
    <dgm:cxn modelId="{2E5B2620-FDAD-4B61-A065-5EA64A6A6D55}" type="presOf" srcId="{E128B990-A326-4849-82E6-2D7BD898B4F7}" destId="{57CF174D-E04A-4E82-A494-A582931491B7}" srcOrd="0" destOrd="0" presId="urn:microsoft.com/office/officeart/2005/8/layout/StepDownProcess"/>
    <dgm:cxn modelId="{D5489271-5A31-4321-8185-589F43FA493A}" srcId="{E16D1355-5583-46B8-94FA-19AB03F2BBD6}" destId="{B3795442-C34D-4ED7-A405-D9940E0B7BA4}" srcOrd="3" destOrd="0" parTransId="{9A552006-7D7E-4031-A099-04CF124C835C}" sibTransId="{B88B7669-BD2C-4925-87D3-BBF85B6909EE}"/>
    <dgm:cxn modelId="{1314C96A-7D30-4F2D-A448-DD848CE89155}" type="presParOf" srcId="{B837F0DB-6D0A-46C0-AE9D-57F86C8B7889}" destId="{1D3173E3-9842-4174-AF56-A4F6C4A72578}" srcOrd="0" destOrd="0" presId="urn:microsoft.com/office/officeart/2005/8/layout/StepDownProcess"/>
    <dgm:cxn modelId="{ADEB60C0-5A37-47A8-B34C-39ECA569C39A}" type="presParOf" srcId="{1D3173E3-9842-4174-AF56-A4F6C4A72578}" destId="{FEBD4A9E-268B-4EA8-9F91-1828E1840BD1}" srcOrd="0" destOrd="0" presId="urn:microsoft.com/office/officeart/2005/8/layout/StepDownProcess"/>
    <dgm:cxn modelId="{DEBF13B7-142C-477C-B0F9-0C799936E0B8}" type="presParOf" srcId="{1D3173E3-9842-4174-AF56-A4F6C4A72578}" destId="{70238F65-F0B4-4E6D-B802-0BC45B7EF35D}" srcOrd="1" destOrd="0" presId="urn:microsoft.com/office/officeart/2005/8/layout/StepDownProcess"/>
    <dgm:cxn modelId="{295F4748-FF57-493C-9EA1-357246E5EC4D}" type="presParOf" srcId="{1D3173E3-9842-4174-AF56-A4F6C4A72578}" destId="{8A6BB0EC-D6CC-448E-A696-DCACA0771917}" srcOrd="2" destOrd="0" presId="urn:microsoft.com/office/officeart/2005/8/layout/StepDownProcess"/>
    <dgm:cxn modelId="{B9D43111-15CA-4D53-A221-5BD46336340E}" type="presParOf" srcId="{B837F0DB-6D0A-46C0-AE9D-57F86C8B7889}" destId="{23878CE8-1625-4B61-ACC0-6A449A75E127}" srcOrd="1" destOrd="0" presId="urn:microsoft.com/office/officeart/2005/8/layout/StepDownProcess"/>
    <dgm:cxn modelId="{7ACF2589-934D-490E-9C1C-9B97F3115609}" type="presParOf" srcId="{B837F0DB-6D0A-46C0-AE9D-57F86C8B7889}" destId="{8BF2D6B0-5AF0-4AED-91E8-DAD8018A88C8}" srcOrd="2" destOrd="0" presId="urn:microsoft.com/office/officeart/2005/8/layout/StepDownProcess"/>
    <dgm:cxn modelId="{29B7DF82-B3DD-428B-93C0-18B7C976078C}" type="presParOf" srcId="{8BF2D6B0-5AF0-4AED-91E8-DAD8018A88C8}" destId="{3C3515D2-C927-4D60-AB18-FFB511BF373F}" srcOrd="0" destOrd="0" presId="urn:microsoft.com/office/officeart/2005/8/layout/StepDownProcess"/>
    <dgm:cxn modelId="{7318790C-6D2D-4870-9B20-3FD580C97506}" type="presParOf" srcId="{8BF2D6B0-5AF0-4AED-91E8-DAD8018A88C8}" destId="{57CF174D-E04A-4E82-A494-A582931491B7}" srcOrd="1" destOrd="0" presId="urn:microsoft.com/office/officeart/2005/8/layout/StepDownProcess"/>
    <dgm:cxn modelId="{1C02CFF2-1B8D-4B08-BED2-E2B038ECC240}" type="presParOf" srcId="{8BF2D6B0-5AF0-4AED-91E8-DAD8018A88C8}" destId="{3C27E842-7E0F-45E9-97DB-0382BE96A113}" srcOrd="2" destOrd="0" presId="urn:microsoft.com/office/officeart/2005/8/layout/StepDownProcess"/>
    <dgm:cxn modelId="{FCA2CD18-BD5D-4763-83AF-D018E25EA115}" type="presParOf" srcId="{B837F0DB-6D0A-46C0-AE9D-57F86C8B7889}" destId="{8D5D5284-8751-49E5-842A-DBFB57ECA97B}" srcOrd="3" destOrd="0" presId="urn:microsoft.com/office/officeart/2005/8/layout/StepDownProcess"/>
    <dgm:cxn modelId="{77D4761E-747D-4820-BD1F-E8F42B648181}" type="presParOf" srcId="{B837F0DB-6D0A-46C0-AE9D-57F86C8B7889}" destId="{375C15E3-A94D-439D-8C9B-B42A3BF4DE24}" srcOrd="4" destOrd="0" presId="urn:microsoft.com/office/officeart/2005/8/layout/StepDownProcess"/>
    <dgm:cxn modelId="{1F50FC00-09AF-409C-9629-030F81A173E4}" type="presParOf" srcId="{375C15E3-A94D-439D-8C9B-B42A3BF4DE24}" destId="{D6D3571E-AE50-47CC-A2B8-03D74598B7AF}" srcOrd="0" destOrd="0" presId="urn:microsoft.com/office/officeart/2005/8/layout/StepDownProcess"/>
    <dgm:cxn modelId="{92B2E555-6427-4D4B-B5B5-5C55368265F2}" type="presParOf" srcId="{375C15E3-A94D-439D-8C9B-B42A3BF4DE24}" destId="{F55C606D-9ABE-4CBA-BF60-F6854ACB5017}" srcOrd="1" destOrd="0" presId="urn:microsoft.com/office/officeart/2005/8/layout/StepDownProcess"/>
    <dgm:cxn modelId="{EAD64D89-0A34-47C4-9DB1-FD32D9FB6D0D}" type="presParOf" srcId="{375C15E3-A94D-439D-8C9B-B42A3BF4DE24}" destId="{213AFC79-31C1-420F-B6F6-623E6D12724C}" srcOrd="2" destOrd="0" presId="urn:microsoft.com/office/officeart/2005/8/layout/StepDownProcess"/>
    <dgm:cxn modelId="{4FB79F97-376F-47C1-87D9-06DDF11C9755}" type="presParOf" srcId="{B837F0DB-6D0A-46C0-AE9D-57F86C8B7889}" destId="{74B1800E-9F77-4AD2-ABD9-66F0BCB5D3D5}" srcOrd="5" destOrd="0" presId="urn:microsoft.com/office/officeart/2005/8/layout/StepDownProcess"/>
    <dgm:cxn modelId="{6B0ECA9C-667C-4B01-B7AE-8243F9017F3C}" type="presParOf" srcId="{B837F0DB-6D0A-46C0-AE9D-57F86C8B7889}" destId="{F0BAFBE6-495D-4A05-9F4F-8F244F2A7E75}" srcOrd="6" destOrd="0" presId="urn:microsoft.com/office/officeart/2005/8/layout/StepDownProcess"/>
    <dgm:cxn modelId="{B365A0DC-7149-4539-B440-B7B701430C6C}" type="presParOf" srcId="{F0BAFBE6-495D-4A05-9F4F-8F244F2A7E75}" destId="{276D2A15-150E-4EE9-9A65-4F75726A2934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8D4BB0-6ADD-4281-8B38-52C2AE856E2A}" type="doc">
      <dgm:prSet loTypeId="urn:microsoft.com/office/officeart/2005/8/layout/hierarchy1" loCatId="hierarchy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653CF005-ADCA-46E0-8512-0633B88558AF}">
      <dgm:prSet phldrT="[Texto]"/>
      <dgm:spPr/>
      <dgm:t>
        <a:bodyPr/>
        <a:lstStyle/>
        <a:p>
          <a:r>
            <a:rPr lang="es-ES" dirty="0" smtClean="0">
              <a:latin typeface="Calibri Light" panose="020F0302020204030204" pitchFamily="34" charset="0"/>
            </a:rPr>
            <a:t>Encuesta  Colegial 2018</a:t>
          </a:r>
          <a:endParaRPr lang="es-ES" dirty="0">
            <a:latin typeface="Calibri Light" panose="020F0302020204030204" pitchFamily="34" charset="0"/>
          </a:endParaRPr>
        </a:p>
      </dgm:t>
    </dgm:pt>
    <dgm:pt modelId="{0D8345CC-6B3B-426F-9F44-9C08D4BAED96}" type="parTrans" cxnId="{80F4FB9C-9069-48A7-BDA9-924F210B8F17}">
      <dgm:prSet/>
      <dgm:spPr/>
      <dgm:t>
        <a:bodyPr/>
        <a:lstStyle/>
        <a:p>
          <a:endParaRPr lang="es-ES"/>
        </a:p>
      </dgm:t>
    </dgm:pt>
    <dgm:pt modelId="{4BB0AE78-F08E-4F73-A838-4E229FEB7150}" type="sibTrans" cxnId="{80F4FB9C-9069-48A7-BDA9-924F210B8F17}">
      <dgm:prSet/>
      <dgm:spPr/>
      <dgm:t>
        <a:bodyPr/>
        <a:lstStyle/>
        <a:p>
          <a:endParaRPr lang="es-ES"/>
        </a:p>
      </dgm:t>
    </dgm:pt>
    <dgm:pt modelId="{0706BA32-F839-43A1-8EB4-C0763FA1228F}">
      <dgm:prSet phldrT="[Texto]"/>
      <dgm:spPr/>
      <dgm:t>
        <a:bodyPr/>
        <a:lstStyle/>
        <a:p>
          <a:r>
            <a:rPr lang="es-ES" dirty="0">
              <a:latin typeface="Calibri Light" panose="020F0302020204030204" pitchFamily="34" charset="0"/>
            </a:rPr>
            <a:t>Ministerio de Educación</a:t>
          </a:r>
        </a:p>
      </dgm:t>
    </dgm:pt>
    <dgm:pt modelId="{112A91F3-00AF-4EFA-A5B1-4B2EC22FDD3D}" type="parTrans" cxnId="{E2D63C69-DE5F-4A84-A18C-216625804979}">
      <dgm:prSet/>
      <dgm:spPr/>
      <dgm:t>
        <a:bodyPr/>
        <a:lstStyle/>
        <a:p>
          <a:endParaRPr lang="es-ES"/>
        </a:p>
      </dgm:t>
    </dgm:pt>
    <dgm:pt modelId="{C616187C-30F7-4F75-A9EB-C355D72B4027}" type="sibTrans" cxnId="{E2D63C69-DE5F-4A84-A18C-216625804979}">
      <dgm:prSet/>
      <dgm:spPr/>
      <dgm:t>
        <a:bodyPr/>
        <a:lstStyle/>
        <a:p>
          <a:endParaRPr lang="es-ES"/>
        </a:p>
      </dgm:t>
    </dgm:pt>
    <dgm:pt modelId="{9187CEF6-5164-41D7-B867-E4BEA9E29CEE}">
      <dgm:prSet phldrT="[Texto]"/>
      <dgm:spPr/>
      <dgm:t>
        <a:bodyPr/>
        <a:lstStyle/>
        <a:p>
          <a:r>
            <a:rPr lang="es-ES" dirty="0">
              <a:latin typeface="Calibri Light" panose="020F0302020204030204" pitchFamily="34" charset="0"/>
            </a:rPr>
            <a:t>Viceministerio Académico</a:t>
          </a:r>
        </a:p>
      </dgm:t>
    </dgm:pt>
    <dgm:pt modelId="{FCD494D6-A94E-42CB-AEF9-6FF0958E38FD}" type="parTrans" cxnId="{5056C4D5-29BD-4FF4-BD8A-2E4EC0BB2AF4}">
      <dgm:prSet/>
      <dgm:spPr/>
      <dgm:t>
        <a:bodyPr/>
        <a:lstStyle/>
        <a:p>
          <a:endParaRPr lang="es-ES"/>
        </a:p>
      </dgm:t>
    </dgm:pt>
    <dgm:pt modelId="{8A063CBE-03B1-4B4F-B524-5AC417655355}" type="sibTrans" cxnId="{5056C4D5-29BD-4FF4-BD8A-2E4EC0BB2AF4}">
      <dgm:prSet/>
      <dgm:spPr/>
      <dgm:t>
        <a:bodyPr/>
        <a:lstStyle/>
        <a:p>
          <a:endParaRPr lang="es-ES"/>
        </a:p>
      </dgm:t>
    </dgm:pt>
    <dgm:pt modelId="{BC1E8E39-E3F5-415E-B11B-0BCD5648A4B5}">
      <dgm:prSet phldrT="[Texto]"/>
      <dgm:spPr/>
      <dgm:t>
        <a:bodyPr/>
        <a:lstStyle/>
        <a:p>
          <a:r>
            <a:rPr lang="es-ES" dirty="0">
              <a:latin typeface="Calibri Light" panose="020F0302020204030204" pitchFamily="34" charset="0"/>
            </a:rPr>
            <a:t>Viceministerio de Planificación </a:t>
          </a:r>
          <a:r>
            <a:rPr lang="es-ES" dirty="0" smtClean="0">
              <a:latin typeface="Calibri Light" panose="020F0302020204030204" pitchFamily="34" charset="0"/>
            </a:rPr>
            <a:t>Institucional y </a:t>
          </a:r>
          <a:r>
            <a:rPr lang="es-ES" dirty="0">
              <a:latin typeface="Calibri Light" panose="020F0302020204030204" pitchFamily="34" charset="0"/>
            </a:rPr>
            <a:t>Coordinación Regional.</a:t>
          </a:r>
        </a:p>
      </dgm:t>
    </dgm:pt>
    <dgm:pt modelId="{A03149F8-1E06-43A0-B69E-47BE7CF70C21}" type="parTrans" cxnId="{F3AEDE55-424F-42DE-8E3F-907C7A3F5B53}">
      <dgm:prSet/>
      <dgm:spPr/>
      <dgm:t>
        <a:bodyPr/>
        <a:lstStyle/>
        <a:p>
          <a:endParaRPr lang="es-ES"/>
        </a:p>
      </dgm:t>
    </dgm:pt>
    <dgm:pt modelId="{E83D1BCE-2384-414C-B651-04EF20FBC111}" type="sibTrans" cxnId="{F3AEDE55-424F-42DE-8E3F-907C7A3F5B53}">
      <dgm:prSet/>
      <dgm:spPr/>
      <dgm:t>
        <a:bodyPr/>
        <a:lstStyle/>
        <a:p>
          <a:endParaRPr lang="es-ES"/>
        </a:p>
      </dgm:t>
    </dgm:pt>
    <dgm:pt modelId="{62632508-868E-4034-8099-748510F6D2D8}">
      <dgm:prSet phldrT="[Texto]"/>
      <dgm:spPr/>
      <dgm:t>
        <a:bodyPr/>
        <a:lstStyle/>
        <a:p>
          <a:r>
            <a:rPr lang="es-ES" dirty="0" smtClean="0">
              <a:latin typeface="Calibri Light" panose="020F0302020204030204" pitchFamily="34" charset="0"/>
            </a:rPr>
            <a:t>Dirección de Vigilancia de la Salud. Coordinación</a:t>
          </a:r>
          <a:endParaRPr lang="es-ES" dirty="0">
            <a:latin typeface="Calibri Light" panose="020F0302020204030204" pitchFamily="34" charset="0"/>
          </a:endParaRPr>
        </a:p>
      </dgm:t>
    </dgm:pt>
    <dgm:pt modelId="{CAB7FDCC-A2B8-47C6-8F2F-0C35F5FCA989}" type="parTrans" cxnId="{E4A3AE36-8FCE-4023-9C88-72A834510F8D}">
      <dgm:prSet/>
      <dgm:spPr/>
      <dgm:t>
        <a:bodyPr/>
        <a:lstStyle/>
        <a:p>
          <a:endParaRPr lang="es-ES"/>
        </a:p>
      </dgm:t>
    </dgm:pt>
    <dgm:pt modelId="{02565A6E-F377-4C38-A1B6-3443DF1C7562}" type="sibTrans" cxnId="{E4A3AE36-8FCE-4023-9C88-72A834510F8D}">
      <dgm:prSet/>
      <dgm:spPr/>
      <dgm:t>
        <a:bodyPr/>
        <a:lstStyle/>
        <a:p>
          <a:endParaRPr lang="es-ES"/>
        </a:p>
      </dgm:t>
    </dgm:pt>
    <dgm:pt modelId="{015161BC-9362-4D8F-A865-87161FF05D92}">
      <dgm:prSet phldrT="[Texto]"/>
      <dgm:spPr/>
      <dgm:t>
        <a:bodyPr/>
        <a:lstStyle/>
        <a:p>
          <a:r>
            <a:rPr lang="es-ES" dirty="0">
              <a:latin typeface="Calibri Light" panose="020F0302020204030204" pitchFamily="34" charset="0"/>
            </a:rPr>
            <a:t>Ministerio de Salud</a:t>
          </a:r>
        </a:p>
      </dgm:t>
    </dgm:pt>
    <dgm:pt modelId="{38C71C4F-CD17-4AE0-83C2-A67DDE616F4F}" type="parTrans" cxnId="{3D02E89E-1D29-4F5B-A4FF-1B59C4A643B4}">
      <dgm:prSet/>
      <dgm:spPr/>
      <dgm:t>
        <a:bodyPr/>
        <a:lstStyle/>
        <a:p>
          <a:endParaRPr lang="es-ES"/>
        </a:p>
      </dgm:t>
    </dgm:pt>
    <dgm:pt modelId="{C2D10550-B178-4EF9-A541-F37B9B1DA982}" type="sibTrans" cxnId="{3D02E89E-1D29-4F5B-A4FF-1B59C4A643B4}">
      <dgm:prSet/>
      <dgm:spPr/>
      <dgm:t>
        <a:bodyPr/>
        <a:lstStyle/>
        <a:p>
          <a:endParaRPr lang="es-ES"/>
        </a:p>
      </dgm:t>
    </dgm:pt>
    <dgm:pt modelId="{82BC43DE-45ED-4D29-ABE4-92348FDC16FE}">
      <dgm:prSet phldrT="[Texto]"/>
      <dgm:spPr/>
      <dgm:t>
        <a:bodyPr/>
        <a:lstStyle/>
        <a:p>
          <a:r>
            <a:rPr lang="es-ES" dirty="0">
              <a:latin typeface="Calibri Light" panose="020F0302020204030204" pitchFamily="34" charset="0"/>
            </a:rPr>
            <a:t>Viceministerio Administrativo</a:t>
          </a:r>
        </a:p>
      </dgm:t>
    </dgm:pt>
    <dgm:pt modelId="{09102182-F702-4C0C-AAFC-DA1DA84813FB}" type="parTrans" cxnId="{9DE5A0F4-7390-478D-8D25-26C302D691B8}">
      <dgm:prSet/>
      <dgm:spPr/>
      <dgm:t>
        <a:bodyPr/>
        <a:lstStyle/>
        <a:p>
          <a:endParaRPr lang="es-ES"/>
        </a:p>
      </dgm:t>
    </dgm:pt>
    <dgm:pt modelId="{22639E67-BBF7-4263-964E-67EE044809AD}" type="sibTrans" cxnId="{9DE5A0F4-7390-478D-8D25-26C302D691B8}">
      <dgm:prSet/>
      <dgm:spPr/>
      <dgm:t>
        <a:bodyPr/>
        <a:lstStyle/>
        <a:p>
          <a:endParaRPr lang="es-ES"/>
        </a:p>
      </dgm:t>
    </dgm:pt>
    <dgm:pt modelId="{751C7680-41F7-4D33-BD87-48CAC469CF79}">
      <dgm:prSet phldrT="[Texto]"/>
      <dgm:spPr/>
      <dgm:t>
        <a:bodyPr/>
        <a:lstStyle/>
        <a:p>
          <a:r>
            <a:rPr lang="es-ES" dirty="0" smtClean="0">
              <a:latin typeface="Calibri Light" panose="020F0302020204030204" pitchFamily="34" charset="0"/>
            </a:rPr>
            <a:t>CCSS</a:t>
          </a:r>
          <a:endParaRPr lang="es-ES" dirty="0">
            <a:latin typeface="Calibri Light" panose="020F0302020204030204" pitchFamily="34" charset="0"/>
          </a:endParaRPr>
        </a:p>
      </dgm:t>
    </dgm:pt>
    <dgm:pt modelId="{F7221DF8-C0D6-4A4B-9ED7-E8DE2055079C}" type="parTrans" cxnId="{46CBED0A-28BA-40B9-B17E-0BDA7FB93345}">
      <dgm:prSet/>
      <dgm:spPr/>
      <dgm:t>
        <a:bodyPr/>
        <a:lstStyle/>
        <a:p>
          <a:endParaRPr lang="es-CR"/>
        </a:p>
      </dgm:t>
    </dgm:pt>
    <dgm:pt modelId="{EB64D6F6-CF73-498D-AC8B-8A5F27D1487A}" type="sibTrans" cxnId="{46CBED0A-28BA-40B9-B17E-0BDA7FB93345}">
      <dgm:prSet/>
      <dgm:spPr/>
      <dgm:t>
        <a:bodyPr/>
        <a:lstStyle/>
        <a:p>
          <a:endParaRPr lang="es-CR"/>
        </a:p>
      </dgm:t>
    </dgm:pt>
    <dgm:pt modelId="{20DF6375-40BF-4408-A725-DBA216A42619}" type="pres">
      <dgm:prSet presAssocID="{A18D4BB0-6ADD-4281-8B38-52C2AE856E2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30EFAF1-4C4E-4D22-B691-95803CBAE26D}" type="pres">
      <dgm:prSet presAssocID="{653CF005-ADCA-46E0-8512-0633B88558AF}" presName="hierRoot1" presStyleCnt="0"/>
      <dgm:spPr/>
      <dgm:t>
        <a:bodyPr/>
        <a:lstStyle/>
        <a:p>
          <a:endParaRPr lang="en-US"/>
        </a:p>
      </dgm:t>
    </dgm:pt>
    <dgm:pt modelId="{62B957F4-0E27-4D72-9B78-018FC0917BFA}" type="pres">
      <dgm:prSet presAssocID="{653CF005-ADCA-46E0-8512-0633B88558AF}" presName="composite" presStyleCnt="0"/>
      <dgm:spPr/>
      <dgm:t>
        <a:bodyPr/>
        <a:lstStyle/>
        <a:p>
          <a:endParaRPr lang="en-US"/>
        </a:p>
      </dgm:t>
    </dgm:pt>
    <dgm:pt modelId="{6C89C057-CADF-480A-9052-9B88E943ADC3}" type="pres">
      <dgm:prSet presAssocID="{653CF005-ADCA-46E0-8512-0633B88558AF}" presName="background" presStyleLbl="node0" presStyleIdx="0" presStyleCnt="2"/>
      <dgm:spPr/>
      <dgm:t>
        <a:bodyPr/>
        <a:lstStyle/>
        <a:p>
          <a:endParaRPr lang="en-US"/>
        </a:p>
      </dgm:t>
    </dgm:pt>
    <dgm:pt modelId="{7E7D1DF4-9165-422A-87B3-275B4C214B66}" type="pres">
      <dgm:prSet presAssocID="{653CF005-ADCA-46E0-8512-0633B88558AF}" presName="text" presStyleLbl="fgAcc0" presStyleIdx="0" presStyleCnt="2" custScaleX="109663" custScaleY="82835" custLinFactNeighborX="169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9BAB88-F7E8-42A3-A107-4A0FA6F10D1A}" type="pres">
      <dgm:prSet presAssocID="{653CF005-ADCA-46E0-8512-0633B88558AF}" presName="hierChild2" presStyleCnt="0"/>
      <dgm:spPr/>
      <dgm:t>
        <a:bodyPr/>
        <a:lstStyle/>
        <a:p>
          <a:endParaRPr lang="en-US"/>
        </a:p>
      </dgm:t>
    </dgm:pt>
    <dgm:pt modelId="{32A22A46-8C07-405F-9A39-5E483CAE27E0}" type="pres">
      <dgm:prSet presAssocID="{112A91F3-00AF-4EFA-A5B1-4B2EC22FDD3D}" presName="Name10" presStyleLbl="parChTrans1D2" presStyleIdx="0" presStyleCnt="2"/>
      <dgm:spPr/>
      <dgm:t>
        <a:bodyPr/>
        <a:lstStyle/>
        <a:p>
          <a:endParaRPr lang="en-US"/>
        </a:p>
      </dgm:t>
    </dgm:pt>
    <dgm:pt modelId="{36A5830B-EEA7-44AE-AD63-C983E71D4F5E}" type="pres">
      <dgm:prSet presAssocID="{0706BA32-F839-43A1-8EB4-C0763FA1228F}" presName="hierRoot2" presStyleCnt="0"/>
      <dgm:spPr/>
      <dgm:t>
        <a:bodyPr/>
        <a:lstStyle/>
        <a:p>
          <a:endParaRPr lang="en-US"/>
        </a:p>
      </dgm:t>
    </dgm:pt>
    <dgm:pt modelId="{856E3641-6F11-4D2E-B8D0-201DE8B54A35}" type="pres">
      <dgm:prSet presAssocID="{0706BA32-F839-43A1-8EB4-C0763FA1228F}" presName="composite2" presStyleCnt="0"/>
      <dgm:spPr/>
      <dgm:t>
        <a:bodyPr/>
        <a:lstStyle/>
        <a:p>
          <a:endParaRPr lang="en-US"/>
        </a:p>
      </dgm:t>
    </dgm:pt>
    <dgm:pt modelId="{69B869B7-8993-4E17-825F-F317AFA6656B}" type="pres">
      <dgm:prSet presAssocID="{0706BA32-F839-43A1-8EB4-C0763FA1228F}" presName="background2" presStyleLbl="node2" presStyleIdx="0" presStyleCnt="2"/>
      <dgm:spPr/>
      <dgm:t>
        <a:bodyPr/>
        <a:lstStyle/>
        <a:p>
          <a:endParaRPr lang="en-US"/>
        </a:p>
      </dgm:t>
    </dgm:pt>
    <dgm:pt modelId="{1C1EDDA0-C384-4597-A084-AF6ED98B9FFE}" type="pres">
      <dgm:prSet presAssocID="{0706BA32-F839-43A1-8EB4-C0763FA1228F}" presName="text2" presStyleLbl="fgAcc2" presStyleIdx="0" presStyleCnt="2" custScaleY="537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417CAE-FA6A-49CB-B20B-B147F608E861}" type="pres">
      <dgm:prSet presAssocID="{0706BA32-F839-43A1-8EB4-C0763FA1228F}" presName="hierChild3" presStyleCnt="0"/>
      <dgm:spPr/>
      <dgm:t>
        <a:bodyPr/>
        <a:lstStyle/>
        <a:p>
          <a:endParaRPr lang="en-US"/>
        </a:p>
      </dgm:t>
    </dgm:pt>
    <dgm:pt modelId="{B4199CD7-C059-4FFA-8176-BE470EBC2E43}" type="pres">
      <dgm:prSet presAssocID="{FCD494D6-A94E-42CB-AEF9-6FF0958E38FD}" presName="Name17" presStyleLbl="parChTrans1D3" presStyleIdx="0" presStyleCnt="4"/>
      <dgm:spPr/>
      <dgm:t>
        <a:bodyPr/>
        <a:lstStyle/>
        <a:p>
          <a:endParaRPr lang="en-US"/>
        </a:p>
      </dgm:t>
    </dgm:pt>
    <dgm:pt modelId="{578564CE-04F0-4739-B4C5-9C9443598B07}" type="pres">
      <dgm:prSet presAssocID="{9187CEF6-5164-41D7-B867-E4BEA9E29CEE}" presName="hierRoot3" presStyleCnt="0"/>
      <dgm:spPr/>
      <dgm:t>
        <a:bodyPr/>
        <a:lstStyle/>
        <a:p>
          <a:endParaRPr lang="en-US"/>
        </a:p>
      </dgm:t>
    </dgm:pt>
    <dgm:pt modelId="{BA1E2DDD-886E-4833-921E-3F2BDFC98F11}" type="pres">
      <dgm:prSet presAssocID="{9187CEF6-5164-41D7-B867-E4BEA9E29CEE}" presName="composite3" presStyleCnt="0"/>
      <dgm:spPr/>
      <dgm:t>
        <a:bodyPr/>
        <a:lstStyle/>
        <a:p>
          <a:endParaRPr lang="en-US"/>
        </a:p>
      </dgm:t>
    </dgm:pt>
    <dgm:pt modelId="{0F3D442A-8DCF-4BF8-B3C3-4D1E0E902C1D}" type="pres">
      <dgm:prSet presAssocID="{9187CEF6-5164-41D7-B867-E4BEA9E29CEE}" presName="background3" presStyleLbl="node3" presStyleIdx="0" presStyleCnt="4"/>
      <dgm:spPr/>
      <dgm:t>
        <a:bodyPr/>
        <a:lstStyle/>
        <a:p>
          <a:endParaRPr lang="en-US"/>
        </a:p>
      </dgm:t>
    </dgm:pt>
    <dgm:pt modelId="{87DF0D1A-8EC1-4D40-A249-88AE54A0C634}" type="pres">
      <dgm:prSet presAssocID="{9187CEF6-5164-41D7-B867-E4BEA9E29CEE}" presName="text3" presStyleLbl="fgAcc3" presStyleIdx="0" presStyleCnt="4" custLinFactNeighborX="-1124" custLinFactNeighborY="-35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8FA041-CFC4-4D51-ACC8-09B606656E03}" type="pres">
      <dgm:prSet presAssocID="{9187CEF6-5164-41D7-B867-E4BEA9E29CEE}" presName="hierChild4" presStyleCnt="0"/>
      <dgm:spPr/>
      <dgm:t>
        <a:bodyPr/>
        <a:lstStyle/>
        <a:p>
          <a:endParaRPr lang="en-US"/>
        </a:p>
      </dgm:t>
    </dgm:pt>
    <dgm:pt modelId="{41A1099D-EDC8-4CCA-98A0-85C1F7F8537B}" type="pres">
      <dgm:prSet presAssocID="{09102182-F702-4C0C-AAFC-DA1DA84813FB}" presName="Name17" presStyleLbl="parChTrans1D3" presStyleIdx="1" presStyleCnt="4"/>
      <dgm:spPr/>
      <dgm:t>
        <a:bodyPr/>
        <a:lstStyle/>
        <a:p>
          <a:endParaRPr lang="en-US"/>
        </a:p>
      </dgm:t>
    </dgm:pt>
    <dgm:pt modelId="{095767D5-5390-4375-BF1C-3DA585513930}" type="pres">
      <dgm:prSet presAssocID="{82BC43DE-45ED-4D29-ABE4-92348FDC16FE}" presName="hierRoot3" presStyleCnt="0"/>
      <dgm:spPr/>
      <dgm:t>
        <a:bodyPr/>
        <a:lstStyle/>
        <a:p>
          <a:endParaRPr lang="en-US"/>
        </a:p>
      </dgm:t>
    </dgm:pt>
    <dgm:pt modelId="{8DFF2605-98C6-435F-A82A-0010F1B5D241}" type="pres">
      <dgm:prSet presAssocID="{82BC43DE-45ED-4D29-ABE4-92348FDC16FE}" presName="composite3" presStyleCnt="0"/>
      <dgm:spPr/>
      <dgm:t>
        <a:bodyPr/>
        <a:lstStyle/>
        <a:p>
          <a:endParaRPr lang="en-US"/>
        </a:p>
      </dgm:t>
    </dgm:pt>
    <dgm:pt modelId="{99908530-03EE-49CD-98D4-BC7FC7BAA217}" type="pres">
      <dgm:prSet presAssocID="{82BC43DE-45ED-4D29-ABE4-92348FDC16FE}" presName="background3" presStyleLbl="node3" presStyleIdx="1" presStyleCnt="4"/>
      <dgm:spPr/>
      <dgm:t>
        <a:bodyPr/>
        <a:lstStyle/>
        <a:p>
          <a:endParaRPr lang="en-US"/>
        </a:p>
      </dgm:t>
    </dgm:pt>
    <dgm:pt modelId="{58F8D39C-1087-424A-8C39-4D2E0CEB4054}" type="pres">
      <dgm:prSet presAssocID="{82BC43DE-45ED-4D29-ABE4-92348FDC16FE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9AD2C8-692A-47C5-AB4E-D66210A8B7F9}" type="pres">
      <dgm:prSet presAssocID="{82BC43DE-45ED-4D29-ABE4-92348FDC16FE}" presName="hierChild4" presStyleCnt="0"/>
      <dgm:spPr/>
      <dgm:t>
        <a:bodyPr/>
        <a:lstStyle/>
        <a:p>
          <a:endParaRPr lang="en-US"/>
        </a:p>
      </dgm:t>
    </dgm:pt>
    <dgm:pt modelId="{7BB18EFF-E9F6-41D6-B88D-026C5F4DBE28}" type="pres">
      <dgm:prSet presAssocID="{A03149F8-1E06-43A0-B69E-47BE7CF70C21}" presName="Name17" presStyleLbl="parChTrans1D3" presStyleIdx="2" presStyleCnt="4"/>
      <dgm:spPr/>
      <dgm:t>
        <a:bodyPr/>
        <a:lstStyle/>
        <a:p>
          <a:endParaRPr lang="en-US"/>
        </a:p>
      </dgm:t>
    </dgm:pt>
    <dgm:pt modelId="{E8F4EC8D-4333-416D-A9F0-94950A61CE79}" type="pres">
      <dgm:prSet presAssocID="{BC1E8E39-E3F5-415E-B11B-0BCD5648A4B5}" presName="hierRoot3" presStyleCnt="0"/>
      <dgm:spPr/>
      <dgm:t>
        <a:bodyPr/>
        <a:lstStyle/>
        <a:p>
          <a:endParaRPr lang="en-US"/>
        </a:p>
      </dgm:t>
    </dgm:pt>
    <dgm:pt modelId="{D88E99E8-D611-4A8B-A475-60E347C2CA02}" type="pres">
      <dgm:prSet presAssocID="{BC1E8E39-E3F5-415E-B11B-0BCD5648A4B5}" presName="composite3" presStyleCnt="0"/>
      <dgm:spPr/>
      <dgm:t>
        <a:bodyPr/>
        <a:lstStyle/>
        <a:p>
          <a:endParaRPr lang="en-US"/>
        </a:p>
      </dgm:t>
    </dgm:pt>
    <dgm:pt modelId="{E87E34DE-74C4-4767-8DBA-A9588D9496FD}" type="pres">
      <dgm:prSet presAssocID="{BC1E8E39-E3F5-415E-B11B-0BCD5648A4B5}" presName="background3" presStyleLbl="node3" presStyleIdx="2" presStyleCnt="4"/>
      <dgm:spPr/>
      <dgm:t>
        <a:bodyPr/>
        <a:lstStyle/>
        <a:p>
          <a:endParaRPr lang="en-US"/>
        </a:p>
      </dgm:t>
    </dgm:pt>
    <dgm:pt modelId="{5751CC9C-25EE-443D-9D84-139619E8EB05}" type="pres">
      <dgm:prSet presAssocID="{BC1E8E39-E3F5-415E-B11B-0BCD5648A4B5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4E1F57-C6CB-4DF7-B772-B84E611D9CBD}" type="pres">
      <dgm:prSet presAssocID="{BC1E8E39-E3F5-415E-B11B-0BCD5648A4B5}" presName="hierChild4" presStyleCnt="0"/>
      <dgm:spPr/>
      <dgm:t>
        <a:bodyPr/>
        <a:lstStyle/>
        <a:p>
          <a:endParaRPr lang="en-US"/>
        </a:p>
      </dgm:t>
    </dgm:pt>
    <dgm:pt modelId="{281B1DB2-72D9-444F-BCA3-D07BDFFD107D}" type="pres">
      <dgm:prSet presAssocID="{38C71C4F-CD17-4AE0-83C2-A67DDE616F4F}" presName="Name10" presStyleLbl="parChTrans1D2" presStyleIdx="1" presStyleCnt="2"/>
      <dgm:spPr/>
      <dgm:t>
        <a:bodyPr/>
        <a:lstStyle/>
        <a:p>
          <a:endParaRPr lang="en-US"/>
        </a:p>
      </dgm:t>
    </dgm:pt>
    <dgm:pt modelId="{233A9BD8-23E2-4173-90A7-45FDAD34A64B}" type="pres">
      <dgm:prSet presAssocID="{015161BC-9362-4D8F-A865-87161FF05D92}" presName="hierRoot2" presStyleCnt="0"/>
      <dgm:spPr/>
      <dgm:t>
        <a:bodyPr/>
        <a:lstStyle/>
        <a:p>
          <a:endParaRPr lang="en-US"/>
        </a:p>
      </dgm:t>
    </dgm:pt>
    <dgm:pt modelId="{67D3E9CB-2C4F-4FAC-9464-00BC3351DAEF}" type="pres">
      <dgm:prSet presAssocID="{015161BC-9362-4D8F-A865-87161FF05D92}" presName="composite2" presStyleCnt="0"/>
      <dgm:spPr/>
      <dgm:t>
        <a:bodyPr/>
        <a:lstStyle/>
        <a:p>
          <a:endParaRPr lang="en-US"/>
        </a:p>
      </dgm:t>
    </dgm:pt>
    <dgm:pt modelId="{CB612070-36ED-4173-8FCC-38F77C59703C}" type="pres">
      <dgm:prSet presAssocID="{015161BC-9362-4D8F-A865-87161FF05D92}" presName="background2" presStyleLbl="node2" presStyleIdx="1" presStyleCnt="2"/>
      <dgm:spPr/>
      <dgm:t>
        <a:bodyPr/>
        <a:lstStyle/>
        <a:p>
          <a:endParaRPr lang="en-US"/>
        </a:p>
      </dgm:t>
    </dgm:pt>
    <dgm:pt modelId="{15D63604-4FC7-434D-B839-77FC876E8228}" type="pres">
      <dgm:prSet presAssocID="{015161BC-9362-4D8F-A865-87161FF05D92}" presName="text2" presStyleLbl="fgAcc2" presStyleIdx="1" presStyleCnt="2" custScaleY="537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DBAF65A-17FA-4B29-B983-5FF8A91F0B8F}" type="pres">
      <dgm:prSet presAssocID="{015161BC-9362-4D8F-A865-87161FF05D92}" presName="hierChild3" presStyleCnt="0"/>
      <dgm:spPr/>
      <dgm:t>
        <a:bodyPr/>
        <a:lstStyle/>
        <a:p>
          <a:endParaRPr lang="en-US"/>
        </a:p>
      </dgm:t>
    </dgm:pt>
    <dgm:pt modelId="{1EEE6E03-B11C-4377-83C3-42102B610FB0}" type="pres">
      <dgm:prSet presAssocID="{CAB7FDCC-A2B8-47C6-8F2F-0C35F5FCA989}" presName="Name17" presStyleLbl="parChTrans1D3" presStyleIdx="3" presStyleCnt="4"/>
      <dgm:spPr/>
      <dgm:t>
        <a:bodyPr/>
        <a:lstStyle/>
        <a:p>
          <a:endParaRPr lang="en-US"/>
        </a:p>
      </dgm:t>
    </dgm:pt>
    <dgm:pt modelId="{4B350C22-E832-44B3-B0F3-F110EEE23657}" type="pres">
      <dgm:prSet presAssocID="{62632508-868E-4034-8099-748510F6D2D8}" presName="hierRoot3" presStyleCnt="0"/>
      <dgm:spPr/>
      <dgm:t>
        <a:bodyPr/>
        <a:lstStyle/>
        <a:p>
          <a:endParaRPr lang="en-US"/>
        </a:p>
      </dgm:t>
    </dgm:pt>
    <dgm:pt modelId="{28824548-52D2-4E7B-A52F-6416D369A20E}" type="pres">
      <dgm:prSet presAssocID="{62632508-868E-4034-8099-748510F6D2D8}" presName="composite3" presStyleCnt="0"/>
      <dgm:spPr/>
      <dgm:t>
        <a:bodyPr/>
        <a:lstStyle/>
        <a:p>
          <a:endParaRPr lang="en-US"/>
        </a:p>
      </dgm:t>
    </dgm:pt>
    <dgm:pt modelId="{803835CD-9403-4B77-A9CE-15218C549808}" type="pres">
      <dgm:prSet presAssocID="{62632508-868E-4034-8099-748510F6D2D8}" presName="background3" presStyleLbl="node3" presStyleIdx="3" presStyleCnt="4"/>
      <dgm:spPr/>
      <dgm:t>
        <a:bodyPr/>
        <a:lstStyle/>
        <a:p>
          <a:endParaRPr lang="en-US"/>
        </a:p>
      </dgm:t>
    </dgm:pt>
    <dgm:pt modelId="{8567FBE7-D60C-4F28-ACC7-C266AE4E23C5}" type="pres">
      <dgm:prSet presAssocID="{62632508-868E-4034-8099-748510F6D2D8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5DB1A3-19A7-455D-BA2E-14E04ADFEEC7}" type="pres">
      <dgm:prSet presAssocID="{62632508-868E-4034-8099-748510F6D2D8}" presName="hierChild4" presStyleCnt="0"/>
      <dgm:spPr/>
      <dgm:t>
        <a:bodyPr/>
        <a:lstStyle/>
        <a:p>
          <a:endParaRPr lang="en-US"/>
        </a:p>
      </dgm:t>
    </dgm:pt>
    <dgm:pt modelId="{3F55FF2D-5D23-40F8-9170-73DBB6EE667D}" type="pres">
      <dgm:prSet presAssocID="{751C7680-41F7-4D33-BD87-48CAC469CF79}" presName="hierRoot1" presStyleCnt="0"/>
      <dgm:spPr/>
      <dgm:t>
        <a:bodyPr/>
        <a:lstStyle/>
        <a:p>
          <a:endParaRPr lang="es-CR"/>
        </a:p>
      </dgm:t>
    </dgm:pt>
    <dgm:pt modelId="{D43AF4C9-7444-4CCE-8046-B4F90DB556FA}" type="pres">
      <dgm:prSet presAssocID="{751C7680-41F7-4D33-BD87-48CAC469CF79}" presName="composite" presStyleCnt="0"/>
      <dgm:spPr/>
      <dgm:t>
        <a:bodyPr/>
        <a:lstStyle/>
        <a:p>
          <a:endParaRPr lang="es-CR"/>
        </a:p>
      </dgm:t>
    </dgm:pt>
    <dgm:pt modelId="{E53FF9F2-CBB8-4E67-B30F-70A4D3CF20FF}" type="pres">
      <dgm:prSet presAssocID="{751C7680-41F7-4D33-BD87-48CAC469CF79}" presName="background" presStyleLbl="node0" presStyleIdx="1" presStyleCnt="2"/>
      <dgm:spPr/>
      <dgm:t>
        <a:bodyPr/>
        <a:lstStyle/>
        <a:p>
          <a:endParaRPr lang="es-CR"/>
        </a:p>
      </dgm:t>
    </dgm:pt>
    <dgm:pt modelId="{95B4748E-B9C6-4C0C-8075-4921BF94A23D}" type="pres">
      <dgm:prSet presAssocID="{751C7680-41F7-4D33-BD87-48CAC469CF79}" presName="text" presStyleLbl="fgAcc0" presStyleIdx="1" presStyleCnt="2" custScaleY="53709" custLinFactX="-31678" custLinFactY="20502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D03BE21F-D340-4825-B02D-D63B3A3A1DC0}" type="pres">
      <dgm:prSet presAssocID="{751C7680-41F7-4D33-BD87-48CAC469CF79}" presName="hierChild2" presStyleCnt="0"/>
      <dgm:spPr/>
      <dgm:t>
        <a:bodyPr/>
        <a:lstStyle/>
        <a:p>
          <a:endParaRPr lang="es-CR"/>
        </a:p>
      </dgm:t>
    </dgm:pt>
  </dgm:ptLst>
  <dgm:cxnLst>
    <dgm:cxn modelId="{06645B1A-E750-4EB6-B72B-D6DE72521F70}" type="presOf" srcId="{751C7680-41F7-4D33-BD87-48CAC469CF79}" destId="{95B4748E-B9C6-4C0C-8075-4921BF94A23D}" srcOrd="0" destOrd="0" presId="urn:microsoft.com/office/officeart/2005/8/layout/hierarchy1"/>
    <dgm:cxn modelId="{BEF43468-A77A-4FF9-89FA-DCE227D969F6}" type="presOf" srcId="{A18D4BB0-6ADD-4281-8B38-52C2AE856E2A}" destId="{20DF6375-40BF-4408-A725-DBA216A42619}" srcOrd="0" destOrd="0" presId="urn:microsoft.com/office/officeart/2005/8/layout/hierarchy1"/>
    <dgm:cxn modelId="{2E3D6208-1176-4798-A1FD-413E1BADDA8B}" type="presOf" srcId="{BC1E8E39-E3F5-415E-B11B-0BCD5648A4B5}" destId="{5751CC9C-25EE-443D-9D84-139619E8EB05}" srcOrd="0" destOrd="0" presId="urn:microsoft.com/office/officeart/2005/8/layout/hierarchy1"/>
    <dgm:cxn modelId="{7E22770F-1429-4126-8E39-780B8B185F78}" type="presOf" srcId="{015161BC-9362-4D8F-A865-87161FF05D92}" destId="{15D63604-4FC7-434D-B839-77FC876E8228}" srcOrd="0" destOrd="0" presId="urn:microsoft.com/office/officeart/2005/8/layout/hierarchy1"/>
    <dgm:cxn modelId="{80F4FB9C-9069-48A7-BDA9-924F210B8F17}" srcId="{A18D4BB0-6ADD-4281-8B38-52C2AE856E2A}" destId="{653CF005-ADCA-46E0-8512-0633B88558AF}" srcOrd="0" destOrd="0" parTransId="{0D8345CC-6B3B-426F-9F44-9C08D4BAED96}" sibTransId="{4BB0AE78-F08E-4F73-A838-4E229FEB7150}"/>
    <dgm:cxn modelId="{99A139B7-B152-45A4-8A29-66108C72329E}" type="presOf" srcId="{82BC43DE-45ED-4D29-ABE4-92348FDC16FE}" destId="{58F8D39C-1087-424A-8C39-4D2E0CEB4054}" srcOrd="0" destOrd="0" presId="urn:microsoft.com/office/officeart/2005/8/layout/hierarchy1"/>
    <dgm:cxn modelId="{8CBE7095-56E1-41C0-9002-2143F372EECF}" type="presOf" srcId="{CAB7FDCC-A2B8-47C6-8F2F-0C35F5FCA989}" destId="{1EEE6E03-B11C-4377-83C3-42102B610FB0}" srcOrd="0" destOrd="0" presId="urn:microsoft.com/office/officeart/2005/8/layout/hierarchy1"/>
    <dgm:cxn modelId="{7D482A95-D22E-408E-8078-64D40D8AD87D}" type="presOf" srcId="{09102182-F702-4C0C-AAFC-DA1DA84813FB}" destId="{41A1099D-EDC8-4CCA-98A0-85C1F7F8537B}" srcOrd="0" destOrd="0" presId="urn:microsoft.com/office/officeart/2005/8/layout/hierarchy1"/>
    <dgm:cxn modelId="{82C5BD60-59B9-4430-A922-091C2776B020}" type="presOf" srcId="{653CF005-ADCA-46E0-8512-0633B88558AF}" destId="{7E7D1DF4-9165-422A-87B3-275B4C214B66}" srcOrd="0" destOrd="0" presId="urn:microsoft.com/office/officeart/2005/8/layout/hierarchy1"/>
    <dgm:cxn modelId="{F3AEDE55-424F-42DE-8E3F-907C7A3F5B53}" srcId="{0706BA32-F839-43A1-8EB4-C0763FA1228F}" destId="{BC1E8E39-E3F5-415E-B11B-0BCD5648A4B5}" srcOrd="2" destOrd="0" parTransId="{A03149F8-1E06-43A0-B69E-47BE7CF70C21}" sibTransId="{E83D1BCE-2384-414C-B651-04EF20FBC111}"/>
    <dgm:cxn modelId="{97F71DD0-62CB-4AEB-A34A-D59A16E4963D}" type="presOf" srcId="{38C71C4F-CD17-4AE0-83C2-A67DDE616F4F}" destId="{281B1DB2-72D9-444F-BCA3-D07BDFFD107D}" srcOrd="0" destOrd="0" presId="urn:microsoft.com/office/officeart/2005/8/layout/hierarchy1"/>
    <dgm:cxn modelId="{E2D63C69-DE5F-4A84-A18C-216625804979}" srcId="{653CF005-ADCA-46E0-8512-0633B88558AF}" destId="{0706BA32-F839-43A1-8EB4-C0763FA1228F}" srcOrd="0" destOrd="0" parTransId="{112A91F3-00AF-4EFA-A5B1-4B2EC22FDD3D}" sibTransId="{C616187C-30F7-4F75-A9EB-C355D72B4027}"/>
    <dgm:cxn modelId="{C124B7BF-A8E3-4CDF-AFE3-8C050DB8F806}" type="presOf" srcId="{FCD494D6-A94E-42CB-AEF9-6FF0958E38FD}" destId="{B4199CD7-C059-4FFA-8176-BE470EBC2E43}" srcOrd="0" destOrd="0" presId="urn:microsoft.com/office/officeart/2005/8/layout/hierarchy1"/>
    <dgm:cxn modelId="{71BC07D0-C65E-4A0F-A0E5-008054EFC575}" type="presOf" srcId="{9187CEF6-5164-41D7-B867-E4BEA9E29CEE}" destId="{87DF0D1A-8EC1-4D40-A249-88AE54A0C634}" srcOrd="0" destOrd="0" presId="urn:microsoft.com/office/officeart/2005/8/layout/hierarchy1"/>
    <dgm:cxn modelId="{46CBED0A-28BA-40B9-B17E-0BDA7FB93345}" srcId="{A18D4BB0-6ADD-4281-8B38-52C2AE856E2A}" destId="{751C7680-41F7-4D33-BD87-48CAC469CF79}" srcOrd="1" destOrd="0" parTransId="{F7221DF8-C0D6-4A4B-9ED7-E8DE2055079C}" sibTransId="{EB64D6F6-CF73-498D-AC8B-8A5F27D1487A}"/>
    <dgm:cxn modelId="{26307B8F-A199-4C52-9D22-96124416C612}" type="presOf" srcId="{0706BA32-F839-43A1-8EB4-C0763FA1228F}" destId="{1C1EDDA0-C384-4597-A084-AF6ED98B9FFE}" srcOrd="0" destOrd="0" presId="urn:microsoft.com/office/officeart/2005/8/layout/hierarchy1"/>
    <dgm:cxn modelId="{3D02E89E-1D29-4F5B-A4FF-1B59C4A643B4}" srcId="{653CF005-ADCA-46E0-8512-0633B88558AF}" destId="{015161BC-9362-4D8F-A865-87161FF05D92}" srcOrd="1" destOrd="0" parTransId="{38C71C4F-CD17-4AE0-83C2-A67DDE616F4F}" sibTransId="{C2D10550-B178-4EF9-A541-F37B9B1DA982}"/>
    <dgm:cxn modelId="{5056C4D5-29BD-4FF4-BD8A-2E4EC0BB2AF4}" srcId="{0706BA32-F839-43A1-8EB4-C0763FA1228F}" destId="{9187CEF6-5164-41D7-B867-E4BEA9E29CEE}" srcOrd="0" destOrd="0" parTransId="{FCD494D6-A94E-42CB-AEF9-6FF0958E38FD}" sibTransId="{8A063CBE-03B1-4B4F-B524-5AC417655355}"/>
    <dgm:cxn modelId="{4443BD6C-27CA-4E9C-998F-0698C0D52152}" type="presOf" srcId="{112A91F3-00AF-4EFA-A5B1-4B2EC22FDD3D}" destId="{32A22A46-8C07-405F-9A39-5E483CAE27E0}" srcOrd="0" destOrd="0" presId="urn:microsoft.com/office/officeart/2005/8/layout/hierarchy1"/>
    <dgm:cxn modelId="{C2C0214A-1850-4D3F-ABCE-AD4BB4D5B03C}" type="presOf" srcId="{A03149F8-1E06-43A0-B69E-47BE7CF70C21}" destId="{7BB18EFF-E9F6-41D6-B88D-026C5F4DBE28}" srcOrd="0" destOrd="0" presId="urn:microsoft.com/office/officeart/2005/8/layout/hierarchy1"/>
    <dgm:cxn modelId="{E4A3AE36-8FCE-4023-9C88-72A834510F8D}" srcId="{015161BC-9362-4D8F-A865-87161FF05D92}" destId="{62632508-868E-4034-8099-748510F6D2D8}" srcOrd="0" destOrd="0" parTransId="{CAB7FDCC-A2B8-47C6-8F2F-0C35F5FCA989}" sibTransId="{02565A6E-F377-4C38-A1B6-3443DF1C7562}"/>
    <dgm:cxn modelId="{9DE5A0F4-7390-478D-8D25-26C302D691B8}" srcId="{0706BA32-F839-43A1-8EB4-C0763FA1228F}" destId="{82BC43DE-45ED-4D29-ABE4-92348FDC16FE}" srcOrd="1" destOrd="0" parTransId="{09102182-F702-4C0C-AAFC-DA1DA84813FB}" sibTransId="{22639E67-BBF7-4263-964E-67EE044809AD}"/>
    <dgm:cxn modelId="{3A45EAB8-C3A0-473E-A081-D178E65FA7B3}" type="presOf" srcId="{62632508-868E-4034-8099-748510F6D2D8}" destId="{8567FBE7-D60C-4F28-ACC7-C266AE4E23C5}" srcOrd="0" destOrd="0" presId="urn:microsoft.com/office/officeart/2005/8/layout/hierarchy1"/>
    <dgm:cxn modelId="{425304EC-A8D7-4CBC-B076-8DD286073699}" type="presParOf" srcId="{20DF6375-40BF-4408-A725-DBA216A42619}" destId="{230EFAF1-4C4E-4D22-B691-95803CBAE26D}" srcOrd="0" destOrd="0" presId="urn:microsoft.com/office/officeart/2005/8/layout/hierarchy1"/>
    <dgm:cxn modelId="{E6B411D9-546E-4FEC-ABBE-BB21D8AE9FC3}" type="presParOf" srcId="{230EFAF1-4C4E-4D22-B691-95803CBAE26D}" destId="{62B957F4-0E27-4D72-9B78-018FC0917BFA}" srcOrd="0" destOrd="0" presId="urn:microsoft.com/office/officeart/2005/8/layout/hierarchy1"/>
    <dgm:cxn modelId="{C2C60AE6-B4F8-4C24-A59F-4A6A24F2013C}" type="presParOf" srcId="{62B957F4-0E27-4D72-9B78-018FC0917BFA}" destId="{6C89C057-CADF-480A-9052-9B88E943ADC3}" srcOrd="0" destOrd="0" presId="urn:microsoft.com/office/officeart/2005/8/layout/hierarchy1"/>
    <dgm:cxn modelId="{957E2221-78B3-4F69-9846-9E97108EF2B3}" type="presParOf" srcId="{62B957F4-0E27-4D72-9B78-018FC0917BFA}" destId="{7E7D1DF4-9165-422A-87B3-275B4C214B66}" srcOrd="1" destOrd="0" presId="urn:microsoft.com/office/officeart/2005/8/layout/hierarchy1"/>
    <dgm:cxn modelId="{CB934735-9554-4DF7-BAA1-D5123A465626}" type="presParOf" srcId="{230EFAF1-4C4E-4D22-B691-95803CBAE26D}" destId="{E99BAB88-F7E8-42A3-A107-4A0FA6F10D1A}" srcOrd="1" destOrd="0" presId="urn:microsoft.com/office/officeart/2005/8/layout/hierarchy1"/>
    <dgm:cxn modelId="{ECF0C52D-ED05-440B-8AA5-5EB7B2BF6DD1}" type="presParOf" srcId="{E99BAB88-F7E8-42A3-A107-4A0FA6F10D1A}" destId="{32A22A46-8C07-405F-9A39-5E483CAE27E0}" srcOrd="0" destOrd="0" presId="urn:microsoft.com/office/officeart/2005/8/layout/hierarchy1"/>
    <dgm:cxn modelId="{BC64DC80-D721-4998-84BB-54306E8BE155}" type="presParOf" srcId="{E99BAB88-F7E8-42A3-A107-4A0FA6F10D1A}" destId="{36A5830B-EEA7-44AE-AD63-C983E71D4F5E}" srcOrd="1" destOrd="0" presId="urn:microsoft.com/office/officeart/2005/8/layout/hierarchy1"/>
    <dgm:cxn modelId="{E10DF307-C53E-4D98-865E-DD645FCE37D0}" type="presParOf" srcId="{36A5830B-EEA7-44AE-AD63-C983E71D4F5E}" destId="{856E3641-6F11-4D2E-B8D0-201DE8B54A35}" srcOrd="0" destOrd="0" presId="urn:microsoft.com/office/officeart/2005/8/layout/hierarchy1"/>
    <dgm:cxn modelId="{E0843E40-D99D-45C3-9AB9-A790EC90095C}" type="presParOf" srcId="{856E3641-6F11-4D2E-B8D0-201DE8B54A35}" destId="{69B869B7-8993-4E17-825F-F317AFA6656B}" srcOrd="0" destOrd="0" presId="urn:microsoft.com/office/officeart/2005/8/layout/hierarchy1"/>
    <dgm:cxn modelId="{4A350189-3DD7-41AB-A594-8A58F42F7E3D}" type="presParOf" srcId="{856E3641-6F11-4D2E-B8D0-201DE8B54A35}" destId="{1C1EDDA0-C384-4597-A084-AF6ED98B9FFE}" srcOrd="1" destOrd="0" presId="urn:microsoft.com/office/officeart/2005/8/layout/hierarchy1"/>
    <dgm:cxn modelId="{8A597E5A-67B3-42B3-BF89-A6AFBC13B953}" type="presParOf" srcId="{36A5830B-EEA7-44AE-AD63-C983E71D4F5E}" destId="{67417CAE-FA6A-49CB-B20B-B147F608E861}" srcOrd="1" destOrd="0" presId="urn:microsoft.com/office/officeart/2005/8/layout/hierarchy1"/>
    <dgm:cxn modelId="{86EFCC37-12B7-4096-90DD-AEB2EFBE8053}" type="presParOf" srcId="{67417CAE-FA6A-49CB-B20B-B147F608E861}" destId="{B4199CD7-C059-4FFA-8176-BE470EBC2E43}" srcOrd="0" destOrd="0" presId="urn:microsoft.com/office/officeart/2005/8/layout/hierarchy1"/>
    <dgm:cxn modelId="{5C2763AB-708B-464A-AEF0-9D8F7BDA8DEF}" type="presParOf" srcId="{67417CAE-FA6A-49CB-B20B-B147F608E861}" destId="{578564CE-04F0-4739-B4C5-9C9443598B07}" srcOrd="1" destOrd="0" presId="urn:microsoft.com/office/officeart/2005/8/layout/hierarchy1"/>
    <dgm:cxn modelId="{CA308610-7D9A-4CD4-B7F2-EB19EC285F1A}" type="presParOf" srcId="{578564CE-04F0-4739-B4C5-9C9443598B07}" destId="{BA1E2DDD-886E-4833-921E-3F2BDFC98F11}" srcOrd="0" destOrd="0" presId="urn:microsoft.com/office/officeart/2005/8/layout/hierarchy1"/>
    <dgm:cxn modelId="{870401A9-123D-4C5B-A960-AB50B71B782F}" type="presParOf" srcId="{BA1E2DDD-886E-4833-921E-3F2BDFC98F11}" destId="{0F3D442A-8DCF-4BF8-B3C3-4D1E0E902C1D}" srcOrd="0" destOrd="0" presId="urn:microsoft.com/office/officeart/2005/8/layout/hierarchy1"/>
    <dgm:cxn modelId="{FF172E60-D707-45BE-878C-BCC844C85132}" type="presParOf" srcId="{BA1E2DDD-886E-4833-921E-3F2BDFC98F11}" destId="{87DF0D1A-8EC1-4D40-A249-88AE54A0C634}" srcOrd="1" destOrd="0" presId="urn:microsoft.com/office/officeart/2005/8/layout/hierarchy1"/>
    <dgm:cxn modelId="{B060C5C9-9305-44E3-8783-61F66EA9CD77}" type="presParOf" srcId="{578564CE-04F0-4739-B4C5-9C9443598B07}" destId="{388FA041-CFC4-4D51-ACC8-09B606656E03}" srcOrd="1" destOrd="0" presId="urn:microsoft.com/office/officeart/2005/8/layout/hierarchy1"/>
    <dgm:cxn modelId="{F0EB6174-C4F4-4AE5-8ED5-FEE2A14E5A2C}" type="presParOf" srcId="{67417CAE-FA6A-49CB-B20B-B147F608E861}" destId="{41A1099D-EDC8-4CCA-98A0-85C1F7F8537B}" srcOrd="2" destOrd="0" presId="urn:microsoft.com/office/officeart/2005/8/layout/hierarchy1"/>
    <dgm:cxn modelId="{90E28871-A614-4281-BE22-CA65E8192EDE}" type="presParOf" srcId="{67417CAE-FA6A-49CB-B20B-B147F608E861}" destId="{095767D5-5390-4375-BF1C-3DA585513930}" srcOrd="3" destOrd="0" presId="urn:microsoft.com/office/officeart/2005/8/layout/hierarchy1"/>
    <dgm:cxn modelId="{F3DA0683-9204-4331-B549-F7A4DA2DA5E5}" type="presParOf" srcId="{095767D5-5390-4375-BF1C-3DA585513930}" destId="{8DFF2605-98C6-435F-A82A-0010F1B5D241}" srcOrd="0" destOrd="0" presId="urn:microsoft.com/office/officeart/2005/8/layout/hierarchy1"/>
    <dgm:cxn modelId="{0CAA5521-C428-4FA5-A8CE-C6FABE3864A4}" type="presParOf" srcId="{8DFF2605-98C6-435F-A82A-0010F1B5D241}" destId="{99908530-03EE-49CD-98D4-BC7FC7BAA217}" srcOrd="0" destOrd="0" presId="urn:microsoft.com/office/officeart/2005/8/layout/hierarchy1"/>
    <dgm:cxn modelId="{89B13CEF-BEA6-4716-B7B2-B7056D3FA5A5}" type="presParOf" srcId="{8DFF2605-98C6-435F-A82A-0010F1B5D241}" destId="{58F8D39C-1087-424A-8C39-4D2E0CEB4054}" srcOrd="1" destOrd="0" presId="urn:microsoft.com/office/officeart/2005/8/layout/hierarchy1"/>
    <dgm:cxn modelId="{45414E05-64E5-405F-9AE0-5938FE100ADD}" type="presParOf" srcId="{095767D5-5390-4375-BF1C-3DA585513930}" destId="{A09AD2C8-692A-47C5-AB4E-D66210A8B7F9}" srcOrd="1" destOrd="0" presId="urn:microsoft.com/office/officeart/2005/8/layout/hierarchy1"/>
    <dgm:cxn modelId="{A921103A-348B-4BA9-B9B7-E5686D127EA8}" type="presParOf" srcId="{67417CAE-FA6A-49CB-B20B-B147F608E861}" destId="{7BB18EFF-E9F6-41D6-B88D-026C5F4DBE28}" srcOrd="4" destOrd="0" presId="urn:microsoft.com/office/officeart/2005/8/layout/hierarchy1"/>
    <dgm:cxn modelId="{BA20C228-7478-4E88-BD72-6A51568B6A9F}" type="presParOf" srcId="{67417CAE-FA6A-49CB-B20B-B147F608E861}" destId="{E8F4EC8D-4333-416D-A9F0-94950A61CE79}" srcOrd="5" destOrd="0" presId="urn:microsoft.com/office/officeart/2005/8/layout/hierarchy1"/>
    <dgm:cxn modelId="{6B2AEB67-3C2A-48F9-8E4D-FE63EDCC9BC0}" type="presParOf" srcId="{E8F4EC8D-4333-416D-A9F0-94950A61CE79}" destId="{D88E99E8-D611-4A8B-A475-60E347C2CA02}" srcOrd="0" destOrd="0" presId="urn:microsoft.com/office/officeart/2005/8/layout/hierarchy1"/>
    <dgm:cxn modelId="{1B635351-8AD0-4311-9C5A-765A7B8FB40F}" type="presParOf" srcId="{D88E99E8-D611-4A8B-A475-60E347C2CA02}" destId="{E87E34DE-74C4-4767-8DBA-A9588D9496FD}" srcOrd="0" destOrd="0" presId="urn:microsoft.com/office/officeart/2005/8/layout/hierarchy1"/>
    <dgm:cxn modelId="{A54F2495-C4A4-4912-8D32-BEBB506B470D}" type="presParOf" srcId="{D88E99E8-D611-4A8B-A475-60E347C2CA02}" destId="{5751CC9C-25EE-443D-9D84-139619E8EB05}" srcOrd="1" destOrd="0" presId="urn:microsoft.com/office/officeart/2005/8/layout/hierarchy1"/>
    <dgm:cxn modelId="{F1F269B5-6A22-476C-89F4-6E22E79A88E9}" type="presParOf" srcId="{E8F4EC8D-4333-416D-A9F0-94950A61CE79}" destId="{E14E1F57-C6CB-4DF7-B772-B84E611D9CBD}" srcOrd="1" destOrd="0" presId="urn:microsoft.com/office/officeart/2005/8/layout/hierarchy1"/>
    <dgm:cxn modelId="{8E486041-4DD3-4721-A6E7-50E97A01DFA7}" type="presParOf" srcId="{E99BAB88-F7E8-42A3-A107-4A0FA6F10D1A}" destId="{281B1DB2-72D9-444F-BCA3-D07BDFFD107D}" srcOrd="2" destOrd="0" presId="urn:microsoft.com/office/officeart/2005/8/layout/hierarchy1"/>
    <dgm:cxn modelId="{FF073AA8-EA73-4729-98C9-BEFA2CB70EF8}" type="presParOf" srcId="{E99BAB88-F7E8-42A3-A107-4A0FA6F10D1A}" destId="{233A9BD8-23E2-4173-90A7-45FDAD34A64B}" srcOrd="3" destOrd="0" presId="urn:microsoft.com/office/officeart/2005/8/layout/hierarchy1"/>
    <dgm:cxn modelId="{5721B5AD-5B95-48AD-818D-1A5E7B02AC48}" type="presParOf" srcId="{233A9BD8-23E2-4173-90A7-45FDAD34A64B}" destId="{67D3E9CB-2C4F-4FAC-9464-00BC3351DAEF}" srcOrd="0" destOrd="0" presId="urn:microsoft.com/office/officeart/2005/8/layout/hierarchy1"/>
    <dgm:cxn modelId="{5E5AB665-82B7-4BBE-93A9-80A260B378D4}" type="presParOf" srcId="{67D3E9CB-2C4F-4FAC-9464-00BC3351DAEF}" destId="{CB612070-36ED-4173-8FCC-38F77C59703C}" srcOrd="0" destOrd="0" presId="urn:microsoft.com/office/officeart/2005/8/layout/hierarchy1"/>
    <dgm:cxn modelId="{DF52D8B9-C742-4C44-8E65-41A4E1B2D758}" type="presParOf" srcId="{67D3E9CB-2C4F-4FAC-9464-00BC3351DAEF}" destId="{15D63604-4FC7-434D-B839-77FC876E8228}" srcOrd="1" destOrd="0" presId="urn:microsoft.com/office/officeart/2005/8/layout/hierarchy1"/>
    <dgm:cxn modelId="{565E0A4A-7464-4CFD-A85E-0B629A1EDC73}" type="presParOf" srcId="{233A9BD8-23E2-4173-90A7-45FDAD34A64B}" destId="{9DBAF65A-17FA-4B29-B983-5FF8A91F0B8F}" srcOrd="1" destOrd="0" presId="urn:microsoft.com/office/officeart/2005/8/layout/hierarchy1"/>
    <dgm:cxn modelId="{6AFC5829-EDF6-4072-98C8-3A29194D5536}" type="presParOf" srcId="{9DBAF65A-17FA-4B29-B983-5FF8A91F0B8F}" destId="{1EEE6E03-B11C-4377-83C3-42102B610FB0}" srcOrd="0" destOrd="0" presId="urn:microsoft.com/office/officeart/2005/8/layout/hierarchy1"/>
    <dgm:cxn modelId="{12451E51-711A-428E-B23C-EE4D21F8E95E}" type="presParOf" srcId="{9DBAF65A-17FA-4B29-B983-5FF8A91F0B8F}" destId="{4B350C22-E832-44B3-B0F3-F110EEE23657}" srcOrd="1" destOrd="0" presId="urn:microsoft.com/office/officeart/2005/8/layout/hierarchy1"/>
    <dgm:cxn modelId="{C8319C97-2C48-4F52-8800-2AC02295B6CD}" type="presParOf" srcId="{4B350C22-E832-44B3-B0F3-F110EEE23657}" destId="{28824548-52D2-4E7B-A52F-6416D369A20E}" srcOrd="0" destOrd="0" presId="urn:microsoft.com/office/officeart/2005/8/layout/hierarchy1"/>
    <dgm:cxn modelId="{548F11DF-FFD6-4A5D-A3E5-0135ABBF6570}" type="presParOf" srcId="{28824548-52D2-4E7B-A52F-6416D369A20E}" destId="{803835CD-9403-4B77-A9CE-15218C549808}" srcOrd="0" destOrd="0" presId="urn:microsoft.com/office/officeart/2005/8/layout/hierarchy1"/>
    <dgm:cxn modelId="{635C69EB-6C81-4789-92DF-1045371AA103}" type="presParOf" srcId="{28824548-52D2-4E7B-A52F-6416D369A20E}" destId="{8567FBE7-D60C-4F28-ACC7-C266AE4E23C5}" srcOrd="1" destOrd="0" presId="urn:microsoft.com/office/officeart/2005/8/layout/hierarchy1"/>
    <dgm:cxn modelId="{F8F9F60B-1480-4B9F-B361-013743B025C8}" type="presParOf" srcId="{4B350C22-E832-44B3-B0F3-F110EEE23657}" destId="{525DB1A3-19A7-455D-BA2E-14E04ADFEEC7}" srcOrd="1" destOrd="0" presId="urn:microsoft.com/office/officeart/2005/8/layout/hierarchy1"/>
    <dgm:cxn modelId="{79DE05D5-82CE-4C47-B4CB-AB417324DEDB}" type="presParOf" srcId="{20DF6375-40BF-4408-A725-DBA216A42619}" destId="{3F55FF2D-5D23-40F8-9170-73DBB6EE667D}" srcOrd="1" destOrd="0" presId="urn:microsoft.com/office/officeart/2005/8/layout/hierarchy1"/>
    <dgm:cxn modelId="{843CEB6F-F6CB-4ADA-BA40-3131A9AC0A12}" type="presParOf" srcId="{3F55FF2D-5D23-40F8-9170-73DBB6EE667D}" destId="{D43AF4C9-7444-4CCE-8046-B4F90DB556FA}" srcOrd="0" destOrd="0" presId="urn:microsoft.com/office/officeart/2005/8/layout/hierarchy1"/>
    <dgm:cxn modelId="{8503B127-7FB0-4E67-AB68-60C9BA4AFB64}" type="presParOf" srcId="{D43AF4C9-7444-4CCE-8046-B4F90DB556FA}" destId="{E53FF9F2-CBB8-4E67-B30F-70A4D3CF20FF}" srcOrd="0" destOrd="0" presId="urn:microsoft.com/office/officeart/2005/8/layout/hierarchy1"/>
    <dgm:cxn modelId="{C66C773E-4B39-49EB-9B93-48E595383302}" type="presParOf" srcId="{D43AF4C9-7444-4CCE-8046-B4F90DB556FA}" destId="{95B4748E-B9C6-4C0C-8075-4921BF94A23D}" srcOrd="1" destOrd="0" presId="urn:microsoft.com/office/officeart/2005/8/layout/hierarchy1"/>
    <dgm:cxn modelId="{DD9BE3C8-1432-4C38-8A9B-D43885CC323C}" type="presParOf" srcId="{3F55FF2D-5D23-40F8-9170-73DBB6EE667D}" destId="{D03BE21F-D340-4825-B02D-D63B3A3A1DC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A18C5D-27CE-4C21-AECA-677A04DF7E40}" type="doc">
      <dgm:prSet loTypeId="urn:microsoft.com/office/officeart/2005/8/layout/bProcess3" loCatId="process" qsTypeId="urn:microsoft.com/office/officeart/2005/8/quickstyle/simple1" qsCatId="simple" csTypeId="urn:microsoft.com/office/officeart/2005/8/colors/accent1_1" csCatId="accent1" phldr="1"/>
      <dgm:spPr/>
    </dgm:pt>
    <dgm:pt modelId="{74A0137F-45F8-46C9-AD0E-8FA55B629C19}">
      <dgm:prSet phldrT="[Texto]"/>
      <dgm:spPr/>
      <dgm:t>
        <a:bodyPr/>
        <a:lstStyle/>
        <a:p>
          <a:r>
            <a:rPr lang="es-ES" dirty="0"/>
            <a:t>Dirección de Vida Estudiantil</a:t>
          </a:r>
        </a:p>
      </dgm:t>
    </dgm:pt>
    <dgm:pt modelId="{9F83D5C8-ADAA-407B-AAB7-8AF5AF493D26}" type="parTrans" cxnId="{F9D14085-0821-47E9-8D44-F3D381A70A59}">
      <dgm:prSet/>
      <dgm:spPr/>
      <dgm:t>
        <a:bodyPr/>
        <a:lstStyle/>
        <a:p>
          <a:endParaRPr lang="es-ES"/>
        </a:p>
      </dgm:t>
    </dgm:pt>
    <dgm:pt modelId="{B0A3DF21-76EF-45E7-9677-8ECFE53A2062}" type="sibTrans" cxnId="{F9D14085-0821-47E9-8D44-F3D381A70A59}">
      <dgm:prSet/>
      <dgm:spPr/>
      <dgm:t>
        <a:bodyPr/>
        <a:lstStyle/>
        <a:p>
          <a:endParaRPr lang="es-ES"/>
        </a:p>
      </dgm:t>
    </dgm:pt>
    <dgm:pt modelId="{0EFE3541-6A15-4B02-BAFE-783694840CBA}">
      <dgm:prSet phldrT="[Texto]"/>
      <dgm:spPr/>
      <dgm:t>
        <a:bodyPr/>
        <a:lstStyle/>
        <a:p>
          <a:r>
            <a:rPr lang="es-ES" dirty="0"/>
            <a:t>Dirección de </a:t>
          </a:r>
          <a:r>
            <a:rPr lang="es-ES" dirty="0" smtClean="0"/>
            <a:t>Educación Privada</a:t>
          </a:r>
          <a:endParaRPr lang="es-ES" dirty="0"/>
        </a:p>
      </dgm:t>
    </dgm:pt>
    <dgm:pt modelId="{9EC7756D-CB63-421B-9905-8553859FD58B}" type="parTrans" cxnId="{65949CDA-8E41-488A-8454-3653D72AF53C}">
      <dgm:prSet/>
      <dgm:spPr/>
      <dgm:t>
        <a:bodyPr/>
        <a:lstStyle/>
        <a:p>
          <a:endParaRPr lang="es-ES"/>
        </a:p>
      </dgm:t>
    </dgm:pt>
    <dgm:pt modelId="{8AC4797C-11E4-4C7C-A294-4EDBB98CE8CD}" type="sibTrans" cxnId="{65949CDA-8E41-488A-8454-3653D72AF53C}">
      <dgm:prSet/>
      <dgm:spPr/>
      <dgm:t>
        <a:bodyPr/>
        <a:lstStyle/>
        <a:p>
          <a:endParaRPr lang="es-ES"/>
        </a:p>
      </dgm:t>
    </dgm:pt>
    <dgm:pt modelId="{41402FE7-12EB-48EE-B81A-37F5432A063F}" type="pres">
      <dgm:prSet presAssocID="{A1A18C5D-27CE-4C21-AECA-677A04DF7E40}" presName="Name0" presStyleCnt="0">
        <dgm:presLayoutVars>
          <dgm:dir/>
          <dgm:resizeHandles val="exact"/>
        </dgm:presLayoutVars>
      </dgm:prSet>
      <dgm:spPr/>
    </dgm:pt>
    <dgm:pt modelId="{0CC8271E-31FC-43AB-A5D3-46D6947DF1DF}" type="pres">
      <dgm:prSet presAssocID="{74A0137F-45F8-46C9-AD0E-8FA55B629C1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105F32-48CB-45BD-80B4-CBE23EA71A5C}" type="pres">
      <dgm:prSet presAssocID="{B0A3DF21-76EF-45E7-9677-8ECFE53A2062}" presName="sibTrans" presStyleLbl="sibTrans1D1" presStyleIdx="0" presStyleCnt="1"/>
      <dgm:spPr/>
      <dgm:t>
        <a:bodyPr/>
        <a:lstStyle/>
        <a:p>
          <a:endParaRPr lang="en-US"/>
        </a:p>
      </dgm:t>
    </dgm:pt>
    <dgm:pt modelId="{427F39F7-CD53-41CE-AD7F-AD9501F3975A}" type="pres">
      <dgm:prSet presAssocID="{B0A3DF21-76EF-45E7-9677-8ECFE53A2062}" presName="connectorText" presStyleLbl="sibTrans1D1" presStyleIdx="0" presStyleCnt="1"/>
      <dgm:spPr/>
      <dgm:t>
        <a:bodyPr/>
        <a:lstStyle/>
        <a:p>
          <a:endParaRPr lang="en-US"/>
        </a:p>
      </dgm:t>
    </dgm:pt>
    <dgm:pt modelId="{C49BCC24-1E76-4CB9-AD66-0F208B28EA51}" type="pres">
      <dgm:prSet presAssocID="{0EFE3541-6A15-4B02-BAFE-783694840CBA}" presName="node" presStyleLbl="node1" presStyleIdx="1" presStyleCnt="2" custLinFactNeighborX="8355" custLinFactNeighborY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8A8DA8-0D11-4DD1-BD15-599F0E2FBD94}" type="presOf" srcId="{0EFE3541-6A15-4B02-BAFE-783694840CBA}" destId="{C49BCC24-1E76-4CB9-AD66-0F208B28EA51}" srcOrd="0" destOrd="0" presId="urn:microsoft.com/office/officeart/2005/8/layout/bProcess3"/>
    <dgm:cxn modelId="{7E1BB784-691B-422B-9C06-A828DB4E98C6}" type="presOf" srcId="{B0A3DF21-76EF-45E7-9677-8ECFE53A2062}" destId="{34105F32-48CB-45BD-80B4-CBE23EA71A5C}" srcOrd="0" destOrd="0" presId="urn:microsoft.com/office/officeart/2005/8/layout/bProcess3"/>
    <dgm:cxn modelId="{F9D14085-0821-47E9-8D44-F3D381A70A59}" srcId="{A1A18C5D-27CE-4C21-AECA-677A04DF7E40}" destId="{74A0137F-45F8-46C9-AD0E-8FA55B629C19}" srcOrd="0" destOrd="0" parTransId="{9F83D5C8-ADAA-407B-AAB7-8AF5AF493D26}" sibTransId="{B0A3DF21-76EF-45E7-9677-8ECFE53A2062}"/>
    <dgm:cxn modelId="{88347C7E-871E-43B7-BBC7-3AC7E45690B3}" type="presOf" srcId="{A1A18C5D-27CE-4C21-AECA-677A04DF7E40}" destId="{41402FE7-12EB-48EE-B81A-37F5432A063F}" srcOrd="0" destOrd="0" presId="urn:microsoft.com/office/officeart/2005/8/layout/bProcess3"/>
    <dgm:cxn modelId="{D2ADA287-9CEB-417B-970F-0C2C13354C11}" type="presOf" srcId="{B0A3DF21-76EF-45E7-9677-8ECFE53A2062}" destId="{427F39F7-CD53-41CE-AD7F-AD9501F3975A}" srcOrd="1" destOrd="0" presId="urn:microsoft.com/office/officeart/2005/8/layout/bProcess3"/>
    <dgm:cxn modelId="{65949CDA-8E41-488A-8454-3653D72AF53C}" srcId="{A1A18C5D-27CE-4C21-AECA-677A04DF7E40}" destId="{0EFE3541-6A15-4B02-BAFE-783694840CBA}" srcOrd="1" destOrd="0" parTransId="{9EC7756D-CB63-421B-9905-8553859FD58B}" sibTransId="{8AC4797C-11E4-4C7C-A294-4EDBB98CE8CD}"/>
    <dgm:cxn modelId="{DBEC3BF9-7665-4711-BF3A-78B12C3C75DE}" type="presOf" srcId="{74A0137F-45F8-46C9-AD0E-8FA55B629C19}" destId="{0CC8271E-31FC-43AB-A5D3-46D6947DF1DF}" srcOrd="0" destOrd="0" presId="urn:microsoft.com/office/officeart/2005/8/layout/bProcess3"/>
    <dgm:cxn modelId="{659D0A8C-AF4E-4AEB-A4B5-69945E868FC6}" type="presParOf" srcId="{41402FE7-12EB-48EE-B81A-37F5432A063F}" destId="{0CC8271E-31FC-43AB-A5D3-46D6947DF1DF}" srcOrd="0" destOrd="0" presId="urn:microsoft.com/office/officeart/2005/8/layout/bProcess3"/>
    <dgm:cxn modelId="{317FA862-7781-4B5B-ACC2-81EB0D8D55BA}" type="presParOf" srcId="{41402FE7-12EB-48EE-B81A-37F5432A063F}" destId="{34105F32-48CB-45BD-80B4-CBE23EA71A5C}" srcOrd="1" destOrd="0" presId="urn:microsoft.com/office/officeart/2005/8/layout/bProcess3"/>
    <dgm:cxn modelId="{FE4F10E3-C095-42B7-8208-520564545D39}" type="presParOf" srcId="{34105F32-48CB-45BD-80B4-CBE23EA71A5C}" destId="{427F39F7-CD53-41CE-AD7F-AD9501F3975A}" srcOrd="0" destOrd="0" presId="urn:microsoft.com/office/officeart/2005/8/layout/bProcess3"/>
    <dgm:cxn modelId="{04D4E97B-D691-470C-ADD5-9CBCEF08CC28}" type="presParOf" srcId="{41402FE7-12EB-48EE-B81A-37F5432A063F}" destId="{C49BCC24-1E76-4CB9-AD66-0F208B28EA51}" srcOrd="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1A18C5D-27CE-4C21-AECA-677A04DF7E40}" type="doc">
      <dgm:prSet loTypeId="urn:microsoft.com/office/officeart/2005/8/layout/bProcess3" loCatId="process" qsTypeId="urn:microsoft.com/office/officeart/2005/8/quickstyle/simple1" qsCatId="simple" csTypeId="urn:microsoft.com/office/officeart/2005/8/colors/accent1_1" csCatId="accent1" phldr="1"/>
      <dgm:spPr/>
    </dgm:pt>
    <dgm:pt modelId="{74A0137F-45F8-46C9-AD0E-8FA55B629C19}">
      <dgm:prSet phldrT="[Texto]"/>
      <dgm:spPr/>
      <dgm:t>
        <a:bodyPr/>
        <a:lstStyle/>
        <a:p>
          <a:r>
            <a:rPr lang="es-ES" dirty="0"/>
            <a:t>Dirección de Programas de Equidad</a:t>
          </a:r>
        </a:p>
      </dgm:t>
    </dgm:pt>
    <dgm:pt modelId="{9F83D5C8-ADAA-407B-AAB7-8AF5AF493D26}" type="parTrans" cxnId="{F9D14085-0821-47E9-8D44-F3D381A70A59}">
      <dgm:prSet/>
      <dgm:spPr/>
      <dgm:t>
        <a:bodyPr/>
        <a:lstStyle/>
        <a:p>
          <a:endParaRPr lang="es-ES"/>
        </a:p>
      </dgm:t>
    </dgm:pt>
    <dgm:pt modelId="{B0A3DF21-76EF-45E7-9677-8ECFE53A2062}" type="sibTrans" cxnId="{F9D14085-0821-47E9-8D44-F3D381A70A59}">
      <dgm:prSet/>
      <dgm:spPr/>
      <dgm:t>
        <a:bodyPr/>
        <a:lstStyle/>
        <a:p>
          <a:endParaRPr lang="es-ES"/>
        </a:p>
      </dgm:t>
    </dgm:pt>
    <dgm:pt modelId="{F66551EB-7486-48E4-8E6B-E61C6052015C}" type="pres">
      <dgm:prSet presAssocID="{A1A18C5D-27CE-4C21-AECA-677A04DF7E40}" presName="Name0" presStyleCnt="0">
        <dgm:presLayoutVars>
          <dgm:dir/>
          <dgm:resizeHandles val="exact"/>
        </dgm:presLayoutVars>
      </dgm:prSet>
      <dgm:spPr/>
    </dgm:pt>
    <dgm:pt modelId="{04538FAA-61D0-4BC3-AFB1-46BEF01C8D6B}" type="pres">
      <dgm:prSet presAssocID="{74A0137F-45F8-46C9-AD0E-8FA55B629C19}" presName="node" presStyleLbl="node1" presStyleIdx="0" presStyleCnt="1" custLinFactNeighborX="-9115" custLinFactNeighborY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925CD3-331B-48C4-9A8C-9465A2B62732}" type="presOf" srcId="{74A0137F-45F8-46C9-AD0E-8FA55B629C19}" destId="{04538FAA-61D0-4BC3-AFB1-46BEF01C8D6B}" srcOrd="0" destOrd="0" presId="urn:microsoft.com/office/officeart/2005/8/layout/bProcess3"/>
    <dgm:cxn modelId="{EC0F6B09-FB11-4AA5-B72F-D53343A455AD}" type="presOf" srcId="{A1A18C5D-27CE-4C21-AECA-677A04DF7E40}" destId="{F66551EB-7486-48E4-8E6B-E61C6052015C}" srcOrd="0" destOrd="0" presId="urn:microsoft.com/office/officeart/2005/8/layout/bProcess3"/>
    <dgm:cxn modelId="{F9D14085-0821-47E9-8D44-F3D381A70A59}" srcId="{A1A18C5D-27CE-4C21-AECA-677A04DF7E40}" destId="{74A0137F-45F8-46C9-AD0E-8FA55B629C19}" srcOrd="0" destOrd="0" parTransId="{9F83D5C8-ADAA-407B-AAB7-8AF5AF493D26}" sibTransId="{B0A3DF21-76EF-45E7-9677-8ECFE53A2062}"/>
    <dgm:cxn modelId="{40061A2B-B623-4936-AFD6-56F3E473D5B9}" type="presParOf" srcId="{F66551EB-7486-48E4-8E6B-E61C6052015C}" destId="{04538FAA-61D0-4BC3-AFB1-46BEF01C8D6B}" srcOrd="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1A18C5D-27CE-4C21-AECA-677A04DF7E40}" type="doc">
      <dgm:prSet loTypeId="urn:microsoft.com/office/officeart/2005/8/layout/bProcess3" loCatId="process" qsTypeId="urn:microsoft.com/office/officeart/2005/8/quickstyle/simple1" qsCatId="simple" csTypeId="urn:microsoft.com/office/officeart/2005/8/colors/accent1_1" csCatId="accent1" phldr="1"/>
      <dgm:spPr/>
    </dgm:pt>
    <dgm:pt modelId="{74A0137F-45F8-46C9-AD0E-8FA55B629C19}">
      <dgm:prSet phldrT="[Texto]"/>
      <dgm:spPr/>
      <dgm:t>
        <a:bodyPr/>
        <a:lstStyle/>
        <a:p>
          <a:r>
            <a:rPr lang="es-ES" dirty="0"/>
            <a:t>Dirección de </a:t>
          </a:r>
          <a:r>
            <a:rPr lang="es-ES" dirty="0" smtClean="0"/>
            <a:t>Promoción de la Salud</a:t>
          </a:r>
          <a:endParaRPr lang="es-ES" dirty="0"/>
        </a:p>
      </dgm:t>
    </dgm:pt>
    <dgm:pt modelId="{9F83D5C8-ADAA-407B-AAB7-8AF5AF493D26}" type="parTrans" cxnId="{F9D14085-0821-47E9-8D44-F3D381A70A59}">
      <dgm:prSet/>
      <dgm:spPr/>
      <dgm:t>
        <a:bodyPr/>
        <a:lstStyle/>
        <a:p>
          <a:endParaRPr lang="es-ES"/>
        </a:p>
      </dgm:t>
    </dgm:pt>
    <dgm:pt modelId="{B0A3DF21-76EF-45E7-9677-8ECFE53A2062}" type="sibTrans" cxnId="{F9D14085-0821-47E9-8D44-F3D381A70A59}">
      <dgm:prSet/>
      <dgm:spPr/>
      <dgm:t>
        <a:bodyPr/>
        <a:lstStyle/>
        <a:p>
          <a:endParaRPr lang="es-ES"/>
        </a:p>
      </dgm:t>
    </dgm:pt>
    <dgm:pt modelId="{0EFE3541-6A15-4B02-BAFE-783694840CBA}">
      <dgm:prSet phldrT="[Texto]"/>
      <dgm:spPr/>
      <dgm:t>
        <a:bodyPr/>
        <a:lstStyle/>
        <a:p>
          <a:r>
            <a:rPr lang="es-ES" dirty="0"/>
            <a:t>Dirección de </a:t>
          </a:r>
          <a:r>
            <a:rPr lang="es-ES" dirty="0" smtClean="0"/>
            <a:t>Nutrición</a:t>
          </a:r>
          <a:endParaRPr lang="es-ES" dirty="0"/>
        </a:p>
      </dgm:t>
    </dgm:pt>
    <dgm:pt modelId="{9EC7756D-CB63-421B-9905-8553859FD58B}" type="parTrans" cxnId="{65949CDA-8E41-488A-8454-3653D72AF53C}">
      <dgm:prSet/>
      <dgm:spPr/>
      <dgm:t>
        <a:bodyPr/>
        <a:lstStyle/>
        <a:p>
          <a:endParaRPr lang="es-ES"/>
        </a:p>
      </dgm:t>
    </dgm:pt>
    <dgm:pt modelId="{8AC4797C-11E4-4C7C-A294-4EDBB98CE8CD}" type="sibTrans" cxnId="{65949CDA-8E41-488A-8454-3653D72AF53C}">
      <dgm:prSet/>
      <dgm:spPr/>
      <dgm:t>
        <a:bodyPr/>
        <a:lstStyle/>
        <a:p>
          <a:endParaRPr lang="es-ES"/>
        </a:p>
      </dgm:t>
    </dgm:pt>
    <dgm:pt modelId="{41402FE7-12EB-48EE-B81A-37F5432A063F}" type="pres">
      <dgm:prSet presAssocID="{A1A18C5D-27CE-4C21-AECA-677A04DF7E40}" presName="Name0" presStyleCnt="0">
        <dgm:presLayoutVars>
          <dgm:dir/>
          <dgm:resizeHandles val="exact"/>
        </dgm:presLayoutVars>
      </dgm:prSet>
      <dgm:spPr/>
    </dgm:pt>
    <dgm:pt modelId="{0CC8271E-31FC-43AB-A5D3-46D6947DF1DF}" type="pres">
      <dgm:prSet presAssocID="{74A0137F-45F8-46C9-AD0E-8FA55B629C1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105F32-48CB-45BD-80B4-CBE23EA71A5C}" type="pres">
      <dgm:prSet presAssocID="{B0A3DF21-76EF-45E7-9677-8ECFE53A2062}" presName="sibTrans" presStyleLbl="sibTrans1D1" presStyleIdx="0" presStyleCnt="1"/>
      <dgm:spPr/>
      <dgm:t>
        <a:bodyPr/>
        <a:lstStyle/>
        <a:p>
          <a:endParaRPr lang="en-US"/>
        </a:p>
      </dgm:t>
    </dgm:pt>
    <dgm:pt modelId="{427F39F7-CD53-41CE-AD7F-AD9501F3975A}" type="pres">
      <dgm:prSet presAssocID="{B0A3DF21-76EF-45E7-9677-8ECFE53A2062}" presName="connectorText" presStyleLbl="sibTrans1D1" presStyleIdx="0" presStyleCnt="1"/>
      <dgm:spPr/>
      <dgm:t>
        <a:bodyPr/>
        <a:lstStyle/>
        <a:p>
          <a:endParaRPr lang="en-US"/>
        </a:p>
      </dgm:t>
    </dgm:pt>
    <dgm:pt modelId="{C49BCC24-1E76-4CB9-AD66-0F208B28EA51}" type="pres">
      <dgm:prSet presAssocID="{0EFE3541-6A15-4B02-BAFE-783694840CBA}" presName="node" presStyleLbl="node1" presStyleIdx="1" presStyleCnt="2" custLinFactNeighborX="8355" custLinFactNeighborY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949CDA-8E41-488A-8454-3653D72AF53C}" srcId="{A1A18C5D-27CE-4C21-AECA-677A04DF7E40}" destId="{0EFE3541-6A15-4B02-BAFE-783694840CBA}" srcOrd="1" destOrd="0" parTransId="{9EC7756D-CB63-421B-9905-8553859FD58B}" sibTransId="{8AC4797C-11E4-4C7C-A294-4EDBB98CE8CD}"/>
    <dgm:cxn modelId="{6CCEB932-27C9-4272-A1FD-2D7E42EE3E12}" type="presOf" srcId="{B0A3DF21-76EF-45E7-9677-8ECFE53A2062}" destId="{34105F32-48CB-45BD-80B4-CBE23EA71A5C}" srcOrd="0" destOrd="0" presId="urn:microsoft.com/office/officeart/2005/8/layout/bProcess3"/>
    <dgm:cxn modelId="{2DE3A234-FCE9-4990-8663-E59E31A43427}" type="presOf" srcId="{A1A18C5D-27CE-4C21-AECA-677A04DF7E40}" destId="{41402FE7-12EB-48EE-B81A-37F5432A063F}" srcOrd="0" destOrd="0" presId="urn:microsoft.com/office/officeart/2005/8/layout/bProcess3"/>
    <dgm:cxn modelId="{F90D61AF-3530-471C-B9BA-0351AD89F7F4}" type="presOf" srcId="{B0A3DF21-76EF-45E7-9677-8ECFE53A2062}" destId="{427F39F7-CD53-41CE-AD7F-AD9501F3975A}" srcOrd="1" destOrd="0" presId="urn:microsoft.com/office/officeart/2005/8/layout/bProcess3"/>
    <dgm:cxn modelId="{F9D14085-0821-47E9-8D44-F3D381A70A59}" srcId="{A1A18C5D-27CE-4C21-AECA-677A04DF7E40}" destId="{74A0137F-45F8-46C9-AD0E-8FA55B629C19}" srcOrd="0" destOrd="0" parTransId="{9F83D5C8-ADAA-407B-AAB7-8AF5AF493D26}" sibTransId="{B0A3DF21-76EF-45E7-9677-8ECFE53A2062}"/>
    <dgm:cxn modelId="{7BAE5577-D889-4709-BE64-90F340844157}" type="presOf" srcId="{0EFE3541-6A15-4B02-BAFE-783694840CBA}" destId="{C49BCC24-1E76-4CB9-AD66-0F208B28EA51}" srcOrd="0" destOrd="0" presId="urn:microsoft.com/office/officeart/2005/8/layout/bProcess3"/>
    <dgm:cxn modelId="{DAC94C84-B5F2-4842-9076-885507C38BC1}" type="presOf" srcId="{74A0137F-45F8-46C9-AD0E-8FA55B629C19}" destId="{0CC8271E-31FC-43AB-A5D3-46D6947DF1DF}" srcOrd="0" destOrd="0" presId="urn:microsoft.com/office/officeart/2005/8/layout/bProcess3"/>
    <dgm:cxn modelId="{5732ECF4-6347-4ED3-BFF2-1A084C4A76AD}" type="presParOf" srcId="{41402FE7-12EB-48EE-B81A-37F5432A063F}" destId="{0CC8271E-31FC-43AB-A5D3-46D6947DF1DF}" srcOrd="0" destOrd="0" presId="urn:microsoft.com/office/officeart/2005/8/layout/bProcess3"/>
    <dgm:cxn modelId="{22052F2B-1B54-4F02-8461-6BA0A5056D74}" type="presParOf" srcId="{41402FE7-12EB-48EE-B81A-37F5432A063F}" destId="{34105F32-48CB-45BD-80B4-CBE23EA71A5C}" srcOrd="1" destOrd="0" presId="urn:microsoft.com/office/officeart/2005/8/layout/bProcess3"/>
    <dgm:cxn modelId="{BE15F96D-B292-41B7-A304-03B1A620AF54}" type="presParOf" srcId="{34105F32-48CB-45BD-80B4-CBE23EA71A5C}" destId="{427F39F7-CD53-41CE-AD7F-AD9501F3975A}" srcOrd="0" destOrd="0" presId="urn:microsoft.com/office/officeart/2005/8/layout/bProcess3"/>
    <dgm:cxn modelId="{1839D6B3-B0EC-4AAA-B8B3-E524BCDE5E7E}" type="presParOf" srcId="{41402FE7-12EB-48EE-B81A-37F5432A063F}" destId="{C49BCC24-1E76-4CB9-AD66-0F208B28EA51}" srcOrd="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86D68AD-2BA9-4204-A1A1-F5D41FC1D24A}" type="doc">
      <dgm:prSet loTypeId="urn:microsoft.com/office/officeart/2005/8/layout/process1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CR"/>
        </a:p>
      </dgm:t>
    </dgm:pt>
    <dgm:pt modelId="{C179760D-4212-4A0B-93E7-D17E0D31CE6B}">
      <dgm:prSet phldrT="[Texto]"/>
      <dgm:spPr/>
      <dgm:t>
        <a:bodyPr/>
        <a:lstStyle/>
        <a:p>
          <a:r>
            <a:rPr lang="es-CR" dirty="0" smtClean="0">
              <a:solidFill>
                <a:schemeClr val="tx1"/>
              </a:solidFill>
              <a:latin typeface="Calibri Light" panose="020F0302020204030204" pitchFamily="34" charset="0"/>
            </a:rPr>
            <a:t>Octavo </a:t>
          </a:r>
          <a:r>
            <a:rPr lang="es-CR" dirty="0" smtClean="0">
              <a:latin typeface="Calibri Light" panose="020F0302020204030204" pitchFamily="34" charset="0"/>
            </a:rPr>
            <a:t>(segundo año)</a:t>
          </a:r>
          <a:endParaRPr lang="es-CR" dirty="0"/>
        </a:p>
      </dgm:t>
    </dgm:pt>
    <dgm:pt modelId="{E67117F6-7C2C-4376-BE79-C77DACA326C7}" type="parTrans" cxnId="{5D3E444C-EFBD-4924-B9C0-A8A7BC24DBC9}">
      <dgm:prSet/>
      <dgm:spPr/>
      <dgm:t>
        <a:bodyPr/>
        <a:lstStyle/>
        <a:p>
          <a:endParaRPr lang="es-CR"/>
        </a:p>
      </dgm:t>
    </dgm:pt>
    <dgm:pt modelId="{5BEAC048-E479-44D7-81DE-85533E215FB3}" type="sibTrans" cxnId="{5D3E444C-EFBD-4924-B9C0-A8A7BC24DBC9}">
      <dgm:prSet/>
      <dgm:spPr/>
      <dgm:t>
        <a:bodyPr/>
        <a:lstStyle/>
        <a:p>
          <a:endParaRPr lang="es-CR"/>
        </a:p>
      </dgm:t>
    </dgm:pt>
    <dgm:pt modelId="{1BC119E3-2549-43AB-83A5-84705B2B9D53}">
      <dgm:prSet/>
      <dgm:spPr/>
      <dgm:t>
        <a:bodyPr/>
        <a:lstStyle/>
        <a:p>
          <a:r>
            <a:rPr lang="es-CR" dirty="0" smtClean="0">
              <a:solidFill>
                <a:schemeClr val="tx1"/>
              </a:solidFill>
              <a:latin typeface="Calibri Light" panose="020F0302020204030204" pitchFamily="34" charset="0"/>
            </a:rPr>
            <a:t>Noveno</a:t>
          </a:r>
          <a:r>
            <a:rPr lang="es-CR" dirty="0" smtClean="0">
              <a:latin typeface="Calibri Light" panose="020F0302020204030204" pitchFamily="34" charset="0"/>
            </a:rPr>
            <a:t> (tercer año)</a:t>
          </a:r>
        </a:p>
      </dgm:t>
    </dgm:pt>
    <dgm:pt modelId="{292077D2-A4BF-4746-882C-E8962734B8B4}" type="parTrans" cxnId="{7B2B3398-7CA7-44D6-A63B-AB91EE64709F}">
      <dgm:prSet/>
      <dgm:spPr/>
      <dgm:t>
        <a:bodyPr/>
        <a:lstStyle/>
        <a:p>
          <a:endParaRPr lang="es-CR"/>
        </a:p>
      </dgm:t>
    </dgm:pt>
    <dgm:pt modelId="{ECBCD7EE-B7D9-4647-A8B2-13E7A0ADBB44}" type="sibTrans" cxnId="{7B2B3398-7CA7-44D6-A63B-AB91EE64709F}">
      <dgm:prSet/>
      <dgm:spPr/>
      <dgm:t>
        <a:bodyPr/>
        <a:lstStyle/>
        <a:p>
          <a:endParaRPr lang="es-CR"/>
        </a:p>
      </dgm:t>
    </dgm:pt>
    <dgm:pt modelId="{1A16D3D1-FB3A-46C3-A5F7-FB4BE0F8018F}">
      <dgm:prSet/>
      <dgm:spPr/>
      <dgm:t>
        <a:bodyPr/>
        <a:lstStyle/>
        <a:p>
          <a:r>
            <a:rPr lang="es-CR" dirty="0" smtClean="0">
              <a:solidFill>
                <a:schemeClr val="tx1"/>
              </a:solidFill>
              <a:latin typeface="Calibri Light" panose="020F0302020204030204" pitchFamily="34" charset="0"/>
            </a:rPr>
            <a:t>Décimo </a:t>
          </a:r>
          <a:r>
            <a:rPr lang="es-CR" dirty="0" smtClean="0">
              <a:latin typeface="Calibri Light" panose="020F0302020204030204" pitchFamily="34" charset="0"/>
            </a:rPr>
            <a:t>(cuarto año)</a:t>
          </a:r>
        </a:p>
      </dgm:t>
    </dgm:pt>
    <dgm:pt modelId="{5EF62FB8-EACC-4B5F-AE57-802EA8F3D24A}" type="parTrans" cxnId="{E2B6A172-DEE1-44F4-9918-78D3FDEC3F71}">
      <dgm:prSet/>
      <dgm:spPr/>
      <dgm:t>
        <a:bodyPr/>
        <a:lstStyle/>
        <a:p>
          <a:endParaRPr lang="es-CR"/>
        </a:p>
      </dgm:t>
    </dgm:pt>
    <dgm:pt modelId="{32B1C2DF-0591-453C-87D6-052387DEA215}" type="sibTrans" cxnId="{E2B6A172-DEE1-44F4-9918-78D3FDEC3F71}">
      <dgm:prSet/>
      <dgm:spPr/>
      <dgm:t>
        <a:bodyPr/>
        <a:lstStyle/>
        <a:p>
          <a:endParaRPr lang="es-CR"/>
        </a:p>
      </dgm:t>
    </dgm:pt>
    <dgm:pt modelId="{DC7555CA-540A-43F9-ADE5-4B597C507BAF}" type="pres">
      <dgm:prSet presAssocID="{F86D68AD-2BA9-4204-A1A1-F5D41FC1D24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3651746D-DAD4-42AD-A38C-2AC5D6440D31}" type="pres">
      <dgm:prSet presAssocID="{C179760D-4212-4A0B-93E7-D17E0D31CE6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63A7A004-623D-41D7-A731-294AD517AB74}" type="pres">
      <dgm:prSet presAssocID="{5BEAC048-E479-44D7-81DE-85533E215FB3}" presName="sibTrans" presStyleLbl="sibTrans2D1" presStyleIdx="0" presStyleCnt="2"/>
      <dgm:spPr/>
      <dgm:t>
        <a:bodyPr/>
        <a:lstStyle/>
        <a:p>
          <a:endParaRPr lang="es-CR"/>
        </a:p>
      </dgm:t>
    </dgm:pt>
    <dgm:pt modelId="{12EF0F66-0916-4E8A-9411-B8B9C02959A2}" type="pres">
      <dgm:prSet presAssocID="{5BEAC048-E479-44D7-81DE-85533E215FB3}" presName="connectorText" presStyleLbl="sibTrans2D1" presStyleIdx="0" presStyleCnt="2"/>
      <dgm:spPr/>
      <dgm:t>
        <a:bodyPr/>
        <a:lstStyle/>
        <a:p>
          <a:endParaRPr lang="es-CR"/>
        </a:p>
      </dgm:t>
    </dgm:pt>
    <dgm:pt modelId="{2BC49ED5-5DA6-45CD-B484-18CBACED1437}" type="pres">
      <dgm:prSet presAssocID="{1BC119E3-2549-43AB-83A5-84705B2B9D5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BB2BFDD-C4F8-4CD7-AE2E-2E5A59CF0BB9}" type="pres">
      <dgm:prSet presAssocID="{ECBCD7EE-B7D9-4647-A8B2-13E7A0ADBB44}" presName="sibTrans" presStyleLbl="sibTrans2D1" presStyleIdx="1" presStyleCnt="2"/>
      <dgm:spPr/>
      <dgm:t>
        <a:bodyPr/>
        <a:lstStyle/>
        <a:p>
          <a:endParaRPr lang="es-CR"/>
        </a:p>
      </dgm:t>
    </dgm:pt>
    <dgm:pt modelId="{07FE45B7-30B7-4371-BDB0-16B8E25225D9}" type="pres">
      <dgm:prSet presAssocID="{ECBCD7EE-B7D9-4647-A8B2-13E7A0ADBB44}" presName="connectorText" presStyleLbl="sibTrans2D1" presStyleIdx="1" presStyleCnt="2"/>
      <dgm:spPr/>
      <dgm:t>
        <a:bodyPr/>
        <a:lstStyle/>
        <a:p>
          <a:endParaRPr lang="es-CR"/>
        </a:p>
      </dgm:t>
    </dgm:pt>
    <dgm:pt modelId="{865C50A6-1F3C-46F4-8FC5-43FE26462048}" type="pres">
      <dgm:prSet presAssocID="{1A16D3D1-FB3A-46C3-A5F7-FB4BE0F8018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067D1412-7203-4944-919D-76ECE5094406}" type="presOf" srcId="{1A16D3D1-FB3A-46C3-A5F7-FB4BE0F8018F}" destId="{865C50A6-1F3C-46F4-8FC5-43FE26462048}" srcOrd="0" destOrd="0" presId="urn:microsoft.com/office/officeart/2005/8/layout/process1"/>
    <dgm:cxn modelId="{E2B6A172-DEE1-44F4-9918-78D3FDEC3F71}" srcId="{F86D68AD-2BA9-4204-A1A1-F5D41FC1D24A}" destId="{1A16D3D1-FB3A-46C3-A5F7-FB4BE0F8018F}" srcOrd="2" destOrd="0" parTransId="{5EF62FB8-EACC-4B5F-AE57-802EA8F3D24A}" sibTransId="{32B1C2DF-0591-453C-87D6-052387DEA215}"/>
    <dgm:cxn modelId="{5D3E444C-EFBD-4924-B9C0-A8A7BC24DBC9}" srcId="{F86D68AD-2BA9-4204-A1A1-F5D41FC1D24A}" destId="{C179760D-4212-4A0B-93E7-D17E0D31CE6B}" srcOrd="0" destOrd="0" parTransId="{E67117F6-7C2C-4376-BE79-C77DACA326C7}" sibTransId="{5BEAC048-E479-44D7-81DE-85533E215FB3}"/>
    <dgm:cxn modelId="{7B2B3398-7CA7-44D6-A63B-AB91EE64709F}" srcId="{F86D68AD-2BA9-4204-A1A1-F5D41FC1D24A}" destId="{1BC119E3-2549-43AB-83A5-84705B2B9D53}" srcOrd="1" destOrd="0" parTransId="{292077D2-A4BF-4746-882C-E8962734B8B4}" sibTransId="{ECBCD7EE-B7D9-4647-A8B2-13E7A0ADBB44}"/>
    <dgm:cxn modelId="{2F75EC66-B9C1-4589-BDE1-569D66601F5B}" type="presOf" srcId="{F86D68AD-2BA9-4204-A1A1-F5D41FC1D24A}" destId="{DC7555CA-540A-43F9-ADE5-4B597C507BAF}" srcOrd="0" destOrd="0" presId="urn:microsoft.com/office/officeart/2005/8/layout/process1"/>
    <dgm:cxn modelId="{EEAE27C1-6439-4C51-9F51-48D29509DA9F}" type="presOf" srcId="{1BC119E3-2549-43AB-83A5-84705B2B9D53}" destId="{2BC49ED5-5DA6-45CD-B484-18CBACED1437}" srcOrd="0" destOrd="0" presId="urn:microsoft.com/office/officeart/2005/8/layout/process1"/>
    <dgm:cxn modelId="{06D643FF-F139-4E0C-BFBE-D2A996DEAD88}" type="presOf" srcId="{5BEAC048-E479-44D7-81DE-85533E215FB3}" destId="{63A7A004-623D-41D7-A731-294AD517AB74}" srcOrd="0" destOrd="0" presId="urn:microsoft.com/office/officeart/2005/8/layout/process1"/>
    <dgm:cxn modelId="{04089BD4-4EED-41A0-9E04-91969CC41BBE}" type="presOf" srcId="{ECBCD7EE-B7D9-4647-A8B2-13E7A0ADBB44}" destId="{07FE45B7-30B7-4371-BDB0-16B8E25225D9}" srcOrd="1" destOrd="0" presId="urn:microsoft.com/office/officeart/2005/8/layout/process1"/>
    <dgm:cxn modelId="{37D5DFED-0BDA-4E56-A96A-F9D5E0B711EE}" type="presOf" srcId="{ECBCD7EE-B7D9-4647-A8B2-13E7A0ADBB44}" destId="{2BB2BFDD-C4F8-4CD7-AE2E-2E5A59CF0BB9}" srcOrd="0" destOrd="0" presId="urn:microsoft.com/office/officeart/2005/8/layout/process1"/>
    <dgm:cxn modelId="{E722C520-7A94-4CDE-B84C-CF3625688A86}" type="presOf" srcId="{5BEAC048-E479-44D7-81DE-85533E215FB3}" destId="{12EF0F66-0916-4E8A-9411-B8B9C02959A2}" srcOrd="1" destOrd="0" presId="urn:microsoft.com/office/officeart/2005/8/layout/process1"/>
    <dgm:cxn modelId="{51277140-2563-40D1-9A3A-A50C657E14A0}" type="presOf" srcId="{C179760D-4212-4A0B-93E7-D17E0D31CE6B}" destId="{3651746D-DAD4-42AD-A38C-2AC5D6440D31}" srcOrd="0" destOrd="0" presId="urn:microsoft.com/office/officeart/2005/8/layout/process1"/>
    <dgm:cxn modelId="{F59D6653-AE02-44C6-9D68-7AE8819E01A3}" type="presParOf" srcId="{DC7555CA-540A-43F9-ADE5-4B597C507BAF}" destId="{3651746D-DAD4-42AD-A38C-2AC5D6440D31}" srcOrd="0" destOrd="0" presId="urn:microsoft.com/office/officeart/2005/8/layout/process1"/>
    <dgm:cxn modelId="{26DF72B8-57DD-4BD2-A94B-35E42047647C}" type="presParOf" srcId="{DC7555CA-540A-43F9-ADE5-4B597C507BAF}" destId="{63A7A004-623D-41D7-A731-294AD517AB74}" srcOrd="1" destOrd="0" presId="urn:microsoft.com/office/officeart/2005/8/layout/process1"/>
    <dgm:cxn modelId="{595FA16F-C84F-4DA6-82D8-00FE3310EA7D}" type="presParOf" srcId="{63A7A004-623D-41D7-A731-294AD517AB74}" destId="{12EF0F66-0916-4E8A-9411-B8B9C02959A2}" srcOrd="0" destOrd="0" presId="urn:microsoft.com/office/officeart/2005/8/layout/process1"/>
    <dgm:cxn modelId="{47DA74D9-67F5-4042-B995-FA0E45C5E258}" type="presParOf" srcId="{DC7555CA-540A-43F9-ADE5-4B597C507BAF}" destId="{2BC49ED5-5DA6-45CD-B484-18CBACED1437}" srcOrd="2" destOrd="0" presId="urn:microsoft.com/office/officeart/2005/8/layout/process1"/>
    <dgm:cxn modelId="{C5708E3F-A1ED-408A-BEC0-351385DCEFDC}" type="presParOf" srcId="{DC7555CA-540A-43F9-ADE5-4B597C507BAF}" destId="{2BB2BFDD-C4F8-4CD7-AE2E-2E5A59CF0BB9}" srcOrd="3" destOrd="0" presId="urn:microsoft.com/office/officeart/2005/8/layout/process1"/>
    <dgm:cxn modelId="{87AF78E4-E25B-452F-B272-F1105D6FF9C6}" type="presParOf" srcId="{2BB2BFDD-C4F8-4CD7-AE2E-2E5A59CF0BB9}" destId="{07FE45B7-30B7-4371-BDB0-16B8E25225D9}" srcOrd="0" destOrd="0" presId="urn:microsoft.com/office/officeart/2005/8/layout/process1"/>
    <dgm:cxn modelId="{2E144711-31F0-4C0A-ABB3-2DFD31421428}" type="presParOf" srcId="{DC7555CA-540A-43F9-ADE5-4B597C507BAF}" destId="{865C50A6-1F3C-46F4-8FC5-43FE2646204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FFB023E-7CAA-4444-8F12-68A424ECE244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R"/>
        </a:p>
      </dgm:t>
    </dgm:pt>
    <dgm:pt modelId="{2FE41F1E-329F-4F5B-88F5-A19BED5FC975}">
      <dgm:prSet phldrT="[Text]"/>
      <dgm:spPr/>
      <dgm:t>
        <a:bodyPr/>
        <a:lstStyle/>
        <a:p>
          <a:r>
            <a:rPr lang="es-CR" altLang="es-CR" dirty="0" smtClean="0">
              <a:latin typeface="Arial" charset="0"/>
              <a:cs typeface="Arial" charset="0"/>
            </a:rPr>
            <a:t>Alternar las dos mediciones del peso y la talla que se deben tomar por cada estudiante.</a:t>
          </a:r>
          <a:endParaRPr lang="es-CR" dirty="0"/>
        </a:p>
      </dgm:t>
    </dgm:pt>
    <dgm:pt modelId="{0308259E-A366-4ED4-9C00-3F31A8D6261F}" type="parTrans" cxnId="{098B8429-062E-4877-839B-9F331E2BA564}">
      <dgm:prSet/>
      <dgm:spPr/>
      <dgm:t>
        <a:bodyPr/>
        <a:lstStyle/>
        <a:p>
          <a:endParaRPr lang="es-CR"/>
        </a:p>
      </dgm:t>
    </dgm:pt>
    <dgm:pt modelId="{B34DD30C-0C73-437B-8E4E-BD5B3D636A39}" type="sibTrans" cxnId="{098B8429-062E-4877-839B-9F331E2BA564}">
      <dgm:prSet/>
      <dgm:spPr/>
      <dgm:t>
        <a:bodyPr/>
        <a:lstStyle/>
        <a:p>
          <a:endParaRPr lang="es-CR"/>
        </a:p>
      </dgm:t>
    </dgm:pt>
    <dgm:pt modelId="{A2BF7062-A509-463E-BD52-3FBB416CA338}">
      <dgm:prSet phldrT="[Text]"/>
      <dgm:spPr/>
      <dgm:t>
        <a:bodyPr/>
        <a:lstStyle/>
        <a:p>
          <a:r>
            <a:rPr lang="es-CR" altLang="es-CR" dirty="0" smtClean="0">
              <a:latin typeface="Arial" charset="0"/>
              <a:cs typeface="Arial" charset="0"/>
            </a:rPr>
            <a:t>En caso de que exista diferencia entre el peso 1 y el peso 2 mayor a 500 gramos, efectuar un tercer peso y descartar el que presenta mayor diferencia.</a:t>
          </a:r>
          <a:endParaRPr lang="es-CR" dirty="0"/>
        </a:p>
      </dgm:t>
    </dgm:pt>
    <dgm:pt modelId="{C6ECD59C-CD00-432C-942A-451113DFF0AC}" type="parTrans" cxnId="{4A077F36-6668-45E0-87B6-754CCB7C132A}">
      <dgm:prSet/>
      <dgm:spPr/>
      <dgm:t>
        <a:bodyPr/>
        <a:lstStyle/>
        <a:p>
          <a:endParaRPr lang="es-CR"/>
        </a:p>
      </dgm:t>
    </dgm:pt>
    <dgm:pt modelId="{C9BCC376-400C-4189-8F4D-242DB8FF2CF7}" type="sibTrans" cxnId="{4A077F36-6668-45E0-87B6-754CCB7C132A}">
      <dgm:prSet/>
      <dgm:spPr/>
      <dgm:t>
        <a:bodyPr/>
        <a:lstStyle/>
        <a:p>
          <a:endParaRPr lang="es-CR"/>
        </a:p>
      </dgm:t>
    </dgm:pt>
    <dgm:pt modelId="{69072F40-7271-4806-95B1-230E4A7F9D2F}">
      <dgm:prSet phldrT="[Text]"/>
      <dgm:spPr/>
      <dgm:t>
        <a:bodyPr/>
        <a:lstStyle/>
        <a:p>
          <a:r>
            <a:rPr lang="es-CR" altLang="es-CR" dirty="0" smtClean="0">
              <a:latin typeface="Arial" charset="0"/>
              <a:cs typeface="Arial" charset="0"/>
            </a:rPr>
            <a:t>En caso de que exista diferencia entre la talla 1 y la talla 2 mayor a 0.5 centímetros, efectuar una tercera medición y descartar la que presenta mayor diferencia.</a:t>
          </a:r>
          <a:endParaRPr lang="es-CR" dirty="0"/>
        </a:p>
      </dgm:t>
    </dgm:pt>
    <dgm:pt modelId="{858CF913-4EE0-4D3A-A80F-87A9B071F7DD}" type="parTrans" cxnId="{EB912C16-5A0A-4E16-9F5C-FE6D19E0D8CE}">
      <dgm:prSet/>
      <dgm:spPr/>
      <dgm:t>
        <a:bodyPr/>
        <a:lstStyle/>
        <a:p>
          <a:endParaRPr lang="es-CR"/>
        </a:p>
      </dgm:t>
    </dgm:pt>
    <dgm:pt modelId="{EE97DDBB-119A-4F2A-8D6A-51B2D696BA3F}" type="sibTrans" cxnId="{EB912C16-5A0A-4E16-9F5C-FE6D19E0D8CE}">
      <dgm:prSet/>
      <dgm:spPr/>
      <dgm:t>
        <a:bodyPr/>
        <a:lstStyle/>
        <a:p>
          <a:endParaRPr lang="es-CR"/>
        </a:p>
      </dgm:t>
    </dgm:pt>
    <dgm:pt modelId="{10900971-CCC8-4B25-8D08-6D054E3648DC}" type="pres">
      <dgm:prSet presAssocID="{3FFB023E-7CAA-4444-8F12-68A424ECE2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274AC202-82F6-4B55-87D1-DDBF8B80889A}" type="pres">
      <dgm:prSet presAssocID="{2FE41F1E-329F-4F5B-88F5-A19BED5FC975}" presName="parentText" presStyleLbl="node1" presStyleIdx="0" presStyleCnt="3" custLinFactNeighborX="-962" custLinFactNeighborY="-2391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3382016-7C3D-4527-992F-74B98D9BA972}" type="pres">
      <dgm:prSet presAssocID="{B34DD30C-0C73-437B-8E4E-BD5B3D636A39}" presName="spacer" presStyleCnt="0"/>
      <dgm:spPr/>
    </dgm:pt>
    <dgm:pt modelId="{C2752844-ECCE-4081-B139-6023BF3AF42F}" type="pres">
      <dgm:prSet presAssocID="{A2BF7062-A509-463E-BD52-3FBB416CA33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0A8F258-5955-4C8F-B1EF-7E3BDD42C24E}" type="pres">
      <dgm:prSet presAssocID="{C9BCC376-400C-4189-8F4D-242DB8FF2CF7}" presName="spacer" presStyleCnt="0"/>
      <dgm:spPr/>
    </dgm:pt>
    <dgm:pt modelId="{2C04D884-DC06-4125-A2F8-6D6E790D2281}" type="pres">
      <dgm:prSet presAssocID="{69072F40-7271-4806-95B1-230E4A7F9D2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4A077F36-6668-45E0-87B6-754CCB7C132A}" srcId="{3FFB023E-7CAA-4444-8F12-68A424ECE244}" destId="{A2BF7062-A509-463E-BD52-3FBB416CA338}" srcOrd="1" destOrd="0" parTransId="{C6ECD59C-CD00-432C-942A-451113DFF0AC}" sibTransId="{C9BCC376-400C-4189-8F4D-242DB8FF2CF7}"/>
    <dgm:cxn modelId="{EB912C16-5A0A-4E16-9F5C-FE6D19E0D8CE}" srcId="{3FFB023E-7CAA-4444-8F12-68A424ECE244}" destId="{69072F40-7271-4806-95B1-230E4A7F9D2F}" srcOrd="2" destOrd="0" parTransId="{858CF913-4EE0-4D3A-A80F-87A9B071F7DD}" sibTransId="{EE97DDBB-119A-4F2A-8D6A-51B2D696BA3F}"/>
    <dgm:cxn modelId="{BA800672-C54E-4541-85D9-28AE00B1AFED}" type="presOf" srcId="{A2BF7062-A509-463E-BD52-3FBB416CA338}" destId="{C2752844-ECCE-4081-B139-6023BF3AF42F}" srcOrd="0" destOrd="0" presId="urn:microsoft.com/office/officeart/2005/8/layout/vList2"/>
    <dgm:cxn modelId="{18AC7FC1-9247-446B-BC80-44994CC7A3DC}" type="presOf" srcId="{3FFB023E-7CAA-4444-8F12-68A424ECE244}" destId="{10900971-CCC8-4B25-8D08-6D054E3648DC}" srcOrd="0" destOrd="0" presId="urn:microsoft.com/office/officeart/2005/8/layout/vList2"/>
    <dgm:cxn modelId="{098B8429-062E-4877-839B-9F331E2BA564}" srcId="{3FFB023E-7CAA-4444-8F12-68A424ECE244}" destId="{2FE41F1E-329F-4F5B-88F5-A19BED5FC975}" srcOrd="0" destOrd="0" parTransId="{0308259E-A366-4ED4-9C00-3F31A8D6261F}" sibTransId="{B34DD30C-0C73-437B-8E4E-BD5B3D636A39}"/>
    <dgm:cxn modelId="{759B1EA3-3C36-4C01-9630-DE711A6081BB}" type="presOf" srcId="{69072F40-7271-4806-95B1-230E4A7F9D2F}" destId="{2C04D884-DC06-4125-A2F8-6D6E790D2281}" srcOrd="0" destOrd="0" presId="urn:microsoft.com/office/officeart/2005/8/layout/vList2"/>
    <dgm:cxn modelId="{BBBB361B-492A-4FAC-B35D-ED6CC128D6E9}" type="presOf" srcId="{2FE41F1E-329F-4F5B-88F5-A19BED5FC975}" destId="{274AC202-82F6-4B55-87D1-DDBF8B80889A}" srcOrd="0" destOrd="0" presId="urn:microsoft.com/office/officeart/2005/8/layout/vList2"/>
    <dgm:cxn modelId="{47A13F07-C995-47A5-BF49-3283BBA26670}" type="presParOf" srcId="{10900971-CCC8-4B25-8D08-6D054E3648DC}" destId="{274AC202-82F6-4B55-87D1-DDBF8B80889A}" srcOrd="0" destOrd="0" presId="urn:microsoft.com/office/officeart/2005/8/layout/vList2"/>
    <dgm:cxn modelId="{87B28816-6991-492C-97D5-DD34BFAC9855}" type="presParOf" srcId="{10900971-CCC8-4B25-8D08-6D054E3648DC}" destId="{C3382016-7C3D-4527-992F-74B98D9BA972}" srcOrd="1" destOrd="0" presId="urn:microsoft.com/office/officeart/2005/8/layout/vList2"/>
    <dgm:cxn modelId="{919C097D-3DF7-4EA8-866E-A690CC33358F}" type="presParOf" srcId="{10900971-CCC8-4B25-8D08-6D054E3648DC}" destId="{C2752844-ECCE-4081-B139-6023BF3AF42F}" srcOrd="2" destOrd="0" presId="urn:microsoft.com/office/officeart/2005/8/layout/vList2"/>
    <dgm:cxn modelId="{4936A0FC-4674-4099-B59B-D81733786E55}" type="presParOf" srcId="{10900971-CCC8-4B25-8D08-6D054E3648DC}" destId="{20A8F258-5955-4C8F-B1EF-7E3BDD42C24E}" srcOrd="3" destOrd="0" presId="urn:microsoft.com/office/officeart/2005/8/layout/vList2"/>
    <dgm:cxn modelId="{1CA2F328-C7D1-4024-B47E-DF207F64EDC6}" type="presParOf" srcId="{10900971-CCC8-4B25-8D08-6D054E3648DC}" destId="{2C04D884-DC06-4125-A2F8-6D6E790D228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539FEB-22BB-457D-9B3D-3AD457DA6590}">
      <dsp:nvSpPr>
        <dsp:cNvPr id="0" name=""/>
        <dsp:cNvSpPr/>
      </dsp:nvSpPr>
      <dsp:spPr>
        <a:xfrm>
          <a:off x="1095" y="854708"/>
          <a:ext cx="1920354" cy="96780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Diagnóstico</a:t>
          </a:r>
          <a:endParaRPr lang="es-CR" sz="1800" kern="1200" dirty="0"/>
        </a:p>
      </dsp:txBody>
      <dsp:txXfrm>
        <a:off x="29441" y="883054"/>
        <a:ext cx="1863662" cy="911111"/>
      </dsp:txXfrm>
    </dsp:sp>
    <dsp:sp modelId="{505343EE-42A4-4756-A659-FAF62F744C66}">
      <dsp:nvSpPr>
        <dsp:cNvPr id="0" name=""/>
        <dsp:cNvSpPr/>
      </dsp:nvSpPr>
      <dsp:spPr>
        <a:xfrm rot="21567060">
          <a:off x="2011816" y="1217890"/>
          <a:ext cx="191595" cy="2194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200" kern="1200"/>
        </a:p>
      </dsp:txBody>
      <dsp:txXfrm>
        <a:off x="2011817" y="1262059"/>
        <a:ext cx="134117" cy="131682"/>
      </dsp:txXfrm>
    </dsp:sp>
    <dsp:sp modelId="{74ED845A-705B-4C62-BA87-AE87E17C3318}">
      <dsp:nvSpPr>
        <dsp:cNvPr id="0" name=""/>
        <dsp:cNvSpPr/>
      </dsp:nvSpPr>
      <dsp:spPr>
        <a:xfrm>
          <a:off x="2282934" y="866080"/>
          <a:ext cx="5917381" cy="8630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smtClean="0"/>
            <a:t>Es importante identificar primero los problemas y necesidades para saber hacia donde direccionar las estrategias  de trabajo </a:t>
          </a:r>
          <a:endParaRPr lang="es-CR" sz="1800" kern="1200" dirty="0"/>
        </a:p>
      </dsp:txBody>
      <dsp:txXfrm>
        <a:off x="2308211" y="891357"/>
        <a:ext cx="5866827" cy="81247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B4737A-FCC2-4786-ACCD-1FCA4CAF0174}">
      <dsp:nvSpPr>
        <dsp:cNvPr id="0" name=""/>
        <dsp:cNvSpPr/>
      </dsp:nvSpPr>
      <dsp:spPr>
        <a:xfrm>
          <a:off x="3313493" y="1345372"/>
          <a:ext cx="2351511" cy="5595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1318"/>
              </a:lnTo>
              <a:lnTo>
                <a:pt x="2351511" y="381318"/>
              </a:lnTo>
              <a:lnTo>
                <a:pt x="2351511" y="5595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489B9-9C7A-43F7-93CB-2E4432A40300}">
      <dsp:nvSpPr>
        <dsp:cNvPr id="0" name=""/>
        <dsp:cNvSpPr/>
      </dsp:nvSpPr>
      <dsp:spPr>
        <a:xfrm>
          <a:off x="3267773" y="1345372"/>
          <a:ext cx="91440" cy="5595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95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D55E2-F1EE-48AC-B7D0-5BD9CA72D984}">
      <dsp:nvSpPr>
        <dsp:cNvPr id="0" name=""/>
        <dsp:cNvSpPr/>
      </dsp:nvSpPr>
      <dsp:spPr>
        <a:xfrm>
          <a:off x="961981" y="1345372"/>
          <a:ext cx="2351511" cy="559552"/>
        </a:xfrm>
        <a:custGeom>
          <a:avLst/>
          <a:gdLst/>
          <a:ahLst/>
          <a:cxnLst/>
          <a:rect l="0" t="0" r="0" b="0"/>
          <a:pathLst>
            <a:path>
              <a:moveTo>
                <a:pt x="2351511" y="0"/>
              </a:moveTo>
              <a:lnTo>
                <a:pt x="2351511" y="381318"/>
              </a:lnTo>
              <a:lnTo>
                <a:pt x="0" y="381318"/>
              </a:lnTo>
              <a:lnTo>
                <a:pt x="0" y="5595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83950D-FD44-4C5A-9070-55E14C4B48C7}">
      <dsp:nvSpPr>
        <dsp:cNvPr id="0" name=""/>
        <dsp:cNvSpPr/>
      </dsp:nvSpPr>
      <dsp:spPr>
        <a:xfrm>
          <a:off x="2351511" y="123655"/>
          <a:ext cx="1923963" cy="1221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EE4E64-8B65-44CA-840C-74944341E9C2}">
      <dsp:nvSpPr>
        <dsp:cNvPr id="0" name=""/>
        <dsp:cNvSpPr/>
      </dsp:nvSpPr>
      <dsp:spPr>
        <a:xfrm>
          <a:off x="2565284" y="326740"/>
          <a:ext cx="1923963" cy="1221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900" kern="1200" dirty="0" smtClean="0"/>
            <a:t>¿Cómo se va a hacer?  </a:t>
          </a:r>
          <a:endParaRPr lang="es-CR" sz="1900" kern="1200" dirty="0"/>
        </a:p>
      </dsp:txBody>
      <dsp:txXfrm>
        <a:off x="2601067" y="362523"/>
        <a:ext cx="1852397" cy="1150150"/>
      </dsp:txXfrm>
    </dsp:sp>
    <dsp:sp modelId="{3EBD5149-6794-4586-B70B-6D743B566A10}">
      <dsp:nvSpPr>
        <dsp:cNvPr id="0" name=""/>
        <dsp:cNvSpPr/>
      </dsp:nvSpPr>
      <dsp:spPr>
        <a:xfrm>
          <a:off x="0" y="1904925"/>
          <a:ext cx="1923963" cy="1221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DDB738-6403-4678-AC8B-D2CCB66EC702}">
      <dsp:nvSpPr>
        <dsp:cNvPr id="0" name=""/>
        <dsp:cNvSpPr/>
      </dsp:nvSpPr>
      <dsp:spPr>
        <a:xfrm>
          <a:off x="213773" y="2108010"/>
          <a:ext cx="1923963" cy="1221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900" kern="1200" dirty="0" smtClean="0"/>
            <a:t>Consentimiento</a:t>
          </a:r>
          <a:endParaRPr lang="es-CR" sz="1900" kern="1200" dirty="0"/>
        </a:p>
      </dsp:txBody>
      <dsp:txXfrm>
        <a:off x="249556" y="2143793"/>
        <a:ext cx="1852397" cy="1150150"/>
      </dsp:txXfrm>
    </dsp:sp>
    <dsp:sp modelId="{AC8703E4-7F27-491A-A4B5-FCF094FF77C6}">
      <dsp:nvSpPr>
        <dsp:cNvPr id="0" name=""/>
        <dsp:cNvSpPr/>
      </dsp:nvSpPr>
      <dsp:spPr>
        <a:xfrm>
          <a:off x="2351511" y="1904925"/>
          <a:ext cx="1923963" cy="1221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10F262-9C27-40C8-AC12-45A676C2941F}">
      <dsp:nvSpPr>
        <dsp:cNvPr id="0" name=""/>
        <dsp:cNvSpPr/>
      </dsp:nvSpPr>
      <dsp:spPr>
        <a:xfrm>
          <a:off x="2565285" y="2108010"/>
          <a:ext cx="1923963" cy="1221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900" kern="1200" dirty="0" smtClean="0"/>
            <a:t>Encuesta sobre consumo de alimentos y actividad física </a:t>
          </a:r>
          <a:endParaRPr lang="es-CR" sz="1900" kern="1200" dirty="0"/>
        </a:p>
      </dsp:txBody>
      <dsp:txXfrm>
        <a:off x="2601068" y="2143793"/>
        <a:ext cx="1852397" cy="1150150"/>
      </dsp:txXfrm>
    </dsp:sp>
    <dsp:sp modelId="{B5A4AEC5-5191-4D36-86E8-18A3E05E7F42}">
      <dsp:nvSpPr>
        <dsp:cNvPr id="0" name=""/>
        <dsp:cNvSpPr/>
      </dsp:nvSpPr>
      <dsp:spPr>
        <a:xfrm>
          <a:off x="4703022" y="1904925"/>
          <a:ext cx="1923963" cy="12217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40166F-8820-459E-886D-B461A4207C20}">
      <dsp:nvSpPr>
        <dsp:cNvPr id="0" name=""/>
        <dsp:cNvSpPr/>
      </dsp:nvSpPr>
      <dsp:spPr>
        <a:xfrm>
          <a:off x="4916796" y="2108010"/>
          <a:ext cx="1923963" cy="12217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900" kern="1200" dirty="0" smtClean="0"/>
            <a:t>Mediciones de Peso y Talla</a:t>
          </a:r>
          <a:endParaRPr lang="es-CR" sz="1900" kern="1200" dirty="0"/>
        </a:p>
      </dsp:txBody>
      <dsp:txXfrm>
        <a:off x="4952579" y="2143793"/>
        <a:ext cx="1852397" cy="11501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BD4A9E-268B-4EA8-9F91-1828E1840BD1}">
      <dsp:nvSpPr>
        <dsp:cNvPr id="0" name=""/>
        <dsp:cNvSpPr/>
      </dsp:nvSpPr>
      <dsp:spPr>
        <a:xfrm rot="5400000">
          <a:off x="712471" y="1070244"/>
          <a:ext cx="939906" cy="107005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238F65-F0B4-4E6D-B802-0BC45B7EF35D}">
      <dsp:nvSpPr>
        <dsp:cNvPr id="0" name=""/>
        <dsp:cNvSpPr/>
      </dsp:nvSpPr>
      <dsp:spPr>
        <a:xfrm>
          <a:off x="463452" y="28338"/>
          <a:ext cx="1582249" cy="110752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Planificación</a:t>
          </a:r>
          <a:endParaRPr lang="es-MX" sz="1500" kern="1200" dirty="0"/>
        </a:p>
      </dsp:txBody>
      <dsp:txXfrm>
        <a:off x="517527" y="82413"/>
        <a:ext cx="1474099" cy="999373"/>
      </dsp:txXfrm>
    </dsp:sp>
    <dsp:sp modelId="{8A6BB0EC-D6CC-448E-A696-DCACA0771917}">
      <dsp:nvSpPr>
        <dsp:cNvPr id="0" name=""/>
        <dsp:cNvSpPr/>
      </dsp:nvSpPr>
      <dsp:spPr>
        <a:xfrm>
          <a:off x="2045702" y="133966"/>
          <a:ext cx="1150777" cy="89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2017-2018</a:t>
          </a:r>
          <a:endParaRPr lang="es-MX" sz="1200" kern="1200" dirty="0"/>
        </a:p>
      </dsp:txBody>
      <dsp:txXfrm>
        <a:off x="2045702" y="133966"/>
        <a:ext cx="1150777" cy="895149"/>
      </dsp:txXfrm>
    </dsp:sp>
    <dsp:sp modelId="{3C3515D2-C927-4D60-AB18-FFB511BF373F}">
      <dsp:nvSpPr>
        <dsp:cNvPr id="0" name=""/>
        <dsp:cNvSpPr/>
      </dsp:nvSpPr>
      <dsp:spPr>
        <a:xfrm rot="5400000">
          <a:off x="2024324" y="2314358"/>
          <a:ext cx="939906" cy="107005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CF174D-E04A-4E82-A494-A582931491B7}">
      <dsp:nvSpPr>
        <dsp:cNvPr id="0" name=""/>
        <dsp:cNvSpPr/>
      </dsp:nvSpPr>
      <dsp:spPr>
        <a:xfrm>
          <a:off x="1775306" y="1272452"/>
          <a:ext cx="1582249" cy="110752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Capacitaciones</a:t>
          </a:r>
          <a:endParaRPr lang="es-MX" sz="1500" kern="1200" dirty="0"/>
        </a:p>
      </dsp:txBody>
      <dsp:txXfrm>
        <a:off x="1829381" y="1326527"/>
        <a:ext cx="1474099" cy="999373"/>
      </dsp:txXfrm>
    </dsp:sp>
    <dsp:sp modelId="{3C27E842-7E0F-45E9-97DB-0382BE96A113}">
      <dsp:nvSpPr>
        <dsp:cNvPr id="0" name=""/>
        <dsp:cNvSpPr/>
      </dsp:nvSpPr>
      <dsp:spPr>
        <a:xfrm>
          <a:off x="3357556" y="1378080"/>
          <a:ext cx="1150777" cy="89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Junio – Julio 2018</a:t>
          </a:r>
          <a:endParaRPr lang="es-MX" sz="1200" kern="1200" dirty="0"/>
        </a:p>
      </dsp:txBody>
      <dsp:txXfrm>
        <a:off x="3357556" y="1378080"/>
        <a:ext cx="1150777" cy="895149"/>
      </dsp:txXfrm>
    </dsp:sp>
    <dsp:sp modelId="{D6D3571E-AE50-47CC-A2B8-03D74598B7AF}">
      <dsp:nvSpPr>
        <dsp:cNvPr id="0" name=""/>
        <dsp:cNvSpPr/>
      </dsp:nvSpPr>
      <dsp:spPr>
        <a:xfrm rot="5400000">
          <a:off x="3336177" y="3558473"/>
          <a:ext cx="939906" cy="107005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5C606D-9ABE-4CBA-BF60-F6854ACB5017}">
      <dsp:nvSpPr>
        <dsp:cNvPr id="0" name=""/>
        <dsp:cNvSpPr/>
      </dsp:nvSpPr>
      <dsp:spPr>
        <a:xfrm>
          <a:off x="3087159" y="2516567"/>
          <a:ext cx="1582249" cy="110752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Ejecución de la encuesta</a:t>
          </a:r>
          <a:endParaRPr lang="es-MX" sz="1500" kern="1200" dirty="0"/>
        </a:p>
      </dsp:txBody>
      <dsp:txXfrm>
        <a:off x="3141234" y="2570642"/>
        <a:ext cx="1474099" cy="999373"/>
      </dsp:txXfrm>
    </dsp:sp>
    <dsp:sp modelId="{213AFC79-31C1-420F-B6F6-623E6D12724C}">
      <dsp:nvSpPr>
        <dsp:cNvPr id="0" name=""/>
        <dsp:cNvSpPr/>
      </dsp:nvSpPr>
      <dsp:spPr>
        <a:xfrm>
          <a:off x="4669409" y="2622195"/>
          <a:ext cx="1150777" cy="895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Agosto 2018</a:t>
          </a:r>
          <a:endParaRPr lang="es-MX" sz="1200" kern="1200" dirty="0"/>
        </a:p>
      </dsp:txBody>
      <dsp:txXfrm>
        <a:off x="4669409" y="2622195"/>
        <a:ext cx="1150777" cy="895149"/>
      </dsp:txXfrm>
    </dsp:sp>
    <dsp:sp modelId="{276D2A15-150E-4EE9-9A65-4F75726A2934}">
      <dsp:nvSpPr>
        <dsp:cNvPr id="0" name=""/>
        <dsp:cNvSpPr/>
      </dsp:nvSpPr>
      <dsp:spPr>
        <a:xfrm>
          <a:off x="4399013" y="3760681"/>
          <a:ext cx="1582249" cy="110752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Análisis de resultados </a:t>
          </a:r>
          <a:endParaRPr lang="es-MX" sz="1500" kern="1200" dirty="0"/>
        </a:p>
      </dsp:txBody>
      <dsp:txXfrm>
        <a:off x="4453088" y="3814756"/>
        <a:ext cx="1474099" cy="9993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E6E03-B11C-4377-83C3-42102B610FB0}">
      <dsp:nvSpPr>
        <dsp:cNvPr id="0" name=""/>
        <dsp:cNvSpPr/>
      </dsp:nvSpPr>
      <dsp:spPr>
        <a:xfrm>
          <a:off x="6871925" y="2422181"/>
          <a:ext cx="91440" cy="4828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2845"/>
              </a:lnTo>
            </a:path>
          </a:pathLst>
        </a:custGeom>
        <a:noFill/>
        <a:ln w="28575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1B1DB2-72D9-444F-BCA3-D07BDFFD107D}">
      <dsp:nvSpPr>
        <dsp:cNvPr id="0" name=""/>
        <dsp:cNvSpPr/>
      </dsp:nvSpPr>
      <dsp:spPr>
        <a:xfrm>
          <a:off x="4916703" y="1373117"/>
          <a:ext cx="2000941" cy="482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044"/>
              </a:lnTo>
              <a:lnTo>
                <a:pt x="2000941" y="329044"/>
              </a:lnTo>
              <a:lnTo>
                <a:pt x="2000941" y="482845"/>
              </a:lnTo>
            </a:path>
          </a:pathLst>
        </a:custGeom>
        <a:noFill/>
        <a:ln w="28575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18EFF-E9F6-41D6-B88D-026C5F4DBE28}">
      <dsp:nvSpPr>
        <dsp:cNvPr id="0" name=""/>
        <dsp:cNvSpPr/>
      </dsp:nvSpPr>
      <dsp:spPr>
        <a:xfrm>
          <a:off x="2859348" y="2422181"/>
          <a:ext cx="2029148" cy="482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044"/>
              </a:lnTo>
              <a:lnTo>
                <a:pt x="2029148" y="329044"/>
              </a:lnTo>
              <a:lnTo>
                <a:pt x="2029148" y="482845"/>
              </a:lnTo>
            </a:path>
          </a:pathLst>
        </a:custGeom>
        <a:noFill/>
        <a:ln w="28575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1099D-EDC8-4CCA-98A0-85C1F7F8537B}">
      <dsp:nvSpPr>
        <dsp:cNvPr id="0" name=""/>
        <dsp:cNvSpPr/>
      </dsp:nvSpPr>
      <dsp:spPr>
        <a:xfrm>
          <a:off x="2813628" y="2422181"/>
          <a:ext cx="91440" cy="4828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2845"/>
              </a:lnTo>
            </a:path>
          </a:pathLst>
        </a:custGeom>
        <a:noFill/>
        <a:ln w="28575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199CD7-C059-4FFA-8176-BE470EBC2E43}">
      <dsp:nvSpPr>
        <dsp:cNvPr id="0" name=""/>
        <dsp:cNvSpPr/>
      </dsp:nvSpPr>
      <dsp:spPr>
        <a:xfrm>
          <a:off x="811538" y="2422181"/>
          <a:ext cx="2047809" cy="445525"/>
        </a:xfrm>
        <a:custGeom>
          <a:avLst/>
          <a:gdLst/>
          <a:ahLst/>
          <a:cxnLst/>
          <a:rect l="0" t="0" r="0" b="0"/>
          <a:pathLst>
            <a:path>
              <a:moveTo>
                <a:pt x="2047809" y="0"/>
              </a:moveTo>
              <a:lnTo>
                <a:pt x="2047809" y="291724"/>
              </a:lnTo>
              <a:lnTo>
                <a:pt x="0" y="291724"/>
              </a:lnTo>
              <a:lnTo>
                <a:pt x="0" y="445525"/>
              </a:lnTo>
            </a:path>
          </a:pathLst>
        </a:custGeom>
        <a:noFill/>
        <a:ln w="28575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22A46-8C07-405F-9A39-5E483CAE27E0}">
      <dsp:nvSpPr>
        <dsp:cNvPr id="0" name=""/>
        <dsp:cNvSpPr/>
      </dsp:nvSpPr>
      <dsp:spPr>
        <a:xfrm>
          <a:off x="2859348" y="1373117"/>
          <a:ext cx="2057355" cy="482845"/>
        </a:xfrm>
        <a:custGeom>
          <a:avLst/>
          <a:gdLst/>
          <a:ahLst/>
          <a:cxnLst/>
          <a:rect l="0" t="0" r="0" b="0"/>
          <a:pathLst>
            <a:path>
              <a:moveTo>
                <a:pt x="2057355" y="0"/>
              </a:moveTo>
              <a:lnTo>
                <a:pt x="2057355" y="329044"/>
              </a:lnTo>
              <a:lnTo>
                <a:pt x="0" y="329044"/>
              </a:lnTo>
              <a:lnTo>
                <a:pt x="0" y="482845"/>
              </a:lnTo>
            </a:path>
          </a:pathLst>
        </a:custGeom>
        <a:noFill/>
        <a:ln w="28575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9C057-CADF-480A-9052-9B88E943ADC3}">
      <dsp:nvSpPr>
        <dsp:cNvPr id="0" name=""/>
        <dsp:cNvSpPr/>
      </dsp:nvSpPr>
      <dsp:spPr>
        <a:xfrm>
          <a:off x="4006384" y="499841"/>
          <a:ext cx="1820638" cy="873275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7D1DF4-9165-422A-87B3-275B4C214B66}">
      <dsp:nvSpPr>
        <dsp:cNvPr id="0" name=""/>
        <dsp:cNvSpPr/>
      </dsp:nvSpPr>
      <dsp:spPr>
        <a:xfrm>
          <a:off x="4190852" y="675086"/>
          <a:ext cx="1820638" cy="873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Calibri Light" panose="020F0302020204030204" pitchFamily="34" charset="0"/>
            </a:rPr>
            <a:t>Encuesta  Colegial 2018</a:t>
          </a:r>
          <a:endParaRPr lang="es-ES" sz="1200" kern="1200" dirty="0">
            <a:latin typeface="Calibri Light" panose="020F0302020204030204" pitchFamily="34" charset="0"/>
          </a:endParaRPr>
        </a:p>
      </dsp:txBody>
      <dsp:txXfrm>
        <a:off x="4216429" y="700663"/>
        <a:ext cx="1769484" cy="822121"/>
      </dsp:txXfrm>
    </dsp:sp>
    <dsp:sp modelId="{69B869B7-8993-4E17-825F-F317AFA6656B}">
      <dsp:nvSpPr>
        <dsp:cNvPr id="0" name=""/>
        <dsp:cNvSpPr/>
      </dsp:nvSpPr>
      <dsp:spPr>
        <a:xfrm>
          <a:off x="2029241" y="1855962"/>
          <a:ext cx="1660212" cy="566219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EDDA0-C384-4597-A084-AF6ED98B9FFE}">
      <dsp:nvSpPr>
        <dsp:cNvPr id="0" name=""/>
        <dsp:cNvSpPr/>
      </dsp:nvSpPr>
      <dsp:spPr>
        <a:xfrm>
          <a:off x="2213709" y="2031207"/>
          <a:ext cx="1660212" cy="5662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>
              <a:latin typeface="Calibri Light" panose="020F0302020204030204" pitchFamily="34" charset="0"/>
            </a:rPr>
            <a:t>Ministerio de Educación</a:t>
          </a:r>
        </a:p>
      </dsp:txBody>
      <dsp:txXfrm>
        <a:off x="2230293" y="2047791"/>
        <a:ext cx="1627044" cy="533051"/>
      </dsp:txXfrm>
    </dsp:sp>
    <dsp:sp modelId="{0F3D442A-8DCF-4BF8-B3C3-4D1E0E902C1D}">
      <dsp:nvSpPr>
        <dsp:cNvPr id="0" name=""/>
        <dsp:cNvSpPr/>
      </dsp:nvSpPr>
      <dsp:spPr>
        <a:xfrm>
          <a:off x="-18567" y="2867706"/>
          <a:ext cx="1660212" cy="1054235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DF0D1A-8EC1-4D40-A249-88AE54A0C634}">
      <dsp:nvSpPr>
        <dsp:cNvPr id="0" name=""/>
        <dsp:cNvSpPr/>
      </dsp:nvSpPr>
      <dsp:spPr>
        <a:xfrm>
          <a:off x="165900" y="3042951"/>
          <a:ext cx="1660212" cy="10542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>
              <a:latin typeface="Calibri Light" panose="020F0302020204030204" pitchFamily="34" charset="0"/>
            </a:rPr>
            <a:t>Viceministerio Académico</a:t>
          </a:r>
        </a:p>
      </dsp:txBody>
      <dsp:txXfrm>
        <a:off x="196777" y="3073828"/>
        <a:ext cx="1598458" cy="992481"/>
      </dsp:txXfrm>
    </dsp:sp>
    <dsp:sp modelId="{99908530-03EE-49CD-98D4-BC7FC7BAA217}">
      <dsp:nvSpPr>
        <dsp:cNvPr id="0" name=""/>
        <dsp:cNvSpPr/>
      </dsp:nvSpPr>
      <dsp:spPr>
        <a:xfrm>
          <a:off x="2029241" y="2905026"/>
          <a:ext cx="1660212" cy="1054235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8D39C-1087-424A-8C39-4D2E0CEB4054}">
      <dsp:nvSpPr>
        <dsp:cNvPr id="0" name=""/>
        <dsp:cNvSpPr/>
      </dsp:nvSpPr>
      <dsp:spPr>
        <a:xfrm>
          <a:off x="2213709" y="3080271"/>
          <a:ext cx="1660212" cy="10542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>
              <a:latin typeface="Calibri Light" panose="020F0302020204030204" pitchFamily="34" charset="0"/>
            </a:rPr>
            <a:t>Viceministerio Administrativo</a:t>
          </a:r>
        </a:p>
      </dsp:txBody>
      <dsp:txXfrm>
        <a:off x="2244586" y="3111148"/>
        <a:ext cx="1598458" cy="992481"/>
      </dsp:txXfrm>
    </dsp:sp>
    <dsp:sp modelId="{E87E34DE-74C4-4767-8DBA-A9588D9496FD}">
      <dsp:nvSpPr>
        <dsp:cNvPr id="0" name=""/>
        <dsp:cNvSpPr/>
      </dsp:nvSpPr>
      <dsp:spPr>
        <a:xfrm>
          <a:off x="4058390" y="2905026"/>
          <a:ext cx="1660212" cy="1054235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51CC9C-25EE-443D-9D84-139619E8EB05}">
      <dsp:nvSpPr>
        <dsp:cNvPr id="0" name=""/>
        <dsp:cNvSpPr/>
      </dsp:nvSpPr>
      <dsp:spPr>
        <a:xfrm>
          <a:off x="4242858" y="3080271"/>
          <a:ext cx="1660212" cy="10542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>
              <a:latin typeface="Calibri Light" panose="020F0302020204030204" pitchFamily="34" charset="0"/>
            </a:rPr>
            <a:t>Viceministerio de Planificación </a:t>
          </a:r>
          <a:r>
            <a:rPr lang="es-ES" sz="1200" kern="1200" dirty="0" smtClean="0">
              <a:latin typeface="Calibri Light" panose="020F0302020204030204" pitchFamily="34" charset="0"/>
            </a:rPr>
            <a:t>Institucional y </a:t>
          </a:r>
          <a:r>
            <a:rPr lang="es-ES" sz="1200" kern="1200" dirty="0">
              <a:latin typeface="Calibri Light" panose="020F0302020204030204" pitchFamily="34" charset="0"/>
            </a:rPr>
            <a:t>Coordinación Regional.</a:t>
          </a:r>
        </a:p>
      </dsp:txBody>
      <dsp:txXfrm>
        <a:off x="4273735" y="3111148"/>
        <a:ext cx="1598458" cy="992481"/>
      </dsp:txXfrm>
    </dsp:sp>
    <dsp:sp modelId="{CB612070-36ED-4173-8FCC-38F77C59703C}">
      <dsp:nvSpPr>
        <dsp:cNvPr id="0" name=""/>
        <dsp:cNvSpPr/>
      </dsp:nvSpPr>
      <dsp:spPr>
        <a:xfrm>
          <a:off x="6087539" y="1855962"/>
          <a:ext cx="1660212" cy="566219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D63604-4FC7-434D-B839-77FC876E8228}">
      <dsp:nvSpPr>
        <dsp:cNvPr id="0" name=""/>
        <dsp:cNvSpPr/>
      </dsp:nvSpPr>
      <dsp:spPr>
        <a:xfrm>
          <a:off x="6272007" y="2031207"/>
          <a:ext cx="1660212" cy="5662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>
              <a:latin typeface="Calibri Light" panose="020F0302020204030204" pitchFamily="34" charset="0"/>
            </a:rPr>
            <a:t>Ministerio de Salud</a:t>
          </a:r>
        </a:p>
      </dsp:txBody>
      <dsp:txXfrm>
        <a:off x="6288591" y="2047791"/>
        <a:ext cx="1627044" cy="533051"/>
      </dsp:txXfrm>
    </dsp:sp>
    <dsp:sp modelId="{803835CD-9403-4B77-A9CE-15218C549808}">
      <dsp:nvSpPr>
        <dsp:cNvPr id="0" name=""/>
        <dsp:cNvSpPr/>
      </dsp:nvSpPr>
      <dsp:spPr>
        <a:xfrm>
          <a:off x="6087539" y="2905026"/>
          <a:ext cx="1660212" cy="1054235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67FBE7-D60C-4F28-ACC7-C266AE4E23C5}">
      <dsp:nvSpPr>
        <dsp:cNvPr id="0" name=""/>
        <dsp:cNvSpPr/>
      </dsp:nvSpPr>
      <dsp:spPr>
        <a:xfrm>
          <a:off x="6272007" y="3080271"/>
          <a:ext cx="1660212" cy="10542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Calibri Light" panose="020F0302020204030204" pitchFamily="34" charset="0"/>
            </a:rPr>
            <a:t>Dirección de Vigilancia de la Salud. Coordinación</a:t>
          </a:r>
          <a:endParaRPr lang="es-ES" sz="1200" kern="1200" dirty="0">
            <a:latin typeface="Calibri Light" panose="020F0302020204030204" pitchFamily="34" charset="0"/>
          </a:endParaRPr>
        </a:p>
      </dsp:txBody>
      <dsp:txXfrm>
        <a:off x="6302884" y="3111148"/>
        <a:ext cx="1598458" cy="992481"/>
      </dsp:txXfrm>
    </dsp:sp>
    <dsp:sp modelId="{E53FF9F2-CBB8-4E67-B30F-70A4D3CF20FF}">
      <dsp:nvSpPr>
        <dsp:cNvPr id="0" name=""/>
        <dsp:cNvSpPr/>
      </dsp:nvSpPr>
      <dsp:spPr>
        <a:xfrm>
          <a:off x="3981617" y="1770215"/>
          <a:ext cx="1660212" cy="566219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B4748E-B9C6-4C0C-8075-4921BF94A23D}">
      <dsp:nvSpPr>
        <dsp:cNvPr id="0" name=""/>
        <dsp:cNvSpPr/>
      </dsp:nvSpPr>
      <dsp:spPr>
        <a:xfrm>
          <a:off x="4166085" y="1945460"/>
          <a:ext cx="1660212" cy="5662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latin typeface="Calibri Light" panose="020F0302020204030204" pitchFamily="34" charset="0"/>
            </a:rPr>
            <a:t>CCSS</a:t>
          </a:r>
          <a:endParaRPr lang="es-ES" sz="1200" kern="1200" dirty="0">
            <a:latin typeface="Calibri Light" panose="020F0302020204030204" pitchFamily="34" charset="0"/>
          </a:endParaRPr>
        </a:p>
      </dsp:txBody>
      <dsp:txXfrm>
        <a:off x="4182669" y="1962044"/>
        <a:ext cx="1627044" cy="5330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105F32-48CB-45BD-80B4-CBE23EA71A5C}">
      <dsp:nvSpPr>
        <dsp:cNvPr id="0" name=""/>
        <dsp:cNvSpPr/>
      </dsp:nvSpPr>
      <dsp:spPr>
        <a:xfrm>
          <a:off x="985065" y="328672"/>
          <a:ext cx="1967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15467" y="45720"/>
              </a:lnTo>
              <a:lnTo>
                <a:pt x="115467" y="45755"/>
              </a:lnTo>
              <a:lnTo>
                <a:pt x="196734" y="45755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077749" y="373258"/>
        <a:ext cx="11366" cy="2268"/>
      </dsp:txXfrm>
    </dsp:sp>
    <dsp:sp modelId="{0CC8271E-31FC-43AB-A5D3-46D6947DF1DF}">
      <dsp:nvSpPr>
        <dsp:cNvPr id="0" name=""/>
        <dsp:cNvSpPr/>
      </dsp:nvSpPr>
      <dsp:spPr>
        <a:xfrm>
          <a:off x="462" y="78471"/>
          <a:ext cx="986403" cy="5918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/>
            <a:t>Dirección de Vida Estudiantil</a:t>
          </a:r>
        </a:p>
      </dsp:txBody>
      <dsp:txXfrm>
        <a:off x="462" y="78471"/>
        <a:ext cx="986403" cy="591841"/>
      </dsp:txXfrm>
    </dsp:sp>
    <dsp:sp modelId="{C49BCC24-1E76-4CB9-AD66-0F208B28EA51}">
      <dsp:nvSpPr>
        <dsp:cNvPr id="0" name=""/>
        <dsp:cNvSpPr/>
      </dsp:nvSpPr>
      <dsp:spPr>
        <a:xfrm>
          <a:off x="1214199" y="78507"/>
          <a:ext cx="986403" cy="5918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/>
            <a:t>Dirección de </a:t>
          </a:r>
          <a:r>
            <a:rPr lang="es-ES" sz="1100" kern="1200" dirty="0" smtClean="0"/>
            <a:t>Educación Privada</a:t>
          </a:r>
          <a:endParaRPr lang="es-ES" sz="1100" kern="1200" dirty="0"/>
        </a:p>
      </dsp:txBody>
      <dsp:txXfrm>
        <a:off x="1214199" y="78507"/>
        <a:ext cx="986403" cy="5918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538FAA-61D0-4BC3-AFB1-46BEF01C8D6B}">
      <dsp:nvSpPr>
        <dsp:cNvPr id="0" name=""/>
        <dsp:cNvSpPr/>
      </dsp:nvSpPr>
      <dsp:spPr>
        <a:xfrm>
          <a:off x="469200" y="559"/>
          <a:ext cx="1239477" cy="743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/>
            <a:t>Dirección de Programas de Equidad</a:t>
          </a:r>
        </a:p>
      </dsp:txBody>
      <dsp:txXfrm>
        <a:off x="469200" y="559"/>
        <a:ext cx="1239477" cy="7436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105F32-48CB-45BD-80B4-CBE23EA71A5C}">
      <dsp:nvSpPr>
        <dsp:cNvPr id="0" name=""/>
        <dsp:cNvSpPr/>
      </dsp:nvSpPr>
      <dsp:spPr>
        <a:xfrm>
          <a:off x="985065" y="328672"/>
          <a:ext cx="1967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15467" y="45720"/>
              </a:lnTo>
              <a:lnTo>
                <a:pt x="115467" y="45755"/>
              </a:lnTo>
              <a:lnTo>
                <a:pt x="196734" y="45755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077749" y="373258"/>
        <a:ext cx="11366" cy="2268"/>
      </dsp:txXfrm>
    </dsp:sp>
    <dsp:sp modelId="{0CC8271E-31FC-43AB-A5D3-46D6947DF1DF}">
      <dsp:nvSpPr>
        <dsp:cNvPr id="0" name=""/>
        <dsp:cNvSpPr/>
      </dsp:nvSpPr>
      <dsp:spPr>
        <a:xfrm>
          <a:off x="462" y="78471"/>
          <a:ext cx="986403" cy="5918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/>
            <a:t>Dirección de </a:t>
          </a:r>
          <a:r>
            <a:rPr lang="es-ES" sz="1100" kern="1200" dirty="0" smtClean="0"/>
            <a:t>Promoción de la Salud</a:t>
          </a:r>
          <a:endParaRPr lang="es-ES" sz="1100" kern="1200" dirty="0"/>
        </a:p>
      </dsp:txBody>
      <dsp:txXfrm>
        <a:off x="462" y="78471"/>
        <a:ext cx="986403" cy="591841"/>
      </dsp:txXfrm>
    </dsp:sp>
    <dsp:sp modelId="{C49BCC24-1E76-4CB9-AD66-0F208B28EA51}">
      <dsp:nvSpPr>
        <dsp:cNvPr id="0" name=""/>
        <dsp:cNvSpPr/>
      </dsp:nvSpPr>
      <dsp:spPr>
        <a:xfrm>
          <a:off x="1214199" y="78507"/>
          <a:ext cx="986403" cy="5918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/>
            <a:t>Dirección de </a:t>
          </a:r>
          <a:r>
            <a:rPr lang="es-ES" sz="1100" kern="1200" dirty="0" smtClean="0"/>
            <a:t>Nutrición</a:t>
          </a:r>
          <a:endParaRPr lang="es-ES" sz="1100" kern="1200" dirty="0"/>
        </a:p>
      </dsp:txBody>
      <dsp:txXfrm>
        <a:off x="1214199" y="78507"/>
        <a:ext cx="986403" cy="5918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51746D-DAD4-42AD-A38C-2AC5D6440D31}">
      <dsp:nvSpPr>
        <dsp:cNvPr id="0" name=""/>
        <dsp:cNvSpPr/>
      </dsp:nvSpPr>
      <dsp:spPr>
        <a:xfrm>
          <a:off x="5357" y="463574"/>
          <a:ext cx="1601390" cy="9608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900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Octavo </a:t>
          </a:r>
          <a:r>
            <a:rPr lang="es-CR" sz="1900" kern="1200" dirty="0" smtClean="0">
              <a:latin typeface="Calibri Light" panose="020F0302020204030204" pitchFamily="34" charset="0"/>
            </a:rPr>
            <a:t>(segundo año)</a:t>
          </a:r>
          <a:endParaRPr lang="es-CR" sz="1900" kern="1200" dirty="0"/>
        </a:p>
      </dsp:txBody>
      <dsp:txXfrm>
        <a:off x="33499" y="491716"/>
        <a:ext cx="1545106" cy="904550"/>
      </dsp:txXfrm>
    </dsp:sp>
    <dsp:sp modelId="{63A7A004-623D-41D7-A731-294AD517AB74}">
      <dsp:nvSpPr>
        <dsp:cNvPr id="0" name=""/>
        <dsp:cNvSpPr/>
      </dsp:nvSpPr>
      <dsp:spPr>
        <a:xfrm>
          <a:off x="1766887" y="745419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600" kern="1200"/>
        </a:p>
      </dsp:txBody>
      <dsp:txXfrm>
        <a:off x="1766887" y="824848"/>
        <a:ext cx="237646" cy="238286"/>
      </dsp:txXfrm>
    </dsp:sp>
    <dsp:sp modelId="{2BC49ED5-5DA6-45CD-B484-18CBACED1437}">
      <dsp:nvSpPr>
        <dsp:cNvPr id="0" name=""/>
        <dsp:cNvSpPr/>
      </dsp:nvSpPr>
      <dsp:spPr>
        <a:xfrm>
          <a:off x="2247304" y="463574"/>
          <a:ext cx="1601390" cy="9608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900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Noveno</a:t>
          </a:r>
          <a:r>
            <a:rPr lang="es-CR" sz="1900" kern="1200" dirty="0" smtClean="0">
              <a:latin typeface="Calibri Light" panose="020F0302020204030204" pitchFamily="34" charset="0"/>
            </a:rPr>
            <a:t> (tercer año)</a:t>
          </a:r>
        </a:p>
      </dsp:txBody>
      <dsp:txXfrm>
        <a:off x="2275446" y="491716"/>
        <a:ext cx="1545106" cy="904550"/>
      </dsp:txXfrm>
    </dsp:sp>
    <dsp:sp modelId="{2BB2BFDD-C4F8-4CD7-AE2E-2E5A59CF0BB9}">
      <dsp:nvSpPr>
        <dsp:cNvPr id="0" name=""/>
        <dsp:cNvSpPr/>
      </dsp:nvSpPr>
      <dsp:spPr>
        <a:xfrm>
          <a:off x="4008834" y="745419"/>
          <a:ext cx="339494" cy="39714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1600" kern="1200"/>
        </a:p>
      </dsp:txBody>
      <dsp:txXfrm>
        <a:off x="4008834" y="824848"/>
        <a:ext cx="237646" cy="238286"/>
      </dsp:txXfrm>
    </dsp:sp>
    <dsp:sp modelId="{865C50A6-1F3C-46F4-8FC5-43FE26462048}">
      <dsp:nvSpPr>
        <dsp:cNvPr id="0" name=""/>
        <dsp:cNvSpPr/>
      </dsp:nvSpPr>
      <dsp:spPr>
        <a:xfrm>
          <a:off x="4489251" y="463574"/>
          <a:ext cx="1601390" cy="9608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900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Décimo </a:t>
          </a:r>
          <a:r>
            <a:rPr lang="es-CR" sz="1900" kern="1200" dirty="0" smtClean="0">
              <a:latin typeface="Calibri Light" panose="020F0302020204030204" pitchFamily="34" charset="0"/>
            </a:rPr>
            <a:t>(cuarto año)</a:t>
          </a:r>
        </a:p>
      </dsp:txBody>
      <dsp:txXfrm>
        <a:off x="4517393" y="491716"/>
        <a:ext cx="1545106" cy="90455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2B47F-E6DF-4CA0-BCD6-8E35B2EDD6A5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A1397-A281-4645-BC01-40C31C3719B0}" type="slidenum">
              <a:rPr lang="es-CR" smtClean="0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0705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A1397-A281-4645-BC01-40C31C3719B0}" type="slidenum">
              <a:rPr lang="es-CR" smtClean="0"/>
              <a:pPr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393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A1397-A281-4645-BC01-40C31C3719B0}" type="slidenum">
              <a:rPr lang="es-CR" smtClean="0"/>
              <a:pPr/>
              <a:t>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393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A1397-A281-4645-BC01-40C31C3719B0}" type="slidenum">
              <a:rPr lang="es-CR" smtClean="0"/>
              <a:pPr/>
              <a:t>12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31268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76452-161E-4C7D-8F71-88C9C886EB0B}" type="slidenum">
              <a:rPr lang="es-CR" smtClean="0"/>
              <a:pPr/>
              <a:t>60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74709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45BFF0C-4BB4-4A7F-8054-0B7951CEA1BE}" type="datetimeFigureOut">
              <a:rPr lang="es-CR" smtClean="0"/>
              <a:pPr/>
              <a:t>12/07/2018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1646F5D6-B29F-4AB2-B462-CB481BE575F8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diagramLayout" Target="../diagrams/layout7.xml"/><Relationship Id="rId3" Type="http://schemas.openxmlformats.org/officeDocument/2006/relationships/diagramLayout" Target="../diagrams/layout4.xml"/><Relationship Id="rId21" Type="http://schemas.microsoft.com/office/2007/relationships/diagramDrawing" Target="../diagrams/drawing7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diagramData" Target="../diagrams/data7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20" Type="http://schemas.openxmlformats.org/officeDocument/2006/relationships/diagramColors" Target="../diagrams/colors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19" Type="http://schemas.openxmlformats.org/officeDocument/2006/relationships/diagramQuickStyle" Target="../diagrams/quickStyle7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28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00135"/>
            <a:ext cx="1054553" cy="1065732"/>
          </a:xfrm>
          <a:prstGeom prst="rect">
            <a:avLst/>
          </a:prstGeom>
        </p:spPr>
      </p:pic>
      <p:pic>
        <p:nvPicPr>
          <p:cNvPr id="4098" name="Picture 2" descr="C:\Users\IVANNIA\Desktop\Encuesta Adolescentes 2\Logos\MEP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616" y="309862"/>
            <a:ext cx="1449990" cy="144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IVANNIA\Desktop\Encuesta Adolescentes 2\Logos\CCS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80385"/>
            <a:ext cx="1274454" cy="110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 descr="Imágenes integradas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R"/>
          </a:p>
        </p:txBody>
      </p:sp>
      <p:pic>
        <p:nvPicPr>
          <p:cNvPr id="4103" name="Picture 7" descr="Resultado de imagen para unice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08720"/>
            <a:ext cx="1812234" cy="54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 Título"/>
          <p:cNvSpPr>
            <a:spLocks noGrp="1"/>
          </p:cNvSpPr>
          <p:nvPr>
            <p:ph type="ctrTitle"/>
          </p:nvPr>
        </p:nvSpPr>
        <p:spPr>
          <a:xfrm>
            <a:off x="460375" y="2204865"/>
            <a:ext cx="7772400" cy="1944216"/>
          </a:xfrm>
        </p:spPr>
        <p:txBody>
          <a:bodyPr>
            <a:noAutofit/>
          </a:bodyPr>
          <a:lstStyle/>
          <a:p>
            <a:pPr algn="ctr"/>
            <a:r>
              <a:rPr lang="es-CR" sz="4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</a:t>
            </a:r>
            <a:r>
              <a:rPr lang="es-CR" sz="28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ncuesta </a:t>
            </a:r>
            <a:r>
              <a:rPr lang="es-CR" sz="4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C</a:t>
            </a:r>
            <a:r>
              <a:rPr lang="es-CR" sz="28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OLEGIAL de </a:t>
            </a:r>
            <a:r>
              <a:rPr lang="es-CR" sz="4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V</a:t>
            </a:r>
            <a:r>
              <a:rPr lang="es-CR" sz="28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igilancia </a:t>
            </a:r>
            <a:r>
              <a:rPr lang="es-CR" sz="4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N</a:t>
            </a:r>
            <a:r>
              <a:rPr lang="es-CR" sz="28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utricional y </a:t>
            </a:r>
            <a:r>
              <a:rPr lang="es-CR" sz="4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A</a:t>
            </a:r>
            <a:r>
              <a:rPr lang="es-CR" sz="28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ctividad </a:t>
            </a:r>
            <a:r>
              <a:rPr lang="es-CR" sz="4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F</a:t>
            </a:r>
            <a:r>
              <a:rPr lang="es-CR" sz="28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ísica, </a:t>
            </a:r>
            <a:r>
              <a:rPr lang="es-CR" sz="28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2018</a:t>
            </a:r>
            <a:br>
              <a:rPr lang="es-CR" sz="28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</a:br>
            <a:endParaRPr lang="es-CR" sz="4400" b="1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223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0375" y="2204865"/>
            <a:ext cx="7772400" cy="1944216"/>
          </a:xfrm>
        </p:spPr>
        <p:txBody>
          <a:bodyPr>
            <a:noAutofit/>
          </a:bodyPr>
          <a:lstStyle/>
          <a:p>
            <a:pPr algn="ctr"/>
            <a:r>
              <a:rPr lang="es-CR" sz="5400" b="1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</a:t>
            </a:r>
            <a:r>
              <a:rPr lang="es-CR" sz="3600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RESENTACIÓN</a:t>
            </a:r>
            <a:r>
              <a:rPr lang="es-CR" sz="36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CR" sz="5400" b="1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g</a:t>
            </a:r>
            <a:r>
              <a:rPr lang="es-CR" sz="3600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EnERAL</a:t>
            </a:r>
            <a:endParaRPr lang="es-CR" sz="3600" b="1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00135"/>
            <a:ext cx="1054553" cy="1065732"/>
          </a:xfrm>
          <a:prstGeom prst="rect">
            <a:avLst/>
          </a:prstGeom>
        </p:spPr>
      </p:pic>
      <p:pic>
        <p:nvPicPr>
          <p:cNvPr id="4098" name="Picture 2" descr="C:\Users\IVANNIA\Desktop\Encuesta Adolescentes 2\Logos\ME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616" y="505003"/>
            <a:ext cx="1449990" cy="144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IVANNIA\Desktop\Encuesta Adolescentes 2\Logos\CCS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80385"/>
            <a:ext cx="1274454" cy="110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 descr="Imágenes integradas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R"/>
          </a:p>
        </p:txBody>
      </p:sp>
      <p:pic>
        <p:nvPicPr>
          <p:cNvPr id="4103" name="Picture 7" descr="Resultado de imagen para unice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08720"/>
            <a:ext cx="1812234" cy="54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69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831369"/>
            <a:ext cx="5791200" cy="1023122"/>
          </a:xfrm>
        </p:spPr>
        <p:txBody>
          <a:bodyPr>
            <a:normAutofit/>
          </a:bodyPr>
          <a:lstStyle/>
          <a:p>
            <a:r>
              <a:rPr 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O</a:t>
            </a:r>
            <a:r>
              <a:rPr lang="es-CR" sz="2800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bjetivo </a:t>
            </a:r>
            <a:r>
              <a:rPr 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G</a:t>
            </a:r>
            <a:r>
              <a:rPr lang="es-CR" sz="2800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eneral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39552" y="2276872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CR" sz="2400" b="1" dirty="0">
                <a:latin typeface="Calibri Light" panose="020F0302020204030204" pitchFamily="34" charset="0"/>
                <a:ea typeface="+mj-ea"/>
                <a:cs typeface="+mj-cs"/>
              </a:rPr>
              <a:t>Establecer una línea base de indicadores antropométricos (IMC y T/E), actividad física y </a:t>
            </a:r>
            <a:r>
              <a:rPr lang="es-ES" sz="2400" b="1" dirty="0">
                <a:latin typeface="Calibri Light" panose="020F0302020204030204" pitchFamily="34" charset="0"/>
                <a:ea typeface="+mj-ea"/>
                <a:cs typeface="+mj-cs"/>
              </a:rPr>
              <a:t>hábitos de </a:t>
            </a:r>
            <a:r>
              <a:rPr lang="es-CR" sz="2400" b="1" dirty="0">
                <a:latin typeface="Calibri Light" panose="020F0302020204030204" pitchFamily="34" charset="0"/>
                <a:ea typeface="+mj-ea"/>
                <a:cs typeface="+mj-cs"/>
              </a:rPr>
              <a:t>consumo, de la población colegial de 13- 17 </a:t>
            </a:r>
            <a:r>
              <a:rPr lang="es-CR" sz="2400" b="1" dirty="0" smtClean="0">
                <a:latin typeface="Calibri Light" panose="020F0302020204030204" pitchFamily="34" charset="0"/>
                <a:ea typeface="+mj-ea"/>
                <a:cs typeface="+mj-cs"/>
              </a:rPr>
              <a:t>años, con </a:t>
            </a:r>
            <a:r>
              <a:rPr lang="es-CR" sz="2400" b="1" dirty="0">
                <a:latin typeface="Calibri Light" panose="020F0302020204030204" pitchFamily="34" charset="0"/>
                <a:ea typeface="+mj-ea"/>
                <a:cs typeface="+mj-cs"/>
              </a:rPr>
              <a:t>el fin de obtener información actualizada sobre el estado nutricional que apoye la toma de decisiones que impacten el estado de nutrición y salud.</a:t>
            </a: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155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14936"/>
            <a:ext cx="5791200" cy="1023122"/>
          </a:xfrm>
        </p:spPr>
        <p:txBody>
          <a:bodyPr>
            <a:normAutofit/>
          </a:bodyPr>
          <a:lstStyle/>
          <a:p>
            <a:r>
              <a:rPr lang="es-CR" sz="4400" b="1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C</a:t>
            </a:r>
            <a:r>
              <a:rPr lang="es-CR" sz="2800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ronograma</a:t>
            </a:r>
            <a:endParaRPr lang="es-CR" sz="2800" spc="-8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645933827"/>
              </p:ext>
            </p:extLst>
          </p:nvPr>
        </p:nvGraphicFramePr>
        <p:xfrm>
          <a:off x="1187624" y="1340768"/>
          <a:ext cx="644471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5831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4968551" cy="190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22939"/>
            <a:ext cx="4197037" cy="1632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7" y="4420074"/>
            <a:ext cx="6439172" cy="2126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052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65704"/>
            <a:ext cx="7836534" cy="721058"/>
          </a:xfrm>
        </p:spPr>
        <p:txBody>
          <a:bodyPr>
            <a:normAutofit fontScale="90000"/>
          </a:bodyPr>
          <a:lstStyle/>
          <a:p>
            <a:r>
              <a:rPr 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</a:t>
            </a:r>
            <a:r>
              <a:rPr lang="es-CR" sz="2800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structura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0131005"/>
              </p:ext>
            </p:extLst>
          </p:nvPr>
        </p:nvGraphicFramePr>
        <p:xfrm>
          <a:off x="395536" y="126581"/>
          <a:ext cx="8012526" cy="4634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5 Grupo"/>
          <p:cNvGrpSpPr/>
          <p:nvPr/>
        </p:nvGrpSpPr>
        <p:grpSpPr>
          <a:xfrm>
            <a:off x="323528" y="4357262"/>
            <a:ext cx="2200603" cy="1200615"/>
            <a:chOff x="362398" y="4963341"/>
            <a:chExt cx="2772913" cy="1324012"/>
          </a:xfrm>
        </p:grpSpPr>
        <p:graphicFrame>
          <p:nvGraphicFramePr>
            <p:cNvPr id="5" name="Diagrama 4"/>
            <p:cNvGraphicFramePr/>
            <p:nvPr>
              <p:extLst>
                <p:ext uri="{D42A27DB-BD31-4B8C-83A1-F6EECF244321}">
                  <p14:modId xmlns:p14="http://schemas.microsoft.com/office/powerpoint/2010/main" val="1656351019"/>
                </p:ext>
              </p:extLst>
            </p:nvPr>
          </p:nvGraphicFramePr>
          <p:xfrm>
            <a:off x="362398" y="5461609"/>
            <a:ext cx="2772913" cy="82574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cxnSp>
          <p:nvCxnSpPr>
            <p:cNvPr id="9" name="Conector recto 8"/>
            <p:cNvCxnSpPr/>
            <p:nvPr/>
          </p:nvCxnSpPr>
          <p:spPr>
            <a:xfrm>
              <a:off x="1132970" y="4963341"/>
              <a:ext cx="0" cy="49826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Conector recto 9"/>
            <p:cNvCxnSpPr/>
            <p:nvPr/>
          </p:nvCxnSpPr>
          <p:spPr>
            <a:xfrm>
              <a:off x="2531341" y="4963341"/>
              <a:ext cx="0" cy="49826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4" name="13 Grupo"/>
          <p:cNvGrpSpPr/>
          <p:nvPr/>
        </p:nvGrpSpPr>
        <p:grpSpPr>
          <a:xfrm>
            <a:off x="2555776" y="4309099"/>
            <a:ext cx="2403835" cy="1148939"/>
            <a:chOff x="3234412" y="5032120"/>
            <a:chExt cx="3028999" cy="1267025"/>
          </a:xfrm>
        </p:grpSpPr>
        <p:graphicFrame>
          <p:nvGraphicFramePr>
            <p:cNvPr id="7" name="Diagrama 6"/>
            <p:cNvGraphicFramePr/>
            <p:nvPr>
              <p:extLst>
                <p:ext uri="{D42A27DB-BD31-4B8C-83A1-F6EECF244321}">
                  <p14:modId xmlns:p14="http://schemas.microsoft.com/office/powerpoint/2010/main" val="213829518"/>
                </p:ext>
              </p:extLst>
            </p:nvPr>
          </p:nvGraphicFramePr>
          <p:xfrm>
            <a:off x="3234412" y="5477888"/>
            <a:ext cx="3028999" cy="82125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cxnSp>
          <p:nvCxnSpPr>
            <p:cNvPr id="11" name="Conector recto 10"/>
            <p:cNvCxnSpPr/>
            <p:nvPr/>
          </p:nvCxnSpPr>
          <p:spPr>
            <a:xfrm>
              <a:off x="4504703" y="5032120"/>
              <a:ext cx="0" cy="49826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" name="CuadroTexto 2"/>
          <p:cNvSpPr txBox="1"/>
          <p:nvPr/>
        </p:nvSpPr>
        <p:spPr>
          <a:xfrm>
            <a:off x="4855988" y="4739515"/>
            <a:ext cx="1368152" cy="81607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6663" tIns="38332" rIns="76663" bIns="38332" rtlCol="0">
            <a:spAutoFit/>
          </a:bodyPr>
          <a:lstStyle/>
          <a:p>
            <a:pPr algn="ctr"/>
            <a:r>
              <a:rPr lang="es-CR" sz="1200" dirty="0">
                <a:solidFill>
                  <a:schemeClr val="tx1"/>
                </a:solidFill>
              </a:rPr>
              <a:t>Dirección de Gestión  y Desarrollo Regional</a:t>
            </a:r>
          </a:p>
        </p:txBody>
      </p:sp>
      <p:cxnSp>
        <p:nvCxnSpPr>
          <p:cNvPr id="8" name="Conector recto 7"/>
          <p:cNvCxnSpPr/>
          <p:nvPr/>
        </p:nvCxnSpPr>
        <p:spPr>
          <a:xfrm>
            <a:off x="5540064" y="4321766"/>
            <a:ext cx="0" cy="34744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Rectángulo redondeado"/>
          <p:cNvSpPr/>
          <p:nvPr/>
        </p:nvSpPr>
        <p:spPr>
          <a:xfrm>
            <a:off x="7179199" y="745211"/>
            <a:ext cx="863332" cy="46991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663" tIns="38332" rIns="76663" bIns="38332" rtlCol="0" anchor="ctr"/>
          <a:lstStyle/>
          <a:p>
            <a:pPr algn="ctr"/>
            <a:endParaRPr lang="es-CR"/>
          </a:p>
        </p:txBody>
      </p:sp>
      <p:sp>
        <p:nvSpPr>
          <p:cNvPr id="21" name="20 CuadroTexto"/>
          <p:cNvSpPr txBox="1"/>
          <p:nvPr/>
        </p:nvSpPr>
        <p:spPr>
          <a:xfrm>
            <a:off x="7307137" y="886761"/>
            <a:ext cx="1007881" cy="339023"/>
          </a:xfrm>
          <a:prstGeom prst="rect">
            <a:avLst/>
          </a:prstGeom>
          <a:solidFill>
            <a:srgbClr val="2FC3FF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lIns="76663" tIns="38332" rIns="76663" bIns="38332" rtlCol="0">
            <a:spAutoFit/>
          </a:bodyPr>
          <a:lstStyle/>
          <a:p>
            <a:pPr algn="ctr"/>
            <a:r>
              <a:rPr lang="es-CR" sz="1700" dirty="0">
                <a:solidFill>
                  <a:srgbClr val="FFFFFF"/>
                </a:solidFill>
                <a:latin typeface="Calibri Light" panose="020F0302020204030204" pitchFamily="34" charset="0"/>
              </a:rPr>
              <a:t>UNICEF</a:t>
            </a:r>
          </a:p>
        </p:txBody>
      </p:sp>
      <p:cxnSp>
        <p:nvCxnSpPr>
          <p:cNvPr id="24" name="23 Conector recto"/>
          <p:cNvCxnSpPr/>
          <p:nvPr/>
        </p:nvCxnSpPr>
        <p:spPr>
          <a:xfrm>
            <a:off x="6338168" y="1073248"/>
            <a:ext cx="8410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22 Grupo"/>
          <p:cNvGrpSpPr/>
          <p:nvPr/>
        </p:nvGrpSpPr>
        <p:grpSpPr>
          <a:xfrm>
            <a:off x="6510563" y="4361184"/>
            <a:ext cx="2200603" cy="1200615"/>
            <a:chOff x="362398" y="4963341"/>
            <a:chExt cx="2772913" cy="1324012"/>
          </a:xfrm>
        </p:grpSpPr>
        <p:graphicFrame>
          <p:nvGraphicFramePr>
            <p:cNvPr id="25" name="Diagrama 4"/>
            <p:cNvGraphicFramePr/>
            <p:nvPr>
              <p:extLst>
                <p:ext uri="{D42A27DB-BD31-4B8C-83A1-F6EECF244321}">
                  <p14:modId xmlns:p14="http://schemas.microsoft.com/office/powerpoint/2010/main" val="3554301995"/>
                </p:ext>
              </p:extLst>
            </p:nvPr>
          </p:nvGraphicFramePr>
          <p:xfrm>
            <a:off x="362398" y="5461609"/>
            <a:ext cx="2772913" cy="82574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7" r:lo="rId18" r:qs="rId19" r:cs="rId20"/>
            </a:graphicData>
          </a:graphic>
        </p:graphicFrame>
        <p:cxnSp>
          <p:nvCxnSpPr>
            <p:cNvPr id="26" name="Conector recto 8"/>
            <p:cNvCxnSpPr/>
            <p:nvPr/>
          </p:nvCxnSpPr>
          <p:spPr>
            <a:xfrm>
              <a:off x="1132970" y="4963341"/>
              <a:ext cx="0" cy="49826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Conector recto 9"/>
            <p:cNvCxnSpPr/>
            <p:nvPr/>
          </p:nvCxnSpPr>
          <p:spPr>
            <a:xfrm>
              <a:off x="2531341" y="4963341"/>
              <a:ext cx="0" cy="49826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68092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451900"/>
            <a:ext cx="7543800" cy="904172"/>
          </a:xfrm>
        </p:spPr>
        <p:txBody>
          <a:bodyPr>
            <a:normAutofit/>
          </a:bodyPr>
          <a:lstStyle/>
          <a:p>
            <a:r>
              <a:rPr lang="es-CR" sz="4400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</a:t>
            </a:r>
            <a:r>
              <a:rPr lang="es-CR" sz="2800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oblación </a:t>
            </a:r>
            <a:r>
              <a:rPr lang="es-CR" sz="4400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o</a:t>
            </a:r>
            <a:r>
              <a:rPr lang="es-CR" sz="2800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bjetivo</a:t>
            </a:r>
          </a:p>
        </p:txBody>
      </p:sp>
      <p:sp>
        <p:nvSpPr>
          <p:cNvPr id="4" name="Marcador de contenido 3"/>
          <p:cNvSpPr txBox="1">
            <a:spLocks/>
          </p:cNvSpPr>
          <p:nvPr/>
        </p:nvSpPr>
        <p:spPr>
          <a:xfrm>
            <a:off x="1331640" y="3501008"/>
            <a:ext cx="6633999" cy="257400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§"/>
            </a:pPr>
            <a:r>
              <a:rPr lang="es-CR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Los Colegios no seleccionados en la muestra.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CR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Estudiantes de séptimo </a:t>
            </a:r>
            <a:r>
              <a:rPr lang="es-CR" dirty="0">
                <a:solidFill>
                  <a:schemeClr val="tx1"/>
                </a:solidFill>
                <a:latin typeface="Calibri Light" panose="020F0302020204030204" pitchFamily="34" charset="0"/>
              </a:rPr>
              <a:t>(primer año)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CR" dirty="0">
                <a:solidFill>
                  <a:schemeClr val="tx1"/>
                </a:solidFill>
                <a:latin typeface="Calibri Light" panose="020F0302020204030204" pitchFamily="34" charset="0"/>
              </a:rPr>
              <a:t>Estudiantes de </a:t>
            </a:r>
            <a:r>
              <a:rPr lang="es-CR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undécimo </a:t>
            </a:r>
            <a:r>
              <a:rPr lang="es-CR" dirty="0">
                <a:solidFill>
                  <a:schemeClr val="tx1"/>
                </a:solidFill>
                <a:latin typeface="Calibri Light" panose="020F0302020204030204" pitchFamily="34" charset="0"/>
              </a:rPr>
              <a:t>(quinto año)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CR" dirty="0">
                <a:solidFill>
                  <a:schemeClr val="tx1"/>
                </a:solidFill>
                <a:latin typeface="Calibri Light" panose="020F0302020204030204" pitchFamily="34" charset="0"/>
              </a:rPr>
              <a:t>E</a:t>
            </a:r>
            <a:r>
              <a:rPr lang="es-CR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studiantes con inmovilidad total que no le permita ponerse de pie para pesarse o medirse.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CR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Personas que no se pueden sostener solas por estar en silla de ruedas.</a:t>
            </a:r>
          </a:p>
          <a:p>
            <a:endParaRPr lang="es-CR" dirty="0" smtClean="0"/>
          </a:p>
          <a:p>
            <a:endParaRPr lang="es-CR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92484613"/>
              </p:ext>
            </p:extLst>
          </p:nvPr>
        </p:nvGraphicFramePr>
        <p:xfrm>
          <a:off x="1619672" y="1108968"/>
          <a:ext cx="6096000" cy="1887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9 Rectángulo"/>
          <p:cNvSpPr/>
          <p:nvPr/>
        </p:nvSpPr>
        <p:spPr>
          <a:xfrm>
            <a:off x="827584" y="2957233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sz="2000" cap="all" spc="-80" dirty="0">
                <a:solidFill>
                  <a:srgbClr val="000099"/>
                </a:solidFill>
              </a:rPr>
              <a:t>¿Quiénes no serán encuestados en esta etapa?</a:t>
            </a:r>
            <a:endParaRPr lang="es-CR" sz="3200" cap="all" spc="-80" dirty="0">
              <a:solidFill>
                <a:srgbClr val="000099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355976" y="89161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Representación a nivel cantonal.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09767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52718"/>
            <a:ext cx="5852864" cy="1188050"/>
          </a:xfrm>
        </p:spPr>
        <p:txBody>
          <a:bodyPr>
            <a:normAutofit/>
          </a:bodyPr>
          <a:lstStyle/>
          <a:p>
            <a:r>
              <a:rPr 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M</a:t>
            </a:r>
            <a:r>
              <a:rPr lang="es-CR" sz="2800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ETODOLOGIA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8291264" cy="485199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s-CR" sz="2400" b="0" dirty="0" smtClean="0">
                <a:latin typeface="Calibri Light" panose="020F0302020204030204" pitchFamily="34" charset="0"/>
              </a:rPr>
              <a:t>Realizar la capacitación al Director , subdirector y coordinador académico de cada centro educativo. </a:t>
            </a:r>
          </a:p>
          <a:p>
            <a:pPr marL="514350" indent="-514350">
              <a:buAutoNum type="arabicPeriod"/>
            </a:pPr>
            <a:r>
              <a:rPr lang="es-CR" sz="2400" b="0" dirty="0" smtClean="0">
                <a:latin typeface="Calibri Light" panose="020F0302020204030204" pitchFamily="34" charset="0"/>
              </a:rPr>
              <a:t>El director asigna coordinadores de encuesta.</a:t>
            </a:r>
            <a:endParaRPr lang="es-CR" sz="2400" b="0" dirty="0">
              <a:latin typeface="Calibri Light" panose="020F0302020204030204" pitchFamily="34" charset="0"/>
            </a:endParaRPr>
          </a:p>
          <a:p>
            <a:pPr marL="514350" indent="-514350">
              <a:buAutoNum type="arabicPeriod"/>
            </a:pPr>
            <a:r>
              <a:rPr lang="es-CR" sz="2400" b="0" dirty="0" smtClean="0">
                <a:latin typeface="Calibri Light" panose="020F0302020204030204" pitchFamily="34" charset="0"/>
              </a:rPr>
              <a:t>Coordinadores de encuesta realizan la presentación de Inducción a los estudiantes.</a:t>
            </a:r>
          </a:p>
          <a:p>
            <a:pPr marL="514350" indent="-514350">
              <a:buAutoNum type="arabicPeriod"/>
            </a:pPr>
            <a:r>
              <a:rPr lang="es-CR" sz="2400" b="0" dirty="0" smtClean="0">
                <a:latin typeface="Calibri Light" panose="020F0302020204030204" pitchFamily="34" charset="0"/>
              </a:rPr>
              <a:t>Coordinadores de encuesta realizan la recolección de los consentimientos en dos fechas diferentes (Realizar un recordatorio a los estudiantes).</a:t>
            </a:r>
            <a:endParaRPr lang="es-CR" sz="2400" b="0" dirty="0">
              <a:latin typeface="Calibri Light" panose="020F0302020204030204" pitchFamily="34" charset="0"/>
            </a:endParaRPr>
          </a:p>
          <a:p>
            <a:pPr marL="514350" indent="-514350">
              <a:buAutoNum type="arabicPeriod"/>
            </a:pPr>
            <a:r>
              <a:rPr lang="es-CR" sz="2400" b="0" dirty="0" smtClean="0">
                <a:latin typeface="Calibri Light" panose="020F0302020204030204" pitchFamily="34" charset="0"/>
              </a:rPr>
              <a:t>Coordinadores de encuesta levantan una lista con el nombre completo y números de identificación con cinco columnas en blanco , 4 de ellas para anotar pesos y tallas más 1 para observaciones de los estudiantes que presentaron el consentimiento. </a:t>
            </a:r>
          </a:p>
          <a:p>
            <a:endParaRPr lang="es-CR" dirty="0" smtClean="0"/>
          </a:p>
          <a:p>
            <a:endParaRPr lang="es-CR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471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8291264" cy="4851992"/>
          </a:xfrm>
        </p:spPr>
        <p:txBody>
          <a:bodyPr>
            <a:normAutofit fontScale="92500" lnSpcReduction="20000"/>
          </a:bodyPr>
          <a:lstStyle/>
          <a:p>
            <a:r>
              <a:rPr lang="es-CR" b="0" dirty="0">
                <a:latin typeface="Calibri Light" panose="020F0302020204030204" pitchFamily="34" charset="0"/>
              </a:rPr>
              <a:t>6</a:t>
            </a:r>
            <a:r>
              <a:rPr lang="es-CR" b="0" dirty="0" smtClean="0">
                <a:latin typeface="Calibri Light" panose="020F0302020204030204" pitchFamily="34" charset="0"/>
              </a:rPr>
              <a:t>. </a:t>
            </a:r>
            <a:r>
              <a:rPr lang="es-CR" b="0" dirty="0">
                <a:latin typeface="Calibri Light" panose="020F0302020204030204" pitchFamily="34" charset="0"/>
              </a:rPr>
              <a:t>Designar un lugar para la toma de mediciones y otro lugar para el llenado de la </a:t>
            </a:r>
            <a:r>
              <a:rPr lang="es-CR" b="0" dirty="0" smtClean="0">
                <a:latin typeface="Calibri Light" panose="020F0302020204030204" pitchFamily="34" charset="0"/>
              </a:rPr>
              <a:t>encuesta en línea o en físico.</a:t>
            </a:r>
            <a:endParaRPr lang="es-CR" b="0" dirty="0">
              <a:latin typeface="Calibri Light" panose="020F0302020204030204" pitchFamily="34" charset="0"/>
            </a:endParaRPr>
          </a:p>
          <a:p>
            <a:r>
              <a:rPr lang="es-CR" b="0" dirty="0">
                <a:latin typeface="Calibri Light" panose="020F0302020204030204" pitchFamily="34" charset="0"/>
              </a:rPr>
              <a:t> </a:t>
            </a:r>
            <a:r>
              <a:rPr lang="es-CR" b="0" dirty="0" smtClean="0">
                <a:latin typeface="Calibri Light" panose="020F0302020204030204" pitchFamily="34" charset="0"/>
              </a:rPr>
              <a:t>7. </a:t>
            </a:r>
            <a:r>
              <a:rPr lang="es-CR" b="0" dirty="0">
                <a:latin typeface="Calibri Light" panose="020F0302020204030204" pitchFamily="34" charset="0"/>
              </a:rPr>
              <a:t>Los equipos de medición toman y anotan las medidas con la lista que suministra el </a:t>
            </a:r>
            <a:r>
              <a:rPr lang="es-CR" b="0" dirty="0" smtClean="0">
                <a:latin typeface="Calibri Light" panose="020F0302020204030204" pitchFamily="34" charset="0"/>
              </a:rPr>
              <a:t>coordinador de encuesta.</a:t>
            </a:r>
            <a:endParaRPr lang="es-CR" b="0" dirty="0">
              <a:latin typeface="Calibri Light" panose="020F0302020204030204" pitchFamily="34" charset="0"/>
            </a:endParaRPr>
          </a:p>
          <a:p>
            <a:r>
              <a:rPr lang="es-CR" b="0" dirty="0">
                <a:latin typeface="Calibri Light" panose="020F0302020204030204" pitchFamily="34" charset="0"/>
              </a:rPr>
              <a:t>8</a:t>
            </a:r>
            <a:r>
              <a:rPr lang="es-CR" b="0" dirty="0" smtClean="0">
                <a:latin typeface="Calibri Light" panose="020F0302020204030204" pitchFamily="34" charset="0"/>
              </a:rPr>
              <a:t>. Coordinadores de encuesta  deben verificar que los estudiantes participen en la toma de mediciones y la encuesta en línea.</a:t>
            </a:r>
          </a:p>
          <a:p>
            <a:r>
              <a:rPr lang="es-CR" b="0" dirty="0" smtClean="0">
                <a:latin typeface="Calibri Light" panose="020F0302020204030204" pitchFamily="34" charset="0"/>
              </a:rPr>
              <a:t>9. Coordinador de la encuesta supervisa mediciones.</a:t>
            </a:r>
          </a:p>
          <a:p>
            <a:r>
              <a:rPr lang="es-CR" b="0" dirty="0" smtClean="0">
                <a:latin typeface="Calibri Light" panose="020F0302020204030204" pitchFamily="34" charset="0"/>
              </a:rPr>
              <a:t>10. Funcionarios de salud  digitan en el sistema los datos de cada estudiante. </a:t>
            </a:r>
          </a:p>
          <a:p>
            <a:r>
              <a:rPr lang="es-CR" b="0" dirty="0" smtClean="0">
                <a:latin typeface="Calibri Light" panose="020F0302020204030204" pitchFamily="34" charset="0"/>
              </a:rPr>
              <a:t>11. Director </a:t>
            </a:r>
            <a:r>
              <a:rPr lang="es-CR" b="0" dirty="0" err="1" smtClean="0">
                <a:latin typeface="Calibri Light" panose="020F0302020204030204" pitchFamily="34" charset="0"/>
              </a:rPr>
              <a:t>accesa</a:t>
            </a:r>
            <a:r>
              <a:rPr lang="es-CR" b="0" dirty="0" smtClean="0">
                <a:latin typeface="Calibri Light" panose="020F0302020204030204" pitchFamily="34" charset="0"/>
              </a:rPr>
              <a:t> a resultados del estado nutricional en el sistema.</a:t>
            </a:r>
          </a:p>
          <a:p>
            <a:endParaRPr lang="es-CR" dirty="0" smtClean="0"/>
          </a:p>
          <a:p>
            <a:endParaRPr lang="es-C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95536" y="152718"/>
            <a:ext cx="5852864" cy="1188050"/>
          </a:xfrm>
        </p:spPr>
        <p:txBody>
          <a:bodyPr>
            <a:normAutofit/>
          </a:bodyPr>
          <a:lstStyle/>
          <a:p>
            <a:r>
              <a:rPr 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M</a:t>
            </a:r>
            <a:r>
              <a:rPr lang="es-CR" sz="2800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ETODOLOGIA</a:t>
            </a: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182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8291264" cy="485199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s-CR" sz="2400" b="0" dirty="0" smtClean="0">
                <a:latin typeface="Calibri Light" panose="020F0302020204030204" pitchFamily="34" charset="0"/>
              </a:rPr>
              <a:t>A </a:t>
            </a:r>
            <a:r>
              <a:rPr lang="es-CR" sz="2400" b="0" dirty="0">
                <a:latin typeface="Calibri Light" panose="020F0302020204030204" pitchFamily="34" charset="0"/>
              </a:rPr>
              <a:t>c</a:t>
            </a:r>
            <a:r>
              <a:rPr lang="es-CR" sz="2400" b="0" dirty="0" smtClean="0">
                <a:latin typeface="Calibri Light" panose="020F0302020204030204" pitchFamily="34" charset="0"/>
              </a:rPr>
              <a:t>ada centro se le indicará la muestra de estudiantes   requeridos para realizar la encuesta por nivel.</a:t>
            </a:r>
          </a:p>
          <a:p>
            <a:pPr marL="514350" indent="-514350">
              <a:buAutoNum type="arabicPeriod"/>
            </a:pPr>
            <a:r>
              <a:rPr lang="es-CR" sz="2400" b="0" dirty="0" smtClean="0">
                <a:latin typeface="Calibri Light" panose="020F0302020204030204" pitchFamily="34" charset="0"/>
              </a:rPr>
              <a:t>Todos deben tener consentimientos informados aprobados por los encargados de cada estudiante.  </a:t>
            </a:r>
          </a:p>
          <a:p>
            <a:pPr marL="514350" indent="-514350">
              <a:buAutoNum type="arabicPeriod"/>
            </a:pPr>
            <a:r>
              <a:rPr lang="es-CR" sz="2400" b="0" dirty="0" smtClean="0">
                <a:latin typeface="Calibri Light" panose="020F0302020204030204" pitchFamily="34" charset="0"/>
              </a:rPr>
              <a:t>La selección de los estudiantes debe ser al azar sin escoger características de peso o talla de los estudiantes y </a:t>
            </a:r>
            <a:r>
              <a:rPr lang="es-CR" sz="2400" b="0" dirty="0">
                <a:latin typeface="Calibri Light" panose="020F0302020204030204" pitchFamily="34" charset="0"/>
              </a:rPr>
              <a:t>Ú</a:t>
            </a:r>
            <a:r>
              <a:rPr lang="es-CR" sz="2400" b="0" dirty="0" smtClean="0">
                <a:latin typeface="Calibri Light" panose="020F0302020204030204" pitchFamily="34" charset="0"/>
              </a:rPr>
              <a:t>NICAMENTE de los estudiantes con consentimientos aprobados.</a:t>
            </a:r>
          </a:p>
          <a:p>
            <a:endParaRPr lang="es-CR" dirty="0" smtClean="0">
              <a:latin typeface="Calibri Light" panose="020F0302020204030204" pitchFamily="34" charset="0"/>
            </a:endParaRPr>
          </a:p>
          <a:p>
            <a:pPr marL="514350" indent="-514350">
              <a:buAutoNum type="arabicPeriod"/>
            </a:pPr>
            <a:endParaRPr lang="es-CR" dirty="0" smtClean="0"/>
          </a:p>
          <a:p>
            <a:endParaRPr lang="es-C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95536" y="152718"/>
            <a:ext cx="5852864" cy="1188050"/>
          </a:xfrm>
        </p:spPr>
        <p:txBody>
          <a:bodyPr>
            <a:normAutofit fontScale="90000"/>
          </a:bodyPr>
          <a:lstStyle/>
          <a:p>
            <a:r>
              <a:rPr lang="es-CR" sz="4400" b="1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M</a:t>
            </a:r>
            <a:r>
              <a:rPr lang="es-CR" sz="2800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uestra por centro educativo</a:t>
            </a:r>
            <a:endParaRPr lang="es-CR" sz="2800" spc="-8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899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0375" y="2204865"/>
            <a:ext cx="7772400" cy="1944216"/>
          </a:xfrm>
        </p:spPr>
        <p:txBody>
          <a:bodyPr>
            <a:noAutofit/>
          </a:bodyPr>
          <a:lstStyle/>
          <a:p>
            <a:pPr algn="ctr"/>
            <a:r>
              <a:rPr lang="es-CR" sz="60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F</a:t>
            </a:r>
            <a:r>
              <a:rPr lang="es-CR" sz="40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UNCIONES</a:t>
            </a:r>
            <a:endParaRPr lang="es-CR" sz="4000" b="1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00135"/>
            <a:ext cx="1054553" cy="1065732"/>
          </a:xfrm>
          <a:prstGeom prst="rect">
            <a:avLst/>
          </a:prstGeom>
        </p:spPr>
      </p:pic>
      <p:pic>
        <p:nvPicPr>
          <p:cNvPr id="4098" name="Picture 2" descr="C:\Users\IVANNIA\Desktop\Encuesta Adolescentes 2\Logos\ME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616" y="505003"/>
            <a:ext cx="1449990" cy="144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IVANNIA\Desktop\Encuesta Adolescentes 2\Logos\CCS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80385"/>
            <a:ext cx="1274454" cy="110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 descr="Imágenes integradas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R"/>
          </a:p>
        </p:txBody>
      </p:sp>
      <p:pic>
        <p:nvPicPr>
          <p:cNvPr id="4103" name="Picture 7" descr="Resultado de imagen para unice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08720"/>
            <a:ext cx="1812234" cy="54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63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00135"/>
            <a:ext cx="1054553" cy="1065732"/>
          </a:xfrm>
          <a:prstGeom prst="rect">
            <a:avLst/>
          </a:prstGeom>
        </p:spPr>
      </p:pic>
      <p:pic>
        <p:nvPicPr>
          <p:cNvPr id="4098" name="Picture 2" descr="C:\Users\IVANNIA\Desktop\Encuesta Adolescentes 2\Logos\MEP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616" y="309862"/>
            <a:ext cx="1449990" cy="144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IVANNIA\Desktop\Encuesta Adolescentes 2\Logos\CCS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80385"/>
            <a:ext cx="1274454" cy="110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 descr="Imágenes integradas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R"/>
          </a:p>
        </p:txBody>
      </p:sp>
      <p:pic>
        <p:nvPicPr>
          <p:cNvPr id="4103" name="Picture 7" descr="Resultado de imagen para unice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08720"/>
            <a:ext cx="1812234" cy="54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 Título"/>
          <p:cNvSpPr>
            <a:spLocks noGrp="1"/>
          </p:cNvSpPr>
          <p:nvPr>
            <p:ph type="ctrTitle"/>
          </p:nvPr>
        </p:nvSpPr>
        <p:spPr>
          <a:xfrm>
            <a:off x="460375" y="2204865"/>
            <a:ext cx="7772400" cy="1944216"/>
          </a:xfrm>
        </p:spPr>
        <p:txBody>
          <a:bodyPr>
            <a:noAutofit/>
          </a:bodyPr>
          <a:lstStyle/>
          <a:p>
            <a:pPr algn="ctr"/>
            <a:r>
              <a:rPr lang="es-CR" sz="28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/>
            </a:r>
            <a:br>
              <a:rPr lang="es-CR" sz="28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</a:br>
            <a:r>
              <a:rPr lang="es-CR" sz="6000" b="1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S</a:t>
            </a:r>
            <a:r>
              <a:rPr lang="es-CR" sz="4000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ENsIBILIZACIÓN</a:t>
            </a:r>
            <a:endParaRPr lang="es-CR" sz="400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441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7643192" cy="975638"/>
          </a:xfrm>
        </p:spPr>
        <p:txBody>
          <a:bodyPr>
            <a:noAutofit/>
          </a:bodyPr>
          <a:lstStyle/>
          <a:p>
            <a:r>
              <a:rPr 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</a:t>
            </a:r>
            <a:r>
              <a:rPr lang="es-CR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irectores</a:t>
            </a:r>
            <a:r>
              <a:rPr 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R</a:t>
            </a:r>
            <a:r>
              <a:rPr lang="es-CR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egionales</a:t>
            </a:r>
            <a:endParaRPr lang="es-CR" sz="4400" spc="-8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600" b="0" dirty="0" smtClean="0"/>
              <a:t>Trasladar los equipos requeridos según la cantidad de centros educativos seleccionados a las sedes de capacitación en colegios públicos y en julio para colegios privados (uno por centro educativo).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600" b="0" dirty="0"/>
              <a:t>Coordinar la devolución de los equipos por parte de los directores de los centros educativos y su custodia</a:t>
            </a:r>
            <a:r>
              <a:rPr lang="es-CR" sz="2600" b="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800" b="0" dirty="0" smtClean="0"/>
              <a:t>Realizar la divulgación de la Encuesta en el Centro Educativo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R" sz="2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R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R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733256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951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442990" cy="468052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b="0" dirty="0" smtClean="0"/>
              <a:t>Informar </a:t>
            </a:r>
            <a:r>
              <a:rPr lang="es-CR" sz="2400" b="0" dirty="0"/>
              <a:t>al padre, madre o encargado de los estudiantes las fechas en que se llevará a cabo la toma del peso y la talla, para esto deberán entregar las boletas de consentimiento informado para ser completadas por parte de los padres, madres o encargados. </a:t>
            </a:r>
            <a:endParaRPr lang="es-CR" sz="24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b="0" dirty="0" smtClean="0"/>
              <a:t>Asignar los coordinadores de encuesta.</a:t>
            </a:r>
            <a:endParaRPr lang="es-CR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b="0" dirty="0"/>
              <a:t>Planificar con el </a:t>
            </a:r>
            <a:r>
              <a:rPr lang="es-CR" sz="2400" b="0" dirty="0" smtClean="0"/>
              <a:t>“Coordinador </a:t>
            </a:r>
            <a:r>
              <a:rPr lang="es-CR" sz="2400" b="0" dirty="0"/>
              <a:t>de encuesta” y el personal a cargo de las </a:t>
            </a:r>
            <a:r>
              <a:rPr lang="es-CR" sz="2400" b="0" dirty="0" smtClean="0"/>
              <a:t>mediciones,  </a:t>
            </a:r>
            <a:r>
              <a:rPr lang="es-CR" sz="2400" b="0" dirty="0"/>
              <a:t>las fechas en las cuales se realizarán las medidas.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R" b="0" dirty="0"/>
          </a:p>
          <a:p>
            <a:endParaRPr lang="es-ES" dirty="0"/>
          </a:p>
          <a:p>
            <a:endParaRPr lang="es-CR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632848" cy="1371600"/>
          </a:xfrm>
        </p:spPr>
        <p:txBody>
          <a:bodyPr>
            <a:noAutofit/>
          </a:bodyPr>
          <a:lstStyle/>
          <a:p>
            <a:r>
              <a:rPr lang="es-ES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</a:t>
            </a:r>
            <a:r>
              <a:rPr lang="es-ES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irectores</a:t>
            </a:r>
            <a:r>
              <a:rPr lang="es-ES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de </a:t>
            </a:r>
            <a:r>
              <a:rPr lang="es-ES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C</a:t>
            </a:r>
            <a:r>
              <a:rPr lang="es-ES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entros</a:t>
            </a:r>
            <a:r>
              <a:rPr lang="es-ES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E</a:t>
            </a:r>
            <a:r>
              <a:rPr lang="es-ES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ducativos</a:t>
            </a: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278" y="5946913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878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52928" cy="1404074"/>
          </a:xfrm>
        </p:spPr>
        <p:txBody>
          <a:bodyPr>
            <a:noAutofit/>
          </a:bodyPr>
          <a:lstStyle/>
          <a:p>
            <a:r>
              <a:rPr lang="es-ES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</a:t>
            </a:r>
            <a:r>
              <a:rPr lang="es-ES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irectores</a:t>
            </a:r>
            <a:r>
              <a:rPr lang="es-ES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de </a:t>
            </a:r>
            <a:r>
              <a:rPr lang="es-ES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C</a:t>
            </a:r>
            <a:r>
              <a:rPr lang="es-ES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entros</a:t>
            </a:r>
            <a:r>
              <a:rPr lang="es-ES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E</a:t>
            </a:r>
            <a:r>
              <a:rPr lang="es-ES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ducativos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752600"/>
            <a:ext cx="8352928" cy="437356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600" b="0" dirty="0" smtClean="0"/>
              <a:t>Asignar 2 funcionarios que apoyarán la ejecución de la encuesta.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600" b="0" dirty="0" smtClean="0"/>
              <a:t>Planificar la ejecución de la encuesta en el centro educativo (espacio físico para mediciones, tiempo de ejecución, equipo de cómputo, internet) y otros.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600" b="0" dirty="0" smtClean="0"/>
              <a:t>Velar </a:t>
            </a:r>
            <a:r>
              <a:rPr lang="es-CR" sz="2600" b="0" dirty="0"/>
              <a:t>porque los materiales y el equipo se mantengan en buen estado, en caso que algún equipo presente alguna situación de daño o desperfecto deberá comunicarlo al Director </a:t>
            </a:r>
            <a:r>
              <a:rPr lang="es-CR" sz="2600" b="0" dirty="0" smtClean="0"/>
              <a:t>(a) Regional</a:t>
            </a:r>
            <a:r>
              <a:rPr lang="es-CR" sz="2600" b="0" dirty="0"/>
              <a:t>. </a:t>
            </a:r>
            <a:endParaRPr lang="es-CR" sz="26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600" b="0" dirty="0" smtClean="0"/>
              <a:t>En </a:t>
            </a:r>
            <a:r>
              <a:rPr lang="es-CR" sz="2600" b="0" dirty="0"/>
              <a:t>caso de robo del equipo, se deberá presentar la respectiva denuncia d</a:t>
            </a:r>
            <a:r>
              <a:rPr lang="es-CR" sz="2600" b="0" dirty="0" smtClean="0"/>
              <a:t>el </a:t>
            </a:r>
            <a:r>
              <a:rPr lang="es-CR" sz="2600" b="0" dirty="0"/>
              <a:t>OIJ.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R" b="0" dirty="0" smtClean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733256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30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57200" y="332656"/>
            <a:ext cx="8075240" cy="108012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400" b="1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C</a:t>
            </a:r>
            <a:r>
              <a:rPr lang="es-ES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oordinador</a:t>
            </a:r>
            <a:r>
              <a:rPr lang="es-ES" sz="4400" b="1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de</a:t>
            </a:r>
            <a:r>
              <a:rPr lang="es-ES" sz="4400" b="1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e</a:t>
            </a:r>
            <a:r>
              <a:rPr lang="es-ES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ncuesta</a:t>
            </a:r>
            <a:endParaRPr lang="es-ES" spc="-8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14282" y="1500174"/>
            <a:ext cx="8418982" cy="4000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b="0" dirty="0" smtClean="0"/>
              <a:t>Sensibilizar a los docentes y los estudiantes en la importancia de participar en la encuesta.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b="0" dirty="0" smtClean="0"/>
              <a:t>Remitir el consentimiento informado a los estudiantes.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b="0" dirty="0" smtClean="0"/>
              <a:t>Recordar el día de la medición las disposiciones para la toma del peso y la talla,  supervisando que no tengan objetos que alteren las mediciones. 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R" sz="2400" b="0" dirty="0"/>
              <a:t>Coordinar con el director </a:t>
            </a:r>
            <a:r>
              <a:rPr lang="es-CR" sz="2400" b="0" dirty="0" smtClean="0"/>
              <a:t>la </a:t>
            </a:r>
            <a:r>
              <a:rPr lang="es-CR" sz="2400" b="0" dirty="0"/>
              <a:t>disponibilidad del </a:t>
            </a:r>
            <a:r>
              <a:rPr lang="es-CR" sz="2400" b="0" dirty="0" smtClean="0"/>
              <a:t>equipo de cómputo </a:t>
            </a:r>
            <a:r>
              <a:rPr lang="es-CR" sz="2400" b="0" dirty="0"/>
              <a:t>y el </a:t>
            </a:r>
            <a:r>
              <a:rPr lang="es-CR" sz="2400" b="0" dirty="0" smtClean="0"/>
              <a:t>tiempo para completar las encuestas.</a:t>
            </a:r>
            <a:endParaRPr lang="es-CR" sz="2400" b="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s-CR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R" dirty="0" smtClean="0"/>
          </a:p>
          <a:p>
            <a:endParaRPr lang="es-ES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346" y="5877272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82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2"/>
          <p:cNvSpPr txBox="1">
            <a:spLocks/>
          </p:cNvSpPr>
          <p:nvPr/>
        </p:nvSpPr>
        <p:spPr>
          <a:xfrm>
            <a:off x="457200" y="1304682"/>
            <a:ext cx="7571184" cy="5266261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CR" dirty="0" smtClean="0"/>
              <a:t>Completar las listas con los nombres de los estudiantes que el consentimiento informado, con el número de identificación y 5 columnas en blanco para la toma de mediciones.</a:t>
            </a:r>
          </a:p>
          <a:p>
            <a:r>
              <a:rPr lang="es-CR" dirty="0" smtClean="0"/>
              <a:t>Coordinar </a:t>
            </a:r>
            <a:r>
              <a:rPr lang="es-CR" dirty="0"/>
              <a:t>y acompañar la toma de mediciones con el personal a cargo y verificar la realización de la encuesta en línea por los </a:t>
            </a:r>
            <a:r>
              <a:rPr lang="es-CR" dirty="0" smtClean="0"/>
              <a:t>estudiantes (respetar </a:t>
            </a:r>
            <a:r>
              <a:rPr lang="es-CR" dirty="0"/>
              <a:t>privacidad de los estudiantes</a:t>
            </a:r>
            <a:r>
              <a:rPr lang="es-CR" dirty="0" smtClean="0"/>
              <a:t>).</a:t>
            </a:r>
            <a:endParaRPr lang="es-CR" dirty="0"/>
          </a:p>
          <a:p>
            <a:pPr lvl="0"/>
            <a:r>
              <a:rPr lang="es-CR" dirty="0" smtClean="0"/>
              <a:t>Velar </a:t>
            </a:r>
            <a:r>
              <a:rPr lang="es-CR" dirty="0"/>
              <a:t>porque los materiales y el equipo se mantengan en buen estado</a:t>
            </a:r>
            <a:r>
              <a:rPr lang="es-CR" dirty="0" smtClean="0"/>
              <a:t>.</a:t>
            </a:r>
          </a:p>
          <a:p>
            <a:pPr lvl="0"/>
            <a:r>
              <a:rPr lang="es-CR" dirty="0" smtClean="0"/>
              <a:t>Informar al director del centro educativo el seguimiento y conclusión de la encuesta.</a:t>
            </a:r>
            <a:endParaRPr lang="es-CR" dirty="0"/>
          </a:p>
          <a:p>
            <a:pPr lvl="0"/>
            <a:endParaRPr lang="es-ES" dirty="0"/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733256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457200" y="404664"/>
            <a:ext cx="8075240" cy="9000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400" b="1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C</a:t>
            </a:r>
            <a:r>
              <a:rPr lang="es-ES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oordinador</a:t>
            </a:r>
            <a:r>
              <a:rPr lang="es-ES" sz="4400" b="1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de</a:t>
            </a:r>
            <a:r>
              <a:rPr lang="es-ES" sz="4400" b="1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e</a:t>
            </a:r>
            <a:r>
              <a:rPr lang="es-ES" spc="-8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ncuesta</a:t>
            </a:r>
            <a:endParaRPr lang="es-ES" spc="-8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454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31224" cy="1371600"/>
          </a:xfrm>
        </p:spPr>
        <p:txBody>
          <a:bodyPr>
            <a:noAutofit/>
          </a:bodyPr>
          <a:lstStyle/>
          <a:p>
            <a:r>
              <a:rPr lang="es-ES" sz="4400" b="1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</a:t>
            </a:r>
            <a:r>
              <a:rPr lang="es-ES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studiantes </a:t>
            </a:r>
            <a:r>
              <a:rPr lang="es-ES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del </a:t>
            </a:r>
            <a:r>
              <a:rPr lang="es-ES" sz="4400" b="1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C</a:t>
            </a:r>
            <a:r>
              <a:rPr lang="es-ES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entro</a:t>
            </a:r>
            <a:r>
              <a:rPr lang="es-ES" sz="4400" b="1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</a:t>
            </a:r>
            <a:r>
              <a:rPr lang="es-ES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ducativo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5880" y="1417512"/>
            <a:ext cx="7992888" cy="4536503"/>
          </a:xfrm>
        </p:spPr>
        <p:txBody>
          <a:bodyPr>
            <a:no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R" sz="2400" b="0" dirty="0"/>
              <a:t>Hacer la entrega del </a:t>
            </a:r>
            <a:r>
              <a:rPr lang="es-CR" sz="2400" b="0" dirty="0" smtClean="0"/>
              <a:t>consentimiento en </a:t>
            </a:r>
            <a:r>
              <a:rPr lang="es-CR" sz="2400" b="0" dirty="0"/>
              <a:t>las fechas </a:t>
            </a:r>
            <a:r>
              <a:rPr lang="es-CR" sz="2400" b="0" dirty="0" smtClean="0"/>
              <a:t>establecidas, al designado por el director.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R" sz="2400" b="0" dirty="0" smtClean="0"/>
              <a:t>Seguir </a:t>
            </a:r>
            <a:r>
              <a:rPr lang="es-CR" sz="2400" b="0" dirty="0"/>
              <a:t>las indicaciones proporcionadas por el </a:t>
            </a:r>
            <a:r>
              <a:rPr lang="es-CR" sz="2400" b="0" dirty="0" smtClean="0"/>
              <a:t>Coordinador de encuesta, </a:t>
            </a:r>
            <a:r>
              <a:rPr lang="es-CR" sz="2400" b="0" dirty="0"/>
              <a:t>con respecto a la preparación requerida, previo a las mediciones de peso y talla, </a:t>
            </a:r>
            <a:r>
              <a:rPr lang="es-CR" sz="2400" b="0" dirty="0" smtClean="0"/>
              <a:t>así </a:t>
            </a:r>
            <a:r>
              <a:rPr lang="es-CR" sz="2400" b="0" dirty="0"/>
              <a:t>como la inclusión de la información en el sistema</a:t>
            </a:r>
            <a:r>
              <a:rPr lang="es-CR" sz="2400" b="0" dirty="0" smtClean="0"/>
              <a:t>. </a:t>
            </a:r>
            <a:endParaRPr lang="es-CR" sz="2400" b="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R" sz="2400" b="0" dirty="0" smtClean="0"/>
              <a:t>Completar todas las preguntas de la encuesta y oprimir </a:t>
            </a:r>
            <a:r>
              <a:rPr lang="es-CR" sz="2400" b="0" u="sng" dirty="0" smtClean="0"/>
              <a:t>“Finalizar” </a:t>
            </a:r>
            <a:r>
              <a:rPr lang="es-CR" sz="2400" b="0" dirty="0" smtClean="0"/>
              <a:t>cuando termina la encuesta.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R" sz="2400" b="0" dirty="0" smtClean="0"/>
              <a:t>Anunciar </a:t>
            </a:r>
            <a:r>
              <a:rPr lang="es-CR" sz="2400" b="0" dirty="0"/>
              <a:t>al C</a:t>
            </a:r>
            <a:r>
              <a:rPr lang="es-CR" sz="2400" b="0" dirty="0" smtClean="0"/>
              <a:t>oordinador de encuesta la participación en la toma de medidas y la finalización de la encuesta en línea.</a:t>
            </a:r>
            <a:endParaRPr lang="es-CR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b="0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954015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81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539552" y="260648"/>
            <a:ext cx="7818662" cy="13824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Funcionarios de salud</a:t>
            </a:r>
          </a:p>
          <a:p>
            <a:r>
              <a:rPr lang="es-ES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(MS-CCSS Y ESTUDIANTES DE </a:t>
            </a:r>
            <a:r>
              <a:rPr lang="es-ES" spc="-80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uH</a:t>
            </a:r>
            <a:r>
              <a:rPr lang="es-ES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)</a:t>
            </a:r>
            <a:endParaRPr lang="es-ES" spc="-8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Marcador de contenido 2"/>
          <p:cNvSpPr txBox="1">
            <a:spLocks/>
          </p:cNvSpPr>
          <p:nvPr/>
        </p:nvSpPr>
        <p:spPr>
          <a:xfrm>
            <a:off x="285720" y="1142984"/>
            <a:ext cx="8390736" cy="530561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es-CR" sz="2800" dirty="0"/>
          </a:p>
          <a:p>
            <a:pPr lvl="0"/>
            <a:r>
              <a:rPr lang="es-CR" sz="3100" dirty="0" smtClean="0"/>
              <a:t>Coordinar con el Director de los centros educativos correspondientes las fechas para la toma de mediciones antropométricas.</a:t>
            </a:r>
          </a:p>
          <a:p>
            <a:pPr lvl="0"/>
            <a:endParaRPr lang="es-CR" sz="3100" dirty="0" smtClean="0"/>
          </a:p>
          <a:p>
            <a:pPr lvl="0"/>
            <a:r>
              <a:rPr lang="es-CR" sz="3100" dirty="0" smtClean="0"/>
              <a:t>Solicitar las listas de estudiantes por sección al Coordinador de encuesta. En estas </a:t>
            </a:r>
            <a:r>
              <a:rPr lang="es-CR" sz="3100" dirty="0"/>
              <a:t>fechas el </a:t>
            </a:r>
            <a:r>
              <a:rPr lang="es-CR" sz="3100" dirty="0" smtClean="0"/>
              <a:t>colegio, deberá </a:t>
            </a:r>
            <a:r>
              <a:rPr lang="es-CR" sz="3100" dirty="0"/>
              <a:t>tener </a:t>
            </a:r>
            <a:r>
              <a:rPr lang="es-CR" sz="3100" dirty="0" smtClean="0"/>
              <a:t>los </a:t>
            </a:r>
            <a:r>
              <a:rPr lang="es-CR" sz="3100" dirty="0"/>
              <a:t>consentimientos </a:t>
            </a:r>
            <a:r>
              <a:rPr lang="es-CR" sz="3100" dirty="0" smtClean="0"/>
              <a:t>firmados y listas de los estudiantes con los números de identificación.</a:t>
            </a:r>
          </a:p>
          <a:p>
            <a:pPr lvl="0"/>
            <a:endParaRPr lang="es-CR" sz="3100" dirty="0" smtClean="0"/>
          </a:p>
          <a:p>
            <a:pPr lvl="0"/>
            <a:r>
              <a:rPr lang="es-CR" sz="3100" dirty="0" smtClean="0"/>
              <a:t>Pesar y medir a los y las estudiantes.</a:t>
            </a:r>
          </a:p>
          <a:p>
            <a:pPr lvl="0"/>
            <a:endParaRPr lang="es-CR" sz="3100" dirty="0" smtClean="0"/>
          </a:p>
          <a:p>
            <a:pPr lvl="0"/>
            <a:r>
              <a:rPr lang="es-CR" sz="3100" dirty="0" smtClean="0"/>
              <a:t>Anotar el peso y la talla de los estudiantes en las listas suministradas por el centro educativo.</a:t>
            </a:r>
          </a:p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60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539552" y="260648"/>
            <a:ext cx="7818662" cy="13824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Funcionarios de salud</a:t>
            </a:r>
          </a:p>
          <a:p>
            <a:r>
              <a:rPr lang="es-ES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(MS-CCSS Y ESTUDIANTES DE </a:t>
            </a:r>
            <a:r>
              <a:rPr lang="es-ES" spc="-80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uH</a:t>
            </a:r>
            <a:r>
              <a:rPr lang="es-ES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)</a:t>
            </a:r>
            <a:endParaRPr lang="es-ES" spc="-8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Marcador de contenido 2"/>
          <p:cNvSpPr txBox="1">
            <a:spLocks/>
          </p:cNvSpPr>
          <p:nvPr/>
        </p:nvSpPr>
        <p:spPr>
          <a:xfrm>
            <a:off x="285720" y="1142984"/>
            <a:ext cx="8390736" cy="530561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es-CR" sz="2800" dirty="0"/>
          </a:p>
          <a:p>
            <a:pPr lvl="0"/>
            <a:r>
              <a:rPr lang="es-CR" sz="3100" dirty="0" smtClean="0"/>
              <a:t>Funcionarios del MS y los estudiantes de UH deberán digitar en el sistema </a:t>
            </a:r>
            <a:r>
              <a:rPr lang="es-CR" sz="3100" dirty="0"/>
              <a:t>las </a:t>
            </a:r>
            <a:r>
              <a:rPr lang="es-CR" sz="3100" dirty="0" smtClean="0"/>
              <a:t>mediciones de peso y talla recolectadas con la identificación.</a:t>
            </a:r>
          </a:p>
          <a:p>
            <a:pPr lvl="0"/>
            <a:endParaRPr lang="es-CR" sz="3100" dirty="0" smtClean="0"/>
          </a:p>
          <a:p>
            <a:pPr lvl="0"/>
            <a:r>
              <a:rPr lang="es-CR" sz="3100" dirty="0" smtClean="0"/>
              <a:t>En los colegios que tomarán las mediciones los ATAPS de la CCSS, las listas completas de peso y talla deben ser enviadas por el centro educativo </a:t>
            </a:r>
            <a:r>
              <a:rPr lang="es-CR" sz="3100" dirty="0" smtClean="0"/>
              <a:t>a:  </a:t>
            </a:r>
            <a:r>
              <a:rPr lang="es-CR" sz="4300" dirty="0" smtClean="0">
                <a:solidFill>
                  <a:schemeClr val="accent3"/>
                </a:solidFill>
              </a:rPr>
              <a:t>vidaestudiantil@mep.go.cr</a:t>
            </a:r>
            <a:endParaRPr lang="es-CR" sz="4300" dirty="0">
              <a:solidFill>
                <a:schemeClr val="accent3"/>
              </a:solidFill>
            </a:endParaRPr>
          </a:p>
          <a:p>
            <a:pPr lvl="0"/>
            <a:endParaRPr lang="es-CR" sz="3100" dirty="0" smtClean="0"/>
          </a:p>
          <a:p>
            <a:pPr marL="0" lvl="0" indent="0">
              <a:buNone/>
            </a:pPr>
            <a:endParaRPr lang="es-CR" sz="3100" dirty="0"/>
          </a:p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325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7544" y="548680"/>
            <a:ext cx="7772400" cy="1066800"/>
          </a:xfrm>
        </p:spPr>
        <p:txBody>
          <a:bodyPr>
            <a:noAutofit/>
          </a:bodyPr>
          <a:lstStyle/>
          <a:p>
            <a:r>
              <a:rPr lang="es-CR" sz="3600" spc="-80" dirty="0">
                <a:solidFill>
                  <a:srgbClr val="000099"/>
                </a:solidFill>
                <a:latin typeface="+mn-lt"/>
              </a:rPr>
              <a:t>Correo para envió de listas con peso y talla de la CCSS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55576" y="2204864"/>
            <a:ext cx="72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400" dirty="0" smtClean="0"/>
              <a:t>vidaestudiantil@mep.go.cr</a:t>
            </a:r>
            <a:endParaRPr lang="es-CR" sz="4400" dirty="0"/>
          </a:p>
        </p:txBody>
      </p:sp>
      <p:sp>
        <p:nvSpPr>
          <p:cNvPr id="6" name="2 Marcador de texto"/>
          <p:cNvSpPr txBox="1">
            <a:spLocks/>
          </p:cNvSpPr>
          <p:nvPr/>
        </p:nvSpPr>
        <p:spPr>
          <a:xfrm>
            <a:off x="420890" y="3645024"/>
            <a:ext cx="8046977" cy="20322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0" kern="1200" cap="all" spc="12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cap="none" spc="-80" dirty="0" smtClean="0">
                <a:solidFill>
                  <a:srgbClr val="000099"/>
                </a:solidFill>
                <a:latin typeface="+mn-lt"/>
              </a:rPr>
              <a:t>En el caso de que los centros educativos realicen la encuesta en físico es responsabilidad del </a:t>
            </a:r>
            <a:r>
              <a:rPr lang="es-CR" sz="2400" cap="none" spc="-80" dirty="0" err="1" smtClean="0">
                <a:solidFill>
                  <a:srgbClr val="000099"/>
                </a:solidFill>
                <a:latin typeface="+mn-lt"/>
              </a:rPr>
              <a:t>area</a:t>
            </a:r>
            <a:r>
              <a:rPr lang="es-CR" sz="2400" cap="none" spc="-80" dirty="0" smtClean="0">
                <a:solidFill>
                  <a:srgbClr val="000099"/>
                </a:solidFill>
                <a:latin typeface="+mn-lt"/>
              </a:rPr>
              <a:t> rectora de salud recoger los formularios llenos de la encuesta y entregarlos a la </a:t>
            </a:r>
            <a:r>
              <a:rPr lang="es-CR" sz="2400" cap="none" spc="-80" dirty="0" err="1" smtClean="0">
                <a:solidFill>
                  <a:srgbClr val="000099"/>
                </a:solidFill>
                <a:latin typeface="+mn-lt"/>
              </a:rPr>
              <a:t>dvs</a:t>
            </a:r>
            <a:r>
              <a:rPr lang="es-CR" sz="2400" cap="none" spc="-80" dirty="0" smtClean="0">
                <a:solidFill>
                  <a:srgbClr val="000099"/>
                </a:solidFill>
                <a:latin typeface="+mn-lt"/>
              </a:rPr>
              <a:t> en el nivel central.</a:t>
            </a:r>
            <a:endParaRPr lang="es-CR" sz="2400" cap="none" spc="-80" dirty="0">
              <a:solidFill>
                <a:srgbClr val="0000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18230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420888"/>
            <a:ext cx="7620000" cy="1944216"/>
          </a:xfrm>
        </p:spPr>
        <p:txBody>
          <a:bodyPr>
            <a:normAutofit/>
          </a:bodyPr>
          <a:lstStyle/>
          <a:p>
            <a:pPr algn="ctr"/>
            <a:r>
              <a:rPr lang="es-CR" sz="4400" cap="all" spc="-80" dirty="0" smtClean="0"/>
              <a:t>P</a:t>
            </a:r>
            <a:r>
              <a:rPr lang="es-CR" sz="3200" b="0" cap="all" spc="-80" dirty="0" smtClean="0"/>
              <a:t>ROCEDIMIENTOS PARA LA </a:t>
            </a:r>
          </a:p>
          <a:p>
            <a:pPr algn="ctr"/>
            <a:r>
              <a:rPr lang="es-CR" sz="4400" cap="all" spc="-80" dirty="0" smtClean="0">
                <a:solidFill>
                  <a:srgbClr val="000099"/>
                </a:solidFill>
              </a:rPr>
              <a:t>T</a:t>
            </a:r>
            <a:r>
              <a:rPr lang="es-CR" sz="3600" b="0" cap="all" spc="-80" dirty="0" smtClean="0">
                <a:solidFill>
                  <a:srgbClr val="000099"/>
                </a:solidFill>
              </a:rPr>
              <a:t>OMA DE </a:t>
            </a:r>
            <a:r>
              <a:rPr lang="es-CR" sz="4400" b="0" cap="all" spc="-80" dirty="0" smtClean="0">
                <a:solidFill>
                  <a:srgbClr val="000099"/>
                </a:solidFill>
              </a:rPr>
              <a:t>M</a:t>
            </a:r>
            <a:r>
              <a:rPr lang="es-CR" sz="3600" b="0" cap="all" spc="-80" dirty="0" smtClean="0">
                <a:solidFill>
                  <a:srgbClr val="000099"/>
                </a:solidFill>
              </a:rPr>
              <a:t>EDICIONES </a:t>
            </a:r>
            <a:endParaRPr lang="es-CR" sz="3600" b="0" cap="all" spc="-80" dirty="0">
              <a:solidFill>
                <a:srgbClr val="000099"/>
              </a:solidFill>
            </a:endParaRPr>
          </a:p>
        </p:txBody>
      </p:sp>
      <p:pic>
        <p:nvPicPr>
          <p:cNvPr id="4" name="Picture 2" descr="Resultado de imagen para estilos de vida saludab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241"/>
          <a:stretch/>
        </p:blipFill>
        <p:spPr bwMode="auto">
          <a:xfrm>
            <a:off x="1835696" y="404664"/>
            <a:ext cx="5071040" cy="179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75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Resultado de imagen para gif reloj aren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96" y="3933056"/>
            <a:ext cx="2117184" cy="211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891344" y="3284984"/>
            <a:ext cx="58571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CR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sz="2400" dirty="0"/>
              <a:t>Aproximadamente 76 personas por minuto fallecen por enfermedades crónicas no transmisibles </a:t>
            </a:r>
            <a:endParaRPr lang="es-CR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sz="2400" dirty="0"/>
              <a:t>De las cuales 30  fueron muertes prematuras </a:t>
            </a:r>
          </a:p>
          <a:p>
            <a:pPr algn="ctr"/>
            <a:endParaRPr lang="es-CR" sz="2400" dirty="0"/>
          </a:p>
          <a:p>
            <a:pPr algn="ctr"/>
            <a:endParaRPr lang="es-CR" sz="2400" dirty="0"/>
          </a:p>
        </p:txBody>
      </p:sp>
      <p:pic>
        <p:nvPicPr>
          <p:cNvPr id="2" name="Picture 2" descr="http://www.baraderoteinforma.com.ar/wp-content/uploads/2017/06/sabiaUsted.jpg?x715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02029"/>
            <a:ext cx="4032448" cy="218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594780" y="2319263"/>
            <a:ext cx="784887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sz="4800" dirty="0">
                <a:solidFill>
                  <a:srgbClr val="000099"/>
                </a:solidFill>
              </a:rPr>
              <a:t>Q</a:t>
            </a:r>
            <a:r>
              <a:rPr lang="es-CR" sz="2800" dirty="0">
                <a:solidFill>
                  <a:srgbClr val="000099"/>
                </a:solidFill>
              </a:rPr>
              <a:t>ue al año fallecen millones de personas en el mundo por causas que pudieron prevenirse </a:t>
            </a:r>
          </a:p>
        </p:txBody>
      </p:sp>
    </p:spTree>
    <p:extLst>
      <p:ext uri="{BB962C8B-B14F-4D97-AF65-F5344CB8AC3E}">
        <p14:creationId xmlns:p14="http://schemas.microsoft.com/office/powerpoint/2010/main" val="306774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640960" cy="1152128"/>
          </a:xfrm>
        </p:spPr>
        <p:txBody>
          <a:bodyPr>
            <a:normAutofit fontScale="90000"/>
          </a:bodyPr>
          <a:lstStyle/>
          <a:p>
            <a:r>
              <a:rPr lang="es-CR" sz="4800" spc="-80" dirty="0" smtClean="0">
                <a:latin typeface="+mn-lt"/>
              </a:rPr>
              <a:t/>
            </a:r>
            <a:br>
              <a:rPr lang="es-CR" sz="4800" spc="-80" dirty="0" smtClean="0">
                <a:latin typeface="+mn-lt"/>
              </a:rPr>
            </a:br>
            <a:r>
              <a:rPr lang="es-CR" sz="4800" spc="-80" dirty="0">
                <a:latin typeface="+mn-lt"/>
              </a:rPr>
              <a:t/>
            </a:r>
            <a:br>
              <a:rPr lang="es-CR" sz="4800" spc="-80" dirty="0">
                <a:latin typeface="+mn-lt"/>
              </a:rPr>
            </a:br>
            <a:r>
              <a:rPr lang="es-CR" sz="4800" spc="-80" dirty="0" smtClean="0">
                <a:latin typeface="+mn-lt"/>
              </a:rPr>
              <a:t>Ejemplo y practica</a:t>
            </a:r>
            <a:r>
              <a:rPr lang="es-CR" spc="-80" dirty="0">
                <a:latin typeface="+mn-lt"/>
              </a:rPr>
              <a:t/>
            </a:r>
            <a:br>
              <a:rPr lang="es-CR" spc="-80" dirty="0">
                <a:latin typeface="+mn-lt"/>
              </a:rPr>
            </a:br>
            <a:r>
              <a:rPr lang="es-CR" sz="4000" spc="-80" dirty="0">
                <a:solidFill>
                  <a:srgbClr val="000099"/>
                </a:solidFill>
              </a:rPr>
              <a:t/>
            </a:r>
            <a:br>
              <a:rPr lang="es-CR" sz="4000" spc="-80" dirty="0">
                <a:solidFill>
                  <a:srgbClr val="000099"/>
                </a:solidFill>
              </a:rPr>
            </a:br>
            <a:endParaRPr lang="es-CR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04" b="16136"/>
          <a:stretch>
            <a:fillRect/>
          </a:stretch>
        </p:blipFill>
        <p:spPr bwMode="auto">
          <a:xfrm>
            <a:off x="1043608" y="2060848"/>
            <a:ext cx="2951658" cy="2648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Seca 213 Portable height measure with carry ca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0" y="1857364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01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640960" cy="1152128"/>
          </a:xfrm>
        </p:spPr>
        <p:txBody>
          <a:bodyPr>
            <a:normAutofit fontScale="90000"/>
          </a:bodyPr>
          <a:lstStyle/>
          <a:p>
            <a:r>
              <a:rPr lang="es-CR" sz="4800" spc="-80" dirty="0" smtClean="0">
                <a:latin typeface="+mn-lt"/>
              </a:rPr>
              <a:t/>
            </a:r>
            <a:br>
              <a:rPr lang="es-CR" sz="4800" spc="-80" dirty="0" smtClean="0">
                <a:latin typeface="+mn-lt"/>
              </a:rPr>
            </a:br>
            <a:r>
              <a:rPr lang="es-CR" sz="4800" spc="-80" dirty="0">
                <a:latin typeface="+mn-lt"/>
              </a:rPr>
              <a:t/>
            </a:r>
            <a:br>
              <a:rPr lang="es-CR" sz="4800" spc="-80" dirty="0">
                <a:latin typeface="+mn-lt"/>
              </a:rPr>
            </a:br>
            <a:r>
              <a:rPr lang="es-CR" sz="4800" spc="-80" dirty="0" smtClean="0">
                <a:solidFill>
                  <a:srgbClr val="000099"/>
                </a:solidFill>
                <a:latin typeface="+mn-lt"/>
              </a:rPr>
              <a:t>P</a:t>
            </a: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>ROCEDIMIENTOS </a:t>
            </a:r>
            <a:r>
              <a:rPr lang="es-CR" spc="-80" dirty="0">
                <a:solidFill>
                  <a:srgbClr val="000099"/>
                </a:solidFill>
                <a:latin typeface="+mn-lt"/>
              </a:rPr>
              <a:t>PARA </a:t>
            </a: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es-CR" spc="-80" dirty="0" smtClean="0">
                <a:solidFill>
                  <a:srgbClr val="000099"/>
                </a:solidFill>
                <a:latin typeface="+mn-lt"/>
              </a:rPr>
            </a:b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>LA TOMA DE </a:t>
            </a:r>
            <a:r>
              <a:rPr lang="es-CR" b="1" spc="-80" dirty="0" smtClean="0">
                <a:solidFill>
                  <a:srgbClr val="000099"/>
                </a:solidFill>
                <a:latin typeface="+mn-lt"/>
              </a:rPr>
              <a:t>PESO y Talla:</a:t>
            </a: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es-CR" spc="-80" dirty="0">
                <a:latin typeface="+mn-lt"/>
              </a:rPr>
              <a:t/>
            </a:r>
            <a:br>
              <a:rPr lang="es-CR" spc="-80" dirty="0">
                <a:latin typeface="+mn-lt"/>
              </a:rPr>
            </a:br>
            <a:r>
              <a:rPr lang="es-CR" sz="4000" spc="-80" dirty="0">
                <a:solidFill>
                  <a:srgbClr val="000099"/>
                </a:solidFill>
              </a:rPr>
              <a:t/>
            </a:r>
            <a:br>
              <a:rPr lang="es-CR" sz="4000" spc="-80" dirty="0">
                <a:solidFill>
                  <a:srgbClr val="000099"/>
                </a:solidFill>
              </a:rPr>
            </a:b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780928"/>
            <a:ext cx="7620000" cy="1460376"/>
          </a:xfrm>
        </p:spPr>
        <p:txBody>
          <a:bodyPr>
            <a:normAutofit/>
          </a:bodyPr>
          <a:lstStyle/>
          <a:p>
            <a:pPr algn="ctr"/>
            <a:r>
              <a:rPr lang="es-CR" sz="3600" b="0" dirty="0" smtClean="0"/>
              <a:t>Se tomarán dos mediciones de cada peso y cada talla</a:t>
            </a:r>
            <a:endParaRPr lang="es-CR" sz="3600" b="0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481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640960" cy="1152128"/>
          </a:xfrm>
        </p:spPr>
        <p:txBody>
          <a:bodyPr>
            <a:normAutofit fontScale="90000"/>
          </a:bodyPr>
          <a:lstStyle/>
          <a:p>
            <a:r>
              <a:rPr lang="es-CR" sz="4800" spc="-80" dirty="0" smtClean="0">
                <a:latin typeface="+mn-lt"/>
              </a:rPr>
              <a:t/>
            </a:r>
            <a:br>
              <a:rPr lang="es-CR" sz="4800" spc="-80" dirty="0" smtClean="0">
                <a:latin typeface="+mn-lt"/>
              </a:rPr>
            </a:br>
            <a:r>
              <a:rPr lang="es-CR" sz="4800" spc="-80" dirty="0">
                <a:latin typeface="+mn-lt"/>
              </a:rPr>
              <a:t/>
            </a:r>
            <a:br>
              <a:rPr lang="es-CR" sz="4800" spc="-80" dirty="0">
                <a:latin typeface="+mn-lt"/>
              </a:rPr>
            </a:br>
            <a:r>
              <a:rPr lang="es-CR" sz="4800" spc="-80" dirty="0" smtClean="0">
                <a:solidFill>
                  <a:srgbClr val="000099"/>
                </a:solidFill>
                <a:latin typeface="+mn-lt"/>
              </a:rPr>
              <a:t>P</a:t>
            </a: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>ROCEDIMIENTOS </a:t>
            </a:r>
            <a:r>
              <a:rPr lang="es-CR" spc="-80" dirty="0">
                <a:solidFill>
                  <a:srgbClr val="000099"/>
                </a:solidFill>
                <a:latin typeface="+mn-lt"/>
              </a:rPr>
              <a:t>PARA </a:t>
            </a: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es-CR" spc="-80" dirty="0" smtClean="0">
                <a:solidFill>
                  <a:srgbClr val="000099"/>
                </a:solidFill>
                <a:latin typeface="+mn-lt"/>
              </a:rPr>
            </a:b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>LA TOMA DE </a:t>
            </a:r>
            <a:r>
              <a:rPr lang="es-CR" b="1" spc="-80" dirty="0" smtClean="0">
                <a:solidFill>
                  <a:srgbClr val="000099"/>
                </a:solidFill>
                <a:latin typeface="+mn-lt"/>
              </a:rPr>
              <a:t>PESO:</a:t>
            </a: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es-CR" spc="-80" dirty="0">
                <a:latin typeface="+mn-lt"/>
              </a:rPr>
              <a:t/>
            </a:r>
            <a:br>
              <a:rPr lang="es-CR" spc="-80" dirty="0">
                <a:latin typeface="+mn-lt"/>
              </a:rPr>
            </a:br>
            <a:r>
              <a:rPr lang="es-CR" sz="4000" spc="-80" dirty="0">
                <a:solidFill>
                  <a:srgbClr val="000099"/>
                </a:solidFill>
              </a:rPr>
              <a:t/>
            </a:r>
            <a:br>
              <a:rPr lang="es-CR" sz="4000" spc="-80" dirty="0">
                <a:solidFill>
                  <a:srgbClr val="000099"/>
                </a:solidFill>
              </a:rPr>
            </a:b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1. Verificar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en la parte trasera de la balanza que el botón de medición este en kilogramos y no en libras.</a:t>
            </a:r>
            <a:r>
              <a:rPr lang="es-CR" altLang="es-CR" b="0" dirty="0">
                <a:latin typeface="Arial" charset="0"/>
                <a:cs typeface="Arial" charset="0"/>
              </a:rPr>
              <a:t> </a:t>
            </a:r>
          </a:p>
          <a:p>
            <a:pPr algn="just"/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2.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Solicitar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al estudiante que suba a la balanza, de manera tal que la pantalla que indica el peso quede de frente a los dedos de sus pies.</a:t>
            </a:r>
          </a:p>
          <a:p>
            <a:pPr algn="just"/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3.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Pedir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al estudiante que coloque cada pie en el dibujo que se encuentra pegado en la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balanza.</a:t>
            </a:r>
          </a:p>
          <a:p>
            <a:pPr algn="just"/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4. Mencionarle al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estudiante que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esté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relajado y que coloque la palma de las manos contra los muslos. </a:t>
            </a:r>
          </a:p>
          <a:p>
            <a:pPr algn="just"/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5. El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estudiante debe permanecer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inmóvil,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sin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apoyo,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mientras se toma la medida.</a:t>
            </a:r>
          </a:p>
          <a:p>
            <a:pPr algn="just"/>
            <a:endParaRPr lang="es-CR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481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640960" cy="1152128"/>
          </a:xfrm>
        </p:spPr>
        <p:txBody>
          <a:bodyPr>
            <a:normAutofit fontScale="90000"/>
          </a:bodyPr>
          <a:lstStyle/>
          <a:p>
            <a:r>
              <a:rPr lang="es-CR" sz="4800" spc="-80" dirty="0" smtClean="0">
                <a:latin typeface="+mn-lt"/>
              </a:rPr>
              <a:t/>
            </a:r>
            <a:br>
              <a:rPr lang="es-CR" sz="4800" spc="-80" dirty="0" smtClean="0">
                <a:latin typeface="+mn-lt"/>
              </a:rPr>
            </a:br>
            <a:r>
              <a:rPr lang="es-CR" sz="4800" spc="-80" dirty="0">
                <a:latin typeface="+mn-lt"/>
              </a:rPr>
              <a:t/>
            </a:r>
            <a:br>
              <a:rPr lang="es-CR" sz="4800" spc="-80" dirty="0">
                <a:latin typeface="+mn-lt"/>
              </a:rPr>
            </a:br>
            <a:r>
              <a:rPr lang="es-CR" sz="4800" spc="-80" dirty="0" smtClean="0">
                <a:solidFill>
                  <a:srgbClr val="000099"/>
                </a:solidFill>
                <a:latin typeface="+mn-lt"/>
              </a:rPr>
              <a:t>P</a:t>
            </a: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>ROCEDIMIENTOS </a:t>
            </a:r>
            <a:r>
              <a:rPr lang="es-CR" spc="-80" dirty="0">
                <a:solidFill>
                  <a:srgbClr val="000099"/>
                </a:solidFill>
                <a:latin typeface="+mn-lt"/>
              </a:rPr>
              <a:t>PARA </a:t>
            </a: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es-CR" spc="-80" dirty="0" smtClean="0">
                <a:solidFill>
                  <a:srgbClr val="000099"/>
                </a:solidFill>
                <a:latin typeface="+mn-lt"/>
              </a:rPr>
            </a:b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>LA TOMA DE </a:t>
            </a:r>
            <a:r>
              <a:rPr lang="es-CR" b="1" spc="-80" dirty="0" smtClean="0">
                <a:solidFill>
                  <a:srgbClr val="000099"/>
                </a:solidFill>
                <a:latin typeface="+mn-lt"/>
              </a:rPr>
              <a:t>PESO:</a:t>
            </a:r>
            <a:r>
              <a:rPr lang="es-CR" spc="-80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es-CR" spc="-80" dirty="0">
                <a:latin typeface="+mn-lt"/>
              </a:rPr>
              <a:t/>
            </a:r>
            <a:br>
              <a:rPr lang="es-CR" spc="-80" dirty="0">
                <a:latin typeface="+mn-lt"/>
              </a:rPr>
            </a:br>
            <a:r>
              <a:rPr lang="es-CR" sz="4000" spc="-80" dirty="0">
                <a:solidFill>
                  <a:srgbClr val="000099"/>
                </a:solidFill>
              </a:rPr>
              <a:t/>
            </a:r>
            <a:br>
              <a:rPr lang="es-CR" sz="4000" spc="-80" dirty="0">
                <a:solidFill>
                  <a:srgbClr val="000099"/>
                </a:solidFill>
              </a:rPr>
            </a:b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1. Verificar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en la parte trasera de la balanza que el botón de medición este en kilogramos y no en libras.</a:t>
            </a:r>
            <a:r>
              <a:rPr lang="es-CR" altLang="es-CR" b="0" dirty="0">
                <a:latin typeface="Arial" charset="0"/>
                <a:cs typeface="Arial" charset="0"/>
              </a:rPr>
              <a:t> </a:t>
            </a:r>
          </a:p>
          <a:p>
            <a:pPr algn="just"/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2.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Solicitar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al estudiante que suba a la balanza, de manera tal que la pantalla que indica el peso quede de frente a los dedos de sus pies.</a:t>
            </a:r>
          </a:p>
          <a:p>
            <a:pPr algn="just"/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3.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Pedir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al estudiante que coloque cada pie en el dibujo que se encuentra pegado en la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balanza.</a:t>
            </a:r>
          </a:p>
          <a:p>
            <a:pPr algn="just"/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4. Mencionarle al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estudiante que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esté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relajado y que coloque la palma de las manos contra los muslos. </a:t>
            </a:r>
          </a:p>
          <a:p>
            <a:pPr algn="just"/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5. El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estudiante debe permanecer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inmóvil,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sin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apoyo,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mientras se toma la medida.</a:t>
            </a:r>
          </a:p>
          <a:p>
            <a:pPr algn="just"/>
            <a:endParaRPr lang="es-CR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72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268760"/>
            <a:ext cx="7620000" cy="4373563"/>
          </a:xfrm>
        </p:spPr>
        <p:txBody>
          <a:bodyPr/>
          <a:lstStyle/>
          <a:p>
            <a:pPr algn="just"/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6.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Leer el peso en voz alta y solicite que el colaborador anote el peso en kilogramos con un decimal.</a:t>
            </a:r>
          </a:p>
          <a:p>
            <a:pPr algn="just"/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7. Una vez anotado el peso, indique al estudiante que baje de la balanza.</a:t>
            </a:r>
          </a:p>
          <a:p>
            <a:pPr algn="just"/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8.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Realizar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la toma de la talla.</a:t>
            </a:r>
          </a:p>
          <a:p>
            <a:pPr algn="just"/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9.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Repetir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el procedimiento de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mediciones del peso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y talla. (Si el estudiante tiene problemas de estabilidad en la balanza, no realizar esta segunda medición).</a:t>
            </a:r>
          </a:p>
          <a:p>
            <a:pPr algn="just"/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10. Agradecer </a:t>
            </a:r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la </a:t>
            </a:r>
            <a:r>
              <a:rPr lang="es-CR" altLang="es-CR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colaboración.</a:t>
            </a:r>
            <a:endParaRPr lang="es-CR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5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04" b="16136"/>
          <a:stretch>
            <a:fillRect/>
          </a:stretch>
        </p:blipFill>
        <p:spPr bwMode="auto">
          <a:xfrm>
            <a:off x="5076056" y="3933056"/>
            <a:ext cx="2951658" cy="2648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827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0545" y="143675"/>
            <a:ext cx="8229600" cy="1224136"/>
          </a:xfrm>
        </p:spPr>
        <p:txBody>
          <a:bodyPr>
            <a:noAutofit/>
          </a:bodyPr>
          <a:lstStyle/>
          <a:p>
            <a:r>
              <a:rPr lang="es-CR" sz="4400" b="1" spc="-80" dirty="0">
                <a:solidFill>
                  <a:srgbClr val="000099"/>
                </a:solidFill>
                <a:latin typeface="+mn-lt"/>
              </a:rPr>
              <a:t>P</a:t>
            </a:r>
            <a:r>
              <a:rPr lang="es-CR" sz="3200" spc="-80" dirty="0">
                <a:solidFill>
                  <a:srgbClr val="000099"/>
                </a:solidFill>
                <a:latin typeface="+mn-lt"/>
              </a:rPr>
              <a:t>rocedimiento para la </a:t>
            </a:r>
            <a:r>
              <a:rPr lang="es-CR" sz="3200" spc="-8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es-CR" sz="3200" spc="-80" dirty="0" smtClean="0">
                <a:solidFill>
                  <a:srgbClr val="000099"/>
                </a:solidFill>
                <a:latin typeface="+mn-lt"/>
              </a:rPr>
            </a:br>
            <a:r>
              <a:rPr lang="es-CR" sz="3200" spc="-80" dirty="0" smtClean="0">
                <a:solidFill>
                  <a:srgbClr val="000099"/>
                </a:solidFill>
                <a:latin typeface="+mn-lt"/>
              </a:rPr>
              <a:t>medida </a:t>
            </a:r>
            <a:r>
              <a:rPr lang="es-CR" sz="3200" spc="-80" dirty="0">
                <a:solidFill>
                  <a:srgbClr val="000099"/>
                </a:solidFill>
                <a:latin typeface="+mn-lt"/>
              </a:rPr>
              <a:t>de </a:t>
            </a:r>
            <a:r>
              <a:rPr lang="es-CR" sz="3200" b="1" spc="-80" dirty="0">
                <a:solidFill>
                  <a:srgbClr val="000099"/>
                </a:solidFill>
                <a:latin typeface="+mn-lt"/>
              </a:rPr>
              <a:t>talla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06151" y="1412776"/>
            <a:ext cx="51125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s-CR" altLang="es-CR" sz="22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Verificar </a:t>
            </a:r>
            <a:r>
              <a:rPr lang="es-CR" altLang="es-CR" sz="220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la postura del estudiante</a:t>
            </a:r>
            <a:r>
              <a:rPr lang="es-CR" altLang="es-CR" sz="22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:</a:t>
            </a:r>
          </a:p>
          <a:p>
            <a:pPr algn="just"/>
            <a:r>
              <a:rPr lang="es-CR" altLang="es-CR" sz="22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 </a:t>
            </a:r>
            <a:endParaRPr lang="es-CR" altLang="es-CR" sz="2200" dirty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R" altLang="es-CR" sz="220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Los talones, pantorrillas, glúteos, espalda y la parte más sobresaliente de la cabeza deben tener contacto con la superficie del metro del </a:t>
            </a:r>
            <a:r>
              <a:rPr lang="es-CR" altLang="es-CR" sz="2200" dirty="0" err="1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tallímetro</a:t>
            </a:r>
            <a:r>
              <a:rPr lang="es-CR" altLang="es-CR" sz="220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CR" altLang="es-CR" sz="220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El metro debe quedar justo en el centro del cuerpo del </a:t>
            </a:r>
            <a:r>
              <a:rPr lang="es-CR" altLang="es-CR" sz="22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estudiante.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CR" altLang="es-CR" sz="2200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 algn="just"/>
            <a:r>
              <a:rPr lang="es-CR" altLang="es-CR" sz="220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2. Supervisar </a:t>
            </a:r>
            <a:r>
              <a:rPr lang="es-CR" altLang="es-CR" sz="220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que el estudiante no esté de puntillas (colocando sus manos en las rodillas), mantenga las piernas rectas, talones separados y que los pies formen un ángulo de 45°.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CR" altLang="es-CR" sz="2200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 algn="just"/>
            <a:endParaRPr lang="es-CR" altLang="es-CR" sz="2200" dirty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endParaRPr lang="es-CR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13248"/>
            <a:ext cx="3089825" cy="505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589240"/>
            <a:ext cx="1018955" cy="1052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631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4176464" cy="4505712"/>
          </a:xfrm>
        </p:spPr>
        <p:txBody>
          <a:bodyPr>
            <a:normAutofit/>
          </a:bodyPr>
          <a:lstStyle/>
          <a:p>
            <a:r>
              <a:rPr lang="es-CR" altLang="es-CR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3</a:t>
            </a:r>
            <a:r>
              <a:rPr lang="es-CR" altLang="es-CR" sz="22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. </a:t>
            </a:r>
            <a:r>
              <a:rPr lang="es-CR" altLang="es-CR" sz="22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Colocar </a:t>
            </a:r>
            <a:r>
              <a:rPr lang="es-CR" altLang="es-CR" sz="22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la </a:t>
            </a:r>
            <a:r>
              <a:rPr lang="es-CR" altLang="es-CR" sz="22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cabeza </a:t>
            </a:r>
            <a:r>
              <a:rPr lang="es-CR" altLang="es-CR" sz="22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del estudiante de </a:t>
            </a:r>
            <a:r>
              <a:rPr lang="es-CR" altLang="es-CR" sz="22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manera tal que </a:t>
            </a:r>
            <a:r>
              <a:rPr lang="es-CR" altLang="es-CR" sz="22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ésta </a:t>
            </a:r>
            <a:r>
              <a:rPr lang="es-CR" altLang="es-CR" sz="22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quede viendo hacia el frente del evaluador. </a:t>
            </a:r>
          </a:p>
          <a:p>
            <a:r>
              <a:rPr lang="es-CR" altLang="es-CR" sz="22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La cabeza </a:t>
            </a:r>
            <a:r>
              <a:rPr lang="es-CR" altLang="es-CR" sz="22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debe </a:t>
            </a:r>
            <a:r>
              <a:rPr lang="es-CR" altLang="es-CR" sz="22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mantenerse firme y con la vista al frente y que el ángulo del ojo y la parte superior del oído, formen una línea imaginaria paralela a la superficie del </a:t>
            </a:r>
            <a:r>
              <a:rPr lang="es-CR" altLang="es-CR" sz="22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piso. </a:t>
            </a:r>
            <a:endParaRPr lang="es-CR" altLang="es-CR" sz="2200" b="0" dirty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es-CR" altLang="es-CR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endParaRPr lang="es-CR" altLang="es-CR" dirty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endParaRPr lang="es-CR" dirty="0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323528" y="314467"/>
            <a:ext cx="8229600" cy="1224136"/>
          </a:xfrm>
        </p:spPr>
        <p:txBody>
          <a:bodyPr>
            <a:noAutofit/>
          </a:bodyPr>
          <a:lstStyle/>
          <a:p>
            <a:r>
              <a:rPr lang="es-CR" sz="4400" b="1" spc="-80" dirty="0" smtClean="0">
                <a:solidFill>
                  <a:srgbClr val="000099"/>
                </a:solidFill>
                <a:latin typeface="+mn-lt"/>
              </a:rPr>
              <a:t>P</a:t>
            </a:r>
            <a:r>
              <a:rPr lang="es-CR" sz="3200" spc="-80" dirty="0" smtClean="0">
                <a:solidFill>
                  <a:srgbClr val="000099"/>
                </a:solidFill>
                <a:latin typeface="+mn-lt"/>
              </a:rPr>
              <a:t>OSTURA DE LA CABEZA </a:t>
            </a:r>
            <a:br>
              <a:rPr lang="es-CR" sz="3200" spc="-80" dirty="0" smtClean="0">
                <a:solidFill>
                  <a:srgbClr val="000099"/>
                </a:solidFill>
                <a:latin typeface="+mn-lt"/>
              </a:rPr>
            </a:br>
            <a:r>
              <a:rPr lang="es-CR" sz="3200" spc="-80" dirty="0" smtClean="0">
                <a:solidFill>
                  <a:srgbClr val="000099"/>
                </a:solidFill>
                <a:latin typeface="+mn-lt"/>
              </a:rPr>
              <a:t>Para </a:t>
            </a:r>
            <a:r>
              <a:rPr lang="es-CR" sz="3200" spc="-80" dirty="0">
                <a:solidFill>
                  <a:srgbClr val="000099"/>
                </a:solidFill>
                <a:latin typeface="+mn-lt"/>
              </a:rPr>
              <a:t>la </a:t>
            </a:r>
            <a:r>
              <a:rPr lang="es-CR" sz="3200" spc="-80" dirty="0" smtClean="0">
                <a:solidFill>
                  <a:srgbClr val="000099"/>
                </a:solidFill>
                <a:latin typeface="+mn-lt"/>
              </a:rPr>
              <a:t>medida </a:t>
            </a:r>
            <a:r>
              <a:rPr lang="es-CR" sz="3200" spc="-80" dirty="0">
                <a:solidFill>
                  <a:srgbClr val="000099"/>
                </a:solidFill>
                <a:latin typeface="+mn-lt"/>
              </a:rPr>
              <a:t>de </a:t>
            </a:r>
            <a:r>
              <a:rPr lang="es-CR" sz="3200" b="1" spc="-80" dirty="0">
                <a:solidFill>
                  <a:srgbClr val="000099"/>
                </a:solidFill>
                <a:latin typeface="+mn-lt"/>
              </a:rPr>
              <a:t>talla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930" y="3645024"/>
            <a:ext cx="3557000" cy="188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406" y="1916832"/>
            <a:ext cx="4022524" cy="1414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0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/>
          </p:cNvSpPr>
          <p:nvPr>
            <p:ph idx="1"/>
          </p:nvPr>
        </p:nvSpPr>
        <p:spPr>
          <a:xfrm>
            <a:off x="467544" y="836712"/>
            <a:ext cx="4835525" cy="439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altLang="es-CR" sz="22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4. Deslizar la base corrediza del </a:t>
            </a:r>
            <a:r>
              <a:rPr lang="es-CR" altLang="es-CR" sz="2200" b="0" dirty="0" err="1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tallímetro</a:t>
            </a:r>
            <a:r>
              <a:rPr lang="es-CR" altLang="es-CR" sz="22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 sobre la cabeza del estudiante. </a:t>
            </a:r>
          </a:p>
          <a:p>
            <a:pPr algn="just"/>
            <a:r>
              <a:rPr lang="es-CR" altLang="es-CR" sz="22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La medida de la talla será la indicada por las dos flechitas de color rojo en el </a:t>
            </a:r>
            <a:r>
              <a:rPr lang="es-CR" altLang="es-CR" sz="2200" b="0" dirty="0" err="1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tallímetro</a:t>
            </a:r>
            <a:r>
              <a:rPr lang="es-CR" altLang="es-CR" sz="22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.  </a:t>
            </a:r>
          </a:p>
          <a:p>
            <a:pPr algn="just"/>
            <a:r>
              <a:rPr lang="es-CR" altLang="es-CR" sz="22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5. Anotar la medición de la talla en centímetros con un decimal, pesar y repetir el procedimiento. </a:t>
            </a:r>
            <a:endParaRPr lang="es-CR" altLang="es-CR" sz="2200" b="0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 algn="just"/>
            <a:r>
              <a:rPr lang="es-CR" altLang="es-CR" sz="22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6. </a:t>
            </a: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. </a:t>
            </a: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Agradecer </a:t>
            </a: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la colaboración</a:t>
            </a: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.</a:t>
            </a:r>
            <a:endParaRPr lang="es-CR" altLang="es-CR" sz="2200" b="0" dirty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 algn="just"/>
            <a:endParaRPr lang="es-CR" altLang="es-CR" sz="2000" dirty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44689"/>
            <a:ext cx="282177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56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6419056" cy="1371600"/>
          </a:xfrm>
        </p:spPr>
        <p:txBody>
          <a:bodyPr>
            <a:noAutofit/>
          </a:bodyPr>
          <a:lstStyle/>
          <a:p>
            <a:r>
              <a:rPr lang="es-CR" sz="3200" spc="-80" dirty="0">
                <a:solidFill>
                  <a:srgbClr val="000099"/>
                </a:solidFill>
                <a:latin typeface="+mn-lt"/>
              </a:rPr>
              <a:t>Consideraciones durante la toma de peso y </a:t>
            </a:r>
            <a:r>
              <a:rPr lang="es-CR" sz="3200" spc="-80" dirty="0" smtClean="0">
                <a:solidFill>
                  <a:srgbClr val="000099"/>
                </a:solidFill>
                <a:latin typeface="+mn-lt"/>
              </a:rPr>
              <a:t>talla</a:t>
            </a:r>
            <a:endParaRPr lang="es-CR" sz="3200" spc="-80" dirty="0">
              <a:solidFill>
                <a:srgbClr val="000099"/>
              </a:solidFill>
              <a:latin typeface="+mn-lt"/>
            </a:endParaRPr>
          </a:p>
        </p:txBody>
      </p:sp>
      <p:graphicFrame>
        <p:nvGraphicFramePr>
          <p:cNvPr id="6" name="Diagram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9311224"/>
              </p:ext>
            </p:extLst>
          </p:nvPr>
        </p:nvGraphicFramePr>
        <p:xfrm>
          <a:off x="457200" y="1752600"/>
          <a:ext cx="76200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5594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00135"/>
            <a:ext cx="1054553" cy="1065732"/>
          </a:xfrm>
          <a:prstGeom prst="rect">
            <a:avLst/>
          </a:prstGeom>
        </p:spPr>
      </p:pic>
      <p:pic>
        <p:nvPicPr>
          <p:cNvPr id="4098" name="Picture 2" descr="C:\Users\IVANNIA\Desktop\Encuesta Adolescentes 2\Logos\ME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616" y="309862"/>
            <a:ext cx="1449990" cy="144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IVANNIA\Desktop\Encuesta Adolescentes 2\Logos\CCS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80385"/>
            <a:ext cx="1274454" cy="110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 descr="Imágenes integradas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R"/>
          </a:p>
        </p:txBody>
      </p:sp>
      <p:pic>
        <p:nvPicPr>
          <p:cNvPr id="4103" name="Picture 7" descr="Resultado de imagen para unice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08720"/>
            <a:ext cx="1812234" cy="54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 Título"/>
          <p:cNvSpPr>
            <a:spLocks noGrp="1"/>
          </p:cNvSpPr>
          <p:nvPr>
            <p:ph type="ctrTitle"/>
          </p:nvPr>
        </p:nvSpPr>
        <p:spPr>
          <a:xfrm>
            <a:off x="460375" y="2204865"/>
            <a:ext cx="7772400" cy="1944216"/>
          </a:xfrm>
        </p:spPr>
        <p:txBody>
          <a:bodyPr>
            <a:noAutofit/>
          </a:bodyPr>
          <a:lstStyle/>
          <a:p>
            <a:pPr algn="ctr"/>
            <a:r>
              <a:rPr lang="es-CR" sz="5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I</a:t>
            </a:r>
            <a:r>
              <a:rPr lang="es-CR" sz="36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nducción para </a:t>
            </a:r>
            <a:r>
              <a:rPr lang="es-CR" sz="5400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</a:t>
            </a:r>
            <a:r>
              <a:rPr lang="es-CR" sz="36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studiantes</a:t>
            </a:r>
            <a:endParaRPr lang="es-CR" sz="3600" b="1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40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estilos de vida saludab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241"/>
          <a:stretch/>
        </p:blipFill>
        <p:spPr bwMode="auto">
          <a:xfrm>
            <a:off x="1835696" y="404664"/>
            <a:ext cx="5071040" cy="179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755576" y="2225301"/>
            <a:ext cx="7560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400" dirty="0"/>
              <a:t>Por ejemplo, pensemos en la semana pasada </a:t>
            </a:r>
          </a:p>
          <a:p>
            <a:endParaRPr lang="es-CR" sz="2400" dirty="0"/>
          </a:p>
          <a:p>
            <a:pPr algn="ctr"/>
            <a:r>
              <a:rPr lang="es-CR" sz="2400" dirty="0"/>
              <a:t>¿Cuántos de ustedes hicieron </a:t>
            </a:r>
            <a:r>
              <a:rPr lang="es-CR" sz="2400" dirty="0" smtClean="0"/>
              <a:t>ejercicios la semana anterior? </a:t>
            </a:r>
            <a:endParaRPr lang="es-CR" sz="2400" dirty="0"/>
          </a:p>
          <a:p>
            <a:pPr algn="ctr"/>
            <a:endParaRPr lang="es-CR" sz="2400" dirty="0"/>
          </a:p>
          <a:p>
            <a:pPr algn="ctr"/>
            <a:r>
              <a:rPr lang="es-CR" sz="2400" dirty="0"/>
              <a:t>¿Cuántos de ustedes consumieron </a:t>
            </a:r>
            <a:r>
              <a:rPr lang="es-CR" sz="2400" dirty="0" smtClean="0"/>
              <a:t>frutas </a:t>
            </a:r>
            <a:r>
              <a:rPr lang="es-CR" sz="2400" dirty="0"/>
              <a:t>y </a:t>
            </a:r>
            <a:r>
              <a:rPr lang="es-CR" sz="2400" dirty="0" smtClean="0"/>
              <a:t>vegetales la semana anterior?</a:t>
            </a:r>
            <a:endParaRPr lang="es-CR" sz="2400" dirty="0"/>
          </a:p>
          <a:p>
            <a:endParaRPr lang="es-CR" dirty="0"/>
          </a:p>
        </p:txBody>
      </p:sp>
      <p:sp>
        <p:nvSpPr>
          <p:cNvPr id="5" name="4 CuadroTexto"/>
          <p:cNvSpPr txBox="1"/>
          <p:nvPr/>
        </p:nvSpPr>
        <p:spPr>
          <a:xfrm>
            <a:off x="251520" y="4834025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dirty="0">
                <a:solidFill>
                  <a:srgbClr val="000099"/>
                </a:solidFill>
              </a:rPr>
              <a:t>S</a:t>
            </a:r>
            <a:r>
              <a:rPr lang="es-CR" sz="2800" dirty="0">
                <a:solidFill>
                  <a:srgbClr val="000099"/>
                </a:solidFill>
              </a:rPr>
              <a:t>i usted no </a:t>
            </a:r>
            <a:r>
              <a:rPr lang="es-CR" sz="2800" dirty="0" smtClean="0">
                <a:solidFill>
                  <a:srgbClr val="000099"/>
                </a:solidFill>
              </a:rPr>
              <a:t>levantó </a:t>
            </a:r>
            <a:r>
              <a:rPr lang="es-CR" sz="2800" dirty="0">
                <a:solidFill>
                  <a:srgbClr val="000099"/>
                </a:solidFill>
              </a:rPr>
              <a:t>la mano en ninguna de las 2 preguntas </a:t>
            </a:r>
          </a:p>
          <a:p>
            <a:pPr algn="ctr"/>
            <a:r>
              <a:rPr lang="es-CR" sz="2800" dirty="0">
                <a:solidFill>
                  <a:srgbClr val="000099"/>
                </a:solidFill>
              </a:rPr>
              <a:t>Usted podría ser parte de las estadísticas </a:t>
            </a:r>
          </a:p>
        </p:txBody>
      </p:sp>
    </p:spTree>
    <p:extLst>
      <p:ext uri="{BB962C8B-B14F-4D97-AF65-F5344CB8AC3E}">
        <p14:creationId xmlns:p14="http://schemas.microsoft.com/office/powerpoint/2010/main" val="271273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1560" y="2946714"/>
            <a:ext cx="7632848" cy="2210477"/>
          </a:xfrm>
        </p:spPr>
        <p:txBody>
          <a:bodyPr>
            <a:normAutofit fontScale="925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CR" sz="4400" dirty="0"/>
              <a:t>E</a:t>
            </a:r>
            <a:r>
              <a:rPr lang="es-CR" sz="2800" b="0" dirty="0"/>
              <a:t>sta encuesta es el Primer estudio que se hace a nivel nacional en este grupo de edad </a:t>
            </a:r>
            <a:endParaRPr lang="es-CR" sz="2800" b="0" dirty="0" smtClean="0"/>
          </a:p>
          <a:p>
            <a:pPr algn="ctr"/>
            <a:r>
              <a:rPr lang="es-CR" sz="4400" dirty="0">
                <a:solidFill>
                  <a:srgbClr val="000099"/>
                </a:solidFill>
              </a:rPr>
              <a:t>D</a:t>
            </a:r>
            <a:r>
              <a:rPr lang="es-CR" sz="3600" b="0" dirty="0">
                <a:solidFill>
                  <a:srgbClr val="000099"/>
                </a:solidFill>
              </a:rPr>
              <a:t>el cual ustedes son parte.</a:t>
            </a:r>
          </a:p>
          <a:p>
            <a:endParaRPr lang="es-CR" sz="2800" dirty="0"/>
          </a:p>
        </p:txBody>
      </p:sp>
      <p:pic>
        <p:nvPicPr>
          <p:cNvPr id="1026" name="Picture 2" descr="Resultado de imagen para sabias q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6672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65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1"/>
            <a:ext cx="7859216" cy="390864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CR" sz="2800" b="0" dirty="0"/>
              <a:t>Tu cole ha sido seleccionado como parte de una muestra de todos los colegios del </a:t>
            </a:r>
            <a:r>
              <a:rPr lang="es-CR" sz="2800" b="0" dirty="0" smtClean="0"/>
              <a:t>país.</a:t>
            </a:r>
            <a:endParaRPr lang="es-CR" sz="2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R" sz="2800" b="0" dirty="0">
                <a:solidFill>
                  <a:srgbClr val="000099"/>
                </a:solidFill>
              </a:rPr>
              <a:t>Vamos a realizar una Encuesta que nos va a ayudar a conocer el estado nutricional, hábitos de alimentación y actividad física de los adolescentes.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R" sz="2800" b="0" dirty="0"/>
              <a:t>Para formular actividades y programas de  interés.</a:t>
            </a:r>
          </a:p>
          <a:p>
            <a:endParaRPr lang="es-CR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8640"/>
            <a:ext cx="2592288" cy="888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829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0210" y="180760"/>
            <a:ext cx="7643192" cy="903630"/>
          </a:xfrm>
        </p:spPr>
        <p:txBody>
          <a:bodyPr>
            <a:noAutofit/>
          </a:bodyPr>
          <a:lstStyle/>
          <a:p>
            <a:r>
              <a:rPr 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</a:t>
            </a:r>
            <a:r>
              <a:rPr lang="es-CR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n </a:t>
            </a:r>
            <a:r>
              <a:rPr lang="es-CR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qué </a:t>
            </a:r>
            <a:r>
              <a:rPr lang="es-CR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consiste el estudio</a:t>
            </a:r>
          </a:p>
        </p:txBody>
      </p:sp>
      <p:sp>
        <p:nvSpPr>
          <p:cNvPr id="4" name="AutoShape 2" descr="Resultado de imagen para en que consist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R"/>
          </a:p>
        </p:txBody>
      </p:sp>
      <p:pic>
        <p:nvPicPr>
          <p:cNvPr id="2052" name="Picture 4" descr="Resultado de imagen para en que cons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80928"/>
            <a:ext cx="4585498" cy="165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840905432"/>
              </p:ext>
            </p:extLst>
          </p:nvPr>
        </p:nvGraphicFramePr>
        <p:xfrm>
          <a:off x="-1836712" y="620688"/>
          <a:ext cx="777686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0949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044034"/>
          </a:xfrm>
        </p:spPr>
        <p:txBody>
          <a:bodyPr>
            <a:normAutofit/>
          </a:bodyPr>
          <a:lstStyle/>
          <a:p>
            <a:r>
              <a:rPr 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C</a:t>
            </a:r>
            <a:r>
              <a:rPr lang="es-CR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ONSENTIMIENTO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131636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b="0" dirty="0"/>
              <a:t>Vamos a solicitarte  que tus padres o encargados firmen un consentimiento para que puedas participar en el estudio</a:t>
            </a:r>
            <a:r>
              <a:rPr lang="es-CR" sz="2400" b="0" dirty="0" smtClean="0"/>
              <a:t>.</a:t>
            </a:r>
            <a:endParaRPr lang="es-CR" sz="2400" b="0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8640"/>
            <a:ext cx="2592288" cy="888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Resultado de imagen para chec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01008"/>
            <a:ext cx="1371799" cy="137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268353" y="3212976"/>
            <a:ext cx="56703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2400" dirty="0"/>
              <a:t>La participación no es obligatoria sin embargo es la </a:t>
            </a:r>
            <a:r>
              <a:rPr lang="es-CR" sz="3200" b="1" dirty="0" smtClean="0">
                <a:solidFill>
                  <a:srgbClr val="FF0000"/>
                </a:solidFill>
              </a:rPr>
              <a:t>O</a:t>
            </a:r>
            <a:r>
              <a:rPr lang="es-CR" sz="2400" dirty="0" smtClean="0">
                <a:solidFill>
                  <a:srgbClr val="FF0000"/>
                </a:solidFill>
              </a:rPr>
              <a:t>portunidad</a:t>
            </a:r>
            <a:r>
              <a:rPr lang="es-CR" sz="2400" dirty="0" smtClean="0"/>
              <a:t> </a:t>
            </a:r>
            <a:r>
              <a:rPr lang="es-CR" sz="2400" dirty="0"/>
              <a:t>para que los adolescentes como ustedes sean considerados en las políticas de salud y programas de interés nacional.</a:t>
            </a:r>
          </a:p>
        </p:txBody>
      </p:sp>
    </p:spTree>
    <p:extLst>
      <p:ext uri="{BB962C8B-B14F-4D97-AF65-F5344CB8AC3E}">
        <p14:creationId xmlns:p14="http://schemas.microsoft.com/office/powerpoint/2010/main" val="240860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5791200" cy="891670"/>
          </a:xfrm>
        </p:spPr>
        <p:txBody>
          <a:bodyPr>
            <a:normAutofit fontScale="90000"/>
          </a:bodyPr>
          <a:lstStyle/>
          <a:p>
            <a:r>
              <a:rPr lang="es-CR" sz="49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</a:t>
            </a:r>
            <a:r>
              <a:rPr lang="es-CR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ara participar debes: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5576" y="1988840"/>
            <a:ext cx="7321624" cy="413732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CR" sz="2400" b="0" dirty="0" smtClean="0"/>
              <a:t>Llevar </a:t>
            </a:r>
            <a:r>
              <a:rPr lang="es-CR" sz="2400" b="0" dirty="0"/>
              <a:t>el consentimiento a tu </a:t>
            </a:r>
            <a:r>
              <a:rPr lang="es-CR" sz="2400" b="0" dirty="0" smtClean="0"/>
              <a:t>casa.</a:t>
            </a:r>
          </a:p>
          <a:p>
            <a:pPr marL="457200" indent="-457200">
              <a:buFont typeface="+mj-lt"/>
              <a:buAutoNum type="arabicPeriod"/>
            </a:pPr>
            <a:r>
              <a:rPr lang="es-CR" sz="2400" b="0" dirty="0" smtClean="0"/>
              <a:t>Devolverlo al </a:t>
            </a:r>
            <a:r>
              <a:rPr lang="es-CR" sz="2400" b="0" dirty="0"/>
              <a:t>colegio cuando </a:t>
            </a:r>
            <a:r>
              <a:rPr lang="es-CR" sz="2400" b="0" dirty="0" smtClean="0"/>
              <a:t>esté </a:t>
            </a:r>
            <a:r>
              <a:rPr lang="es-CR" sz="2400" b="0" dirty="0"/>
              <a:t>firmado</a:t>
            </a:r>
            <a:r>
              <a:rPr lang="es-CR" sz="2400" b="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CR" sz="2400" b="0" dirty="0" smtClean="0"/>
              <a:t>Entregar el consentimiento firmado a tu profe designado.</a:t>
            </a:r>
          </a:p>
          <a:p>
            <a:pPr marL="457200" indent="-457200">
              <a:buFont typeface="+mj-lt"/>
              <a:buAutoNum type="arabicPeriod"/>
            </a:pPr>
            <a:r>
              <a:rPr lang="es-CR" sz="2400" b="0" dirty="0" smtClean="0"/>
              <a:t>Presentar la identificación</a:t>
            </a: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 (</a:t>
            </a: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cédula </a:t>
            </a: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de </a:t>
            </a: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menor) </a:t>
            </a:r>
            <a:r>
              <a:rPr lang="es-CR" sz="2400" b="0" dirty="0" smtClean="0"/>
              <a:t> el día de las mediciones.</a:t>
            </a:r>
          </a:p>
          <a:p>
            <a:pPr marL="457200" indent="-457200">
              <a:buFont typeface="+mj-lt"/>
              <a:buAutoNum type="arabicPeriod"/>
            </a:pPr>
            <a:r>
              <a:rPr lang="es-CR" sz="2400" b="0" dirty="0" smtClean="0"/>
              <a:t>Llenar la encuesta en línea con su número de identificación.</a:t>
            </a:r>
          </a:p>
          <a:p>
            <a:pPr marL="457200" indent="-457200">
              <a:buFont typeface="+mj-lt"/>
              <a:buAutoNum type="arabicPeriod"/>
            </a:pPr>
            <a:endParaRPr lang="es-CR" sz="2400" b="0" dirty="0"/>
          </a:p>
          <a:p>
            <a:endParaRPr lang="es-CR" sz="2400" b="0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8640"/>
            <a:ext cx="2592288" cy="888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093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R" alt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T</a:t>
            </a:r>
            <a:r>
              <a:rPr lang="es-CR" altLang="es-CR" sz="3200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oma de mediciones</a:t>
            </a:r>
            <a:endParaRPr lang="es-CR" sz="3200" spc="-8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6856" y="1700808"/>
            <a:ext cx="8229600" cy="470852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b="0" dirty="0"/>
              <a:t>Se </a:t>
            </a:r>
            <a:r>
              <a:rPr lang="es-MX" sz="2400" b="0" dirty="0" smtClean="0"/>
              <a:t>tomarán </a:t>
            </a:r>
            <a:r>
              <a:rPr lang="es-MX" sz="2400" b="0" dirty="0"/>
              <a:t>dos mediciones de peso y dos de </a:t>
            </a:r>
            <a:r>
              <a:rPr lang="es-MX" sz="2400" b="0" dirty="0" smtClean="0"/>
              <a:t>talla.</a:t>
            </a:r>
            <a:endParaRPr lang="es-CR" altLang="es-CR" sz="2400" b="0" dirty="0"/>
          </a:p>
          <a:p>
            <a:pPr marL="0" indent="0">
              <a:buNone/>
            </a:pPr>
            <a:endParaRPr lang="es-CR" altLang="es-CR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 marL="0" indent="0">
              <a:spcAft>
                <a:spcPts val="600"/>
              </a:spcAft>
              <a:buNone/>
            </a:pPr>
            <a:endParaRPr lang="es-CR" altLang="es-CR" dirty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endParaRPr lang="es-MX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endParaRPr lang="es-MX" dirty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endParaRPr lang="es-CR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8640"/>
            <a:ext cx="2592288" cy="888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04" b="16136"/>
          <a:stretch>
            <a:fillRect/>
          </a:stretch>
        </p:blipFill>
        <p:spPr bwMode="auto">
          <a:xfrm>
            <a:off x="1331640" y="2852936"/>
            <a:ext cx="2736304" cy="2455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500306"/>
            <a:ext cx="282177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445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764704"/>
            <a:ext cx="7643192" cy="1371600"/>
          </a:xfrm>
        </p:spPr>
        <p:txBody>
          <a:bodyPr>
            <a:normAutofit/>
          </a:bodyPr>
          <a:lstStyle/>
          <a:p>
            <a:r>
              <a:rPr lang="es-CR" alt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</a:t>
            </a:r>
            <a:r>
              <a:rPr lang="es-CR" altLang="es-CR" sz="3200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ara realizar las </a:t>
            </a:r>
            <a:r>
              <a:rPr lang="es-CR" altLang="es-CR" sz="3200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mediciones </a:t>
            </a:r>
            <a:br>
              <a:rPr lang="es-CR" altLang="es-CR" sz="3200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</a:br>
            <a:r>
              <a:rPr lang="es-CR" altLang="es-CR" sz="3200" spc="-8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de </a:t>
            </a:r>
            <a:r>
              <a:rPr lang="es-CR" altLang="es-CR" sz="3200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peso y talla debes:</a:t>
            </a:r>
            <a:endParaRPr lang="es-CR" sz="3200" spc="-8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204864"/>
            <a:ext cx="7920880" cy="439248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Quitarte los  </a:t>
            </a: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zapatos.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Tener </a:t>
            </a: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los bolsillos vacíos (sin monedas, celulares, alimentos u otros</a:t>
            </a: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Sin abrigos.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Sin </a:t>
            </a: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peinados como moños, colas altas o accesorios </a:t>
            </a:r>
            <a:b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</a:b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se van a pesar y medir individualmente</a:t>
            </a: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.</a:t>
            </a:r>
          </a:p>
          <a:p>
            <a:pPr algn="ctr"/>
            <a:r>
              <a:rPr lang="es-CR" altLang="es-CR" sz="2400" b="0" dirty="0">
                <a:solidFill>
                  <a:srgbClr val="FF0000"/>
                </a:solidFill>
                <a:latin typeface="Arial" charset="0"/>
                <a:cs typeface="Arial" charset="0"/>
              </a:rPr>
              <a:t/>
            </a:r>
            <a:br>
              <a:rPr lang="es-CR" altLang="es-CR" sz="2400" b="0" dirty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es-CR" altLang="es-CR" sz="2800" b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“Tu </a:t>
            </a:r>
            <a:r>
              <a:rPr lang="es-CR" altLang="es-CR" sz="2800" b="0" dirty="0">
                <a:solidFill>
                  <a:srgbClr val="FF0000"/>
                </a:solidFill>
                <a:latin typeface="Arial" charset="0"/>
                <a:cs typeface="Arial" charset="0"/>
              </a:rPr>
              <a:t>peso y tu talla será </a:t>
            </a:r>
            <a:r>
              <a:rPr lang="es-CR" altLang="es-CR" sz="2800" b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confidencial”.</a:t>
            </a:r>
            <a:endParaRPr lang="es-CR" sz="2800" b="0" dirty="0">
              <a:solidFill>
                <a:srgbClr val="FF0000"/>
              </a:solidFill>
            </a:endParaRP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8640"/>
            <a:ext cx="2592288" cy="888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215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5791200" cy="919471"/>
          </a:xfrm>
        </p:spPr>
        <p:txBody>
          <a:bodyPr>
            <a:normAutofit/>
          </a:bodyPr>
          <a:lstStyle/>
          <a:p>
            <a:r>
              <a:rPr lang="es-CR" sz="4400" b="1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</a:t>
            </a:r>
            <a:r>
              <a:rPr lang="es-CR" spc="-8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ncuesta en línea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199" y="1196752"/>
            <a:ext cx="8087819" cy="496855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b="0" dirty="0" smtClean="0"/>
              <a:t>Recuerda llevar tu identificación </a:t>
            </a: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(</a:t>
            </a: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cédula </a:t>
            </a: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de </a:t>
            </a: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menor).</a:t>
            </a:r>
          </a:p>
          <a:p>
            <a:endParaRPr lang="es-CR" altLang="es-CR" sz="2400" b="0" dirty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endParaRPr lang="es-CR" altLang="es-CR" sz="2400" b="0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endParaRPr lang="es-CR" altLang="es-CR" sz="2400" b="0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endParaRPr lang="es-CR" altLang="es-CR" sz="2400" b="0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Recuerda al terminar la encuesta oprimir </a:t>
            </a:r>
            <a:r>
              <a:rPr lang="es-CR" altLang="es-CR" sz="2800" b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FINALIZAR.</a:t>
            </a:r>
          </a:p>
          <a:p>
            <a:endParaRPr lang="es-CR" altLang="es-CR" sz="2400" b="0" dirty="0" smtClean="0">
              <a:solidFill>
                <a:schemeClr val="bg2">
                  <a:lumMod val="10000"/>
                </a:schemeClr>
              </a:solidFill>
              <a:latin typeface="Arial" charset="0"/>
              <a:cs typeface="Arial" charset="0"/>
            </a:endParaRPr>
          </a:p>
          <a:p>
            <a:endParaRPr lang="es-CR" sz="2400" b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7933459" cy="168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082" y="4725144"/>
            <a:ext cx="3120633" cy="192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324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076656"/>
            <a:ext cx="8136904" cy="516065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800" b="0" dirty="0" smtClean="0">
                <a:solidFill>
                  <a:srgbClr val="000099"/>
                </a:solidFill>
              </a:rPr>
              <a:t>Tu </a:t>
            </a:r>
            <a:r>
              <a:rPr lang="es-CR" sz="2800" b="0" dirty="0">
                <a:solidFill>
                  <a:srgbClr val="000099"/>
                </a:solidFill>
              </a:rPr>
              <a:t>profe asignado te indicará donde serán las mediciones y tiempo programado en el </a:t>
            </a:r>
            <a:r>
              <a:rPr lang="es-CR" sz="2800" b="0" dirty="0" smtClean="0">
                <a:solidFill>
                  <a:srgbClr val="000099"/>
                </a:solidFill>
              </a:rPr>
              <a:t>Colegio.</a:t>
            </a:r>
          </a:p>
          <a:p>
            <a:endParaRPr lang="es-CR" altLang="es-CR" sz="2800" b="0" dirty="0">
              <a:solidFill>
                <a:srgbClr val="0000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Sólo </a:t>
            </a: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podrás ingresar </a:t>
            </a:r>
            <a:r>
              <a:rPr lang="es-CR" sz="2400" b="0" dirty="0"/>
              <a:t>para llenar la </a:t>
            </a:r>
            <a:r>
              <a:rPr lang="es-CR" sz="2400" b="0" dirty="0" smtClean="0"/>
              <a:t>encuesta </a:t>
            </a:r>
            <a:r>
              <a:rPr lang="es-CR" altLang="es-CR" sz="2400" b="0" dirty="0" smtClean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con</a:t>
            </a:r>
            <a:r>
              <a:rPr lang="es-CR" altLang="es-CR" sz="2400" b="0" dirty="0">
                <a:solidFill>
                  <a:schemeClr val="bg2">
                    <a:lumMod val="10000"/>
                  </a:schemeClr>
                </a:solidFill>
                <a:latin typeface="Arial" charset="0"/>
                <a:cs typeface="Arial" charset="0"/>
              </a:rPr>
              <a:t>:</a:t>
            </a:r>
          </a:p>
          <a:p>
            <a:endParaRPr lang="es-CR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265" y="116632"/>
            <a:ext cx="2592288" cy="888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971600" y="3644408"/>
            <a:ext cx="6957868" cy="1065295"/>
            <a:chOff x="827584" y="4023896"/>
            <a:chExt cx="6957868" cy="1065295"/>
          </a:xfrm>
        </p:grpSpPr>
        <p:pic>
          <p:nvPicPr>
            <p:cNvPr id="6" name="Picture 4" descr="Resultado de imagen para logo google chrom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4077072"/>
              <a:ext cx="1800200" cy="1012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0636" y="4443864"/>
              <a:ext cx="2524807" cy="450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1" y="4023896"/>
              <a:ext cx="2925421" cy="1065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2019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7584" y="3717032"/>
            <a:ext cx="69847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R" dirty="0" smtClean="0"/>
              <a:t/>
            </a:r>
            <a:br>
              <a:rPr lang="es-CR" dirty="0" smtClean="0"/>
            </a:br>
            <a:r>
              <a:rPr lang="es-CR" dirty="0"/>
              <a:t/>
            </a:r>
            <a:br>
              <a:rPr lang="es-CR" dirty="0"/>
            </a:br>
            <a:r>
              <a:rPr lang="es-CR" b="1" dirty="0" smtClean="0">
                <a:latin typeface="+mn-lt"/>
              </a:rPr>
              <a:t>Tu aporte será muy importante para el país. </a:t>
            </a:r>
            <a:r>
              <a:rPr lang="es-CR" b="1" dirty="0">
                <a:latin typeface="+mn-lt"/>
              </a:rPr>
              <a:t/>
            </a:r>
            <a:br>
              <a:rPr lang="es-CR" b="1" dirty="0">
                <a:latin typeface="+mn-lt"/>
              </a:rPr>
            </a:br>
            <a:endParaRPr lang="es-CR" b="1" dirty="0">
              <a:latin typeface="+mn-lt"/>
            </a:endParaRPr>
          </a:p>
        </p:txBody>
      </p:sp>
      <p:pic>
        <p:nvPicPr>
          <p:cNvPr id="6146" name="Picture 2" descr="Resultado de imagen para graci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56792"/>
            <a:ext cx="2857500" cy="17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39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33800" y="980728"/>
            <a:ext cx="8026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dirty="0">
                <a:solidFill>
                  <a:srgbClr val="000099"/>
                </a:solidFill>
              </a:rPr>
              <a:t>L</a:t>
            </a:r>
            <a:r>
              <a:rPr lang="es-CR" sz="2800" dirty="0"/>
              <a:t>as</a:t>
            </a:r>
            <a:r>
              <a:rPr lang="es-CR" sz="2800" dirty="0">
                <a:solidFill>
                  <a:srgbClr val="000099"/>
                </a:solidFill>
              </a:rPr>
              <a:t> </a:t>
            </a:r>
            <a:r>
              <a:rPr lang="es-CR" sz="2800" dirty="0"/>
              <a:t>estadísticas nos llevan a la siguiente lección </a:t>
            </a:r>
          </a:p>
        </p:txBody>
      </p:sp>
      <p:pic>
        <p:nvPicPr>
          <p:cNvPr id="3074" name="Picture 2" descr="Resultado de imagen para che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1371799" cy="137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465579" y="1916832"/>
            <a:ext cx="58326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dirty="0"/>
              <a:t>Hay una parte de nuestra salud que es nuestra propia  responsabilidad </a:t>
            </a:r>
            <a:endParaRPr lang="es-CR" sz="2400" dirty="0" smtClean="0"/>
          </a:p>
          <a:p>
            <a:endParaRPr lang="es-C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R" sz="2400" dirty="0"/>
              <a:t>No todas las enfermedades son por virus, bacterias o genética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67544" y="4365104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800" dirty="0" smtClean="0">
                <a:solidFill>
                  <a:srgbClr val="000099"/>
                </a:solidFill>
              </a:rPr>
              <a:t>Es urgente cambiar las estrategias del pasado y hacer más esfuerzos por crear estilos de vida saludables en la población </a:t>
            </a:r>
            <a:endParaRPr lang="es-CR" sz="2800" dirty="0">
              <a:solidFill>
                <a:srgbClr val="000099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8640"/>
            <a:ext cx="2592288" cy="888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53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435" y="3933056"/>
            <a:ext cx="8229600" cy="1224136"/>
          </a:xfrm>
        </p:spPr>
        <p:txBody>
          <a:bodyPr>
            <a:normAutofit/>
          </a:bodyPr>
          <a:lstStyle/>
          <a:p>
            <a:r>
              <a:rPr lang="es-CR" sz="2400" cap="none" dirty="0">
                <a:solidFill>
                  <a:srgbClr val="000099"/>
                </a:solidFill>
                <a:latin typeface="+mn-lt"/>
              </a:rPr>
              <a:t>https://apps01n.ministeriodesalud.go.cr/ENCUESTAS/index.do</a:t>
            </a: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26435" y="18906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dirty="0" smtClean="0">
                <a:latin typeface="+mn-lt"/>
              </a:rPr>
              <a:t>Link Sistema Docentes</a:t>
            </a:r>
            <a:endParaRPr lang="es-CR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69437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671" y="3048752"/>
            <a:ext cx="5543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037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75" y="623392"/>
            <a:ext cx="8557793" cy="116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1" y="1916832"/>
            <a:ext cx="8672383" cy="3513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946103" y="3861048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R" dirty="0" smtClean="0"/>
              <a:t>2018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1083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8283565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525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70654"/>
            <a:ext cx="7654948" cy="418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44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15572"/>
            <a:ext cx="4207295" cy="162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2051720" y="2831872"/>
            <a:ext cx="689249" cy="36004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58882"/>
            <a:ext cx="5172075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6239343" y="4129743"/>
            <a:ext cx="524680" cy="36004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1033"/>
            <a:ext cx="8440724" cy="162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65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77" y="199594"/>
            <a:ext cx="6843121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5117841" y="199594"/>
            <a:ext cx="648072" cy="36004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43" y="991682"/>
            <a:ext cx="526732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247800" y="2492896"/>
            <a:ext cx="1093171" cy="43204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0" y="2997665"/>
            <a:ext cx="41624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41" y="2997665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57" y="4869160"/>
            <a:ext cx="8592641" cy="187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1763688" y="5175211"/>
            <a:ext cx="1008111" cy="21602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323" y="3429000"/>
            <a:ext cx="4767803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4 Conector recto"/>
          <p:cNvCxnSpPr/>
          <p:nvPr/>
        </p:nvCxnSpPr>
        <p:spPr>
          <a:xfrm>
            <a:off x="3635896" y="3853475"/>
            <a:ext cx="16647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Rectángulo"/>
          <p:cNvSpPr/>
          <p:nvPr/>
        </p:nvSpPr>
        <p:spPr>
          <a:xfrm>
            <a:off x="470348" y="6237312"/>
            <a:ext cx="717275" cy="36004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5537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90075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4" y="2132856"/>
            <a:ext cx="8455797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8697823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4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86" y="260648"/>
            <a:ext cx="8496944" cy="2040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67" y="2301581"/>
            <a:ext cx="25622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586" y="2301581"/>
            <a:ext cx="3240360" cy="99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516216" y="2205722"/>
            <a:ext cx="2520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000" b="1" u="sng" dirty="0" smtClean="0"/>
              <a:t>Si la talla o el peso esta en metros o gramos</a:t>
            </a:r>
            <a:endParaRPr lang="es-CR" sz="1000" b="1" u="sng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943" y="2280203"/>
            <a:ext cx="25908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8" y="3518956"/>
            <a:ext cx="8736565" cy="281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8" y="6371259"/>
            <a:ext cx="28289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859410" y="6338876"/>
            <a:ext cx="1192310" cy="32765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882" y="4226784"/>
            <a:ext cx="1588765" cy="131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Rectángulo"/>
          <p:cNvSpPr/>
          <p:nvPr/>
        </p:nvSpPr>
        <p:spPr>
          <a:xfrm>
            <a:off x="5084305" y="4226784"/>
            <a:ext cx="1503920" cy="136090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11 Rectángulo"/>
          <p:cNvSpPr/>
          <p:nvPr/>
        </p:nvSpPr>
        <p:spPr>
          <a:xfrm>
            <a:off x="102365" y="6338602"/>
            <a:ext cx="751878" cy="32765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3" name="2 CuadroTexto"/>
          <p:cNvSpPr txBox="1"/>
          <p:nvPr/>
        </p:nvSpPr>
        <p:spPr>
          <a:xfrm>
            <a:off x="2915944" y="2607278"/>
            <a:ext cx="259080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R" sz="1400" dirty="0" smtClean="0">
                <a:latin typeface="+mj-lt"/>
              </a:rPr>
              <a:t>La diferencia de talla 1 y talla 2 no puede superar 0,5cm</a:t>
            </a:r>
            <a:endParaRPr lang="es-CR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34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254051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137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21" y="548680"/>
            <a:ext cx="8601279" cy="566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30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1340768"/>
            <a:ext cx="3600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CR" sz="2400" dirty="0"/>
              <a:t>Se  pueden generar hábitos </a:t>
            </a:r>
            <a:r>
              <a:rPr lang="es-CR" sz="2400" dirty="0" smtClean="0"/>
              <a:t>saludables en los adolescentes porque son el futuro de Costa Rica. </a:t>
            </a:r>
          </a:p>
          <a:p>
            <a:pPr algn="just"/>
            <a:r>
              <a:rPr lang="es-CR" sz="2400" dirty="0" smtClean="0"/>
              <a:t>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CR" sz="2400" dirty="0" smtClean="0"/>
              <a:t>Al </a:t>
            </a:r>
            <a:r>
              <a:rPr lang="es-CR" sz="2400" dirty="0"/>
              <a:t>tener la capacidad de entendimiento se pueden modificar las </a:t>
            </a:r>
            <a:r>
              <a:rPr lang="es-CR" sz="2400" dirty="0" smtClean="0"/>
              <a:t>conductas.</a:t>
            </a:r>
            <a:endParaRPr lang="es-CR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35128" y="5301208"/>
            <a:ext cx="81721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600" dirty="0" smtClean="0">
                <a:solidFill>
                  <a:srgbClr val="C00000"/>
                </a:solidFill>
              </a:rPr>
              <a:t>S</a:t>
            </a:r>
            <a:r>
              <a:rPr lang="es-CR" sz="2800" dirty="0" smtClean="0">
                <a:solidFill>
                  <a:srgbClr val="C00000"/>
                </a:solidFill>
              </a:rPr>
              <a:t>i trabajamos con adolescentes podemos mejorar las condiciones de salud </a:t>
            </a:r>
            <a:endParaRPr lang="es-CR" sz="2800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81" y="1340768"/>
            <a:ext cx="3823228" cy="378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23054" y="332656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dirty="0">
                <a:solidFill>
                  <a:srgbClr val="000099"/>
                </a:solidFill>
              </a:rPr>
              <a:t>La adolescencia es una etapa de la vida en donde:</a:t>
            </a:r>
          </a:p>
          <a:p>
            <a:r>
              <a:rPr lang="es-CR" dirty="0" smtClean="0"/>
              <a:t>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08633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24542"/>
            <a:ext cx="8460432" cy="597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51520" y="6021288"/>
            <a:ext cx="864096" cy="36673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1498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760691" cy="5145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191705" y="2204864"/>
            <a:ext cx="1440160" cy="115212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4" name="3 Rectángulo"/>
          <p:cNvSpPr/>
          <p:nvPr/>
        </p:nvSpPr>
        <p:spPr>
          <a:xfrm>
            <a:off x="3707904" y="1124744"/>
            <a:ext cx="1080120" cy="36004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0127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172400" cy="2614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30" y="4138718"/>
            <a:ext cx="8136904" cy="52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247" y="2938621"/>
            <a:ext cx="784553" cy="57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771800" y="306896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Archivo Excel</a:t>
            </a:r>
            <a:endParaRPr lang="es-CR" dirty="0"/>
          </a:p>
        </p:txBody>
      </p:sp>
      <p:sp>
        <p:nvSpPr>
          <p:cNvPr id="7" name="6 CuadroTexto"/>
          <p:cNvSpPr txBox="1"/>
          <p:nvPr/>
        </p:nvSpPr>
        <p:spPr>
          <a:xfrm>
            <a:off x="373710" y="3632057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Ejemplo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65083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545299" y="908720"/>
            <a:ext cx="6957868" cy="1065295"/>
            <a:chOff x="827584" y="4023896"/>
            <a:chExt cx="6957868" cy="1065295"/>
          </a:xfrm>
        </p:grpSpPr>
        <p:pic>
          <p:nvPicPr>
            <p:cNvPr id="3" name="Picture 4" descr="Resultado de imagen para logo google chrom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4077072"/>
              <a:ext cx="1800200" cy="1012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0636" y="4443864"/>
              <a:ext cx="2524807" cy="450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1" y="4023896"/>
              <a:ext cx="2925421" cy="1065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1 Título"/>
          <p:cNvSpPr txBox="1">
            <a:spLocks/>
          </p:cNvSpPr>
          <p:nvPr/>
        </p:nvSpPr>
        <p:spPr>
          <a:xfrm>
            <a:off x="545299" y="22768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R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Link Sistema Estudiantes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697" y="3499318"/>
            <a:ext cx="70389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467544" y="4797152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2000" dirty="0">
                <a:solidFill>
                  <a:srgbClr val="000099"/>
                </a:solidFill>
              </a:rPr>
              <a:t>https://apps01n.ministeriodesalud.go.cr/ENCUESTAS/encuesta.do</a:t>
            </a:r>
          </a:p>
        </p:txBody>
      </p:sp>
    </p:spTree>
    <p:extLst>
      <p:ext uri="{BB962C8B-B14F-4D97-AF65-F5344CB8AC3E}">
        <p14:creationId xmlns:p14="http://schemas.microsoft.com/office/powerpoint/2010/main" val="26961209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1196752"/>
            <a:ext cx="6079232" cy="2019672"/>
          </a:xfrm>
        </p:spPr>
        <p:txBody>
          <a:bodyPr>
            <a:noAutofit/>
          </a:bodyPr>
          <a:lstStyle/>
          <a:p>
            <a:r>
              <a:rPr lang="es-CR" sz="4400" b="1" dirty="0" smtClean="0">
                <a:solidFill>
                  <a:srgbClr val="000099"/>
                </a:solidFill>
                <a:latin typeface="+mn-lt"/>
              </a:rPr>
              <a:t>Formulario físico</a:t>
            </a:r>
            <a:endParaRPr lang="es-CR" sz="4400" b="1" dirty="0">
              <a:solidFill>
                <a:srgbClr val="0000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836459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5544616" cy="341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897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75656" y="2132856"/>
            <a:ext cx="4487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amalia.porta.nunez@mep.go.cr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78401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7544" y="116632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800" dirty="0" smtClean="0">
                <a:solidFill>
                  <a:srgbClr val="000099"/>
                </a:solidFill>
              </a:rPr>
              <a:t>¿</a:t>
            </a:r>
            <a:r>
              <a:rPr lang="es-CR" sz="3200" dirty="0" smtClean="0">
                <a:solidFill>
                  <a:srgbClr val="000099"/>
                </a:solidFill>
              </a:rPr>
              <a:t>Cuál </a:t>
            </a:r>
            <a:r>
              <a:rPr lang="es-CR" sz="3200" dirty="0">
                <a:solidFill>
                  <a:srgbClr val="000099"/>
                </a:solidFill>
              </a:rPr>
              <a:t>es la situación </a:t>
            </a:r>
            <a:r>
              <a:rPr lang="es-CR" sz="3200" dirty="0" smtClean="0">
                <a:solidFill>
                  <a:srgbClr val="000099"/>
                </a:solidFill>
              </a:rPr>
              <a:t>actual de </a:t>
            </a:r>
            <a:r>
              <a:rPr lang="es-CR" sz="3200" dirty="0">
                <a:solidFill>
                  <a:srgbClr val="000099"/>
                </a:solidFill>
              </a:rPr>
              <a:t>los jóvenes en cuanto a sus estilos de vida? 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87524" y="2711921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 </a:t>
            </a:r>
            <a:endParaRPr lang="es-CR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042942933"/>
              </p:ext>
            </p:extLst>
          </p:nvPr>
        </p:nvGraphicFramePr>
        <p:xfrm>
          <a:off x="467544" y="617374"/>
          <a:ext cx="8208912" cy="2595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11 Diagrama"/>
          <p:cNvGraphicFramePr/>
          <p:nvPr>
            <p:extLst>
              <p:ext uri="{D42A27DB-BD31-4B8C-83A1-F6EECF244321}">
                <p14:modId xmlns:p14="http://schemas.microsoft.com/office/powerpoint/2010/main" val="4141032632"/>
              </p:ext>
            </p:extLst>
          </p:nvPr>
        </p:nvGraphicFramePr>
        <p:xfrm>
          <a:off x="1007604" y="2756842"/>
          <a:ext cx="6840760" cy="3453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3933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79512" y="4725144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600" dirty="0">
                <a:solidFill>
                  <a:srgbClr val="C00000"/>
                </a:solidFill>
              </a:rPr>
              <a:t>Y usted es un integrante muy importante del equipo para poder lograrlo </a:t>
            </a:r>
          </a:p>
        </p:txBody>
      </p:sp>
      <p:grpSp>
        <p:nvGrpSpPr>
          <p:cNvPr id="7" name="6 Grupo"/>
          <p:cNvGrpSpPr/>
          <p:nvPr/>
        </p:nvGrpSpPr>
        <p:grpSpPr>
          <a:xfrm>
            <a:off x="4355976" y="1245182"/>
            <a:ext cx="3672408" cy="3335946"/>
            <a:chOff x="1440153" y="2376257"/>
            <a:chExt cx="2332343" cy="1814601"/>
          </a:xfrm>
        </p:grpSpPr>
        <p:sp>
          <p:nvSpPr>
            <p:cNvPr id="8" name="7 Rectángulo redondeado"/>
            <p:cNvSpPr/>
            <p:nvPr/>
          </p:nvSpPr>
          <p:spPr>
            <a:xfrm>
              <a:off x="1440153" y="2376257"/>
              <a:ext cx="2332343" cy="1814601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sp>
        <p:sp>
          <p:nvSpPr>
            <p:cNvPr id="9" name="8 Rectángulo"/>
            <p:cNvSpPr/>
            <p:nvPr/>
          </p:nvSpPr>
          <p:spPr>
            <a:xfrm>
              <a:off x="1528735" y="2464839"/>
              <a:ext cx="2155179" cy="16374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R" sz="2400" kern="1200" dirty="0" smtClean="0"/>
                <a:t>De sus resultados pueden surgir iniciativas nacionales que a largo plazo den resultados positivos  en las condiciones de salud </a:t>
              </a:r>
              <a:endParaRPr lang="es-CR" sz="2400" kern="1200" dirty="0"/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467544" y="1124744"/>
            <a:ext cx="3672408" cy="3456384"/>
            <a:chOff x="4032456" y="360044"/>
            <a:chExt cx="2276163" cy="1785803"/>
          </a:xfrm>
        </p:grpSpPr>
        <p:sp>
          <p:nvSpPr>
            <p:cNvPr id="17" name="16 Rectángulo redondeado"/>
            <p:cNvSpPr/>
            <p:nvPr/>
          </p:nvSpPr>
          <p:spPr>
            <a:xfrm>
              <a:off x="4032456" y="360044"/>
              <a:ext cx="2276163" cy="1785803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sp>
        <p:sp>
          <p:nvSpPr>
            <p:cNvPr id="18" name="17 Rectángulo"/>
            <p:cNvSpPr/>
            <p:nvPr/>
          </p:nvSpPr>
          <p:spPr>
            <a:xfrm>
              <a:off x="4119632" y="447220"/>
              <a:ext cx="2101811" cy="161145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R" sz="2400" kern="1200" dirty="0" smtClean="0"/>
                <a:t>Sera un estudio interinstitucional e interdisciplinario lo cual enriquece la interpretación  de los datos </a:t>
              </a:r>
              <a:endParaRPr lang="es-CR" sz="2400" kern="1200" dirty="0"/>
            </a:p>
          </p:txBody>
        </p:sp>
      </p:grpSp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86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088232" cy="7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Resultado de imagen para gif reloj arena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6964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851920" y="2014140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sz="2400" dirty="0"/>
              <a:t>Ahora </a:t>
            </a:r>
            <a:r>
              <a:rPr lang="es-CR" sz="2400" dirty="0" smtClean="0"/>
              <a:t>imagínese,  </a:t>
            </a:r>
            <a:r>
              <a:rPr lang="es-CR" sz="2400" dirty="0"/>
              <a:t>si se hicieran más esfuerzos como </a:t>
            </a:r>
            <a:r>
              <a:rPr lang="es-CR" sz="2400" dirty="0" smtClean="0"/>
              <a:t>estos,  </a:t>
            </a:r>
            <a:r>
              <a:rPr lang="es-CR" sz="2400" dirty="0"/>
              <a:t>cada minuto  30  personas vivirían más </a:t>
            </a:r>
            <a:r>
              <a:rPr lang="es-CR" sz="2400" dirty="0" smtClean="0"/>
              <a:t>años.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sz="2400" dirty="0"/>
              <a:t>Es una iniciativa en pro de la calidad de vida de las nuevas </a:t>
            </a:r>
            <a:r>
              <a:rPr lang="es-CR" sz="2400" dirty="0" smtClean="0"/>
              <a:t>generaciones. </a:t>
            </a:r>
            <a:endParaRPr lang="es-CR" sz="2400" dirty="0"/>
          </a:p>
          <a:p>
            <a:pPr algn="ctr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54371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encial">
  <a:themeElements>
    <a:clrScheme name="Esenc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enc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enc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948</TotalTime>
  <Words>2458</Words>
  <Application>Microsoft Office PowerPoint</Application>
  <PresentationFormat>Presentación en pantalla (4:3)</PresentationFormat>
  <Paragraphs>246</Paragraphs>
  <Slides>66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66</vt:i4>
      </vt:variant>
    </vt:vector>
  </HeadingPairs>
  <TitlesOfParts>
    <vt:vector size="67" baseType="lpstr">
      <vt:lpstr>Esencial</vt:lpstr>
      <vt:lpstr>Encuesta COLEGIAL de Vigilancia Nutricional y Actividad Física, 2018 </vt:lpstr>
      <vt:lpstr> SENsIBILIZACIÓN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gEnERAL</vt:lpstr>
      <vt:lpstr>Objetivo General</vt:lpstr>
      <vt:lpstr>Cronograma</vt:lpstr>
      <vt:lpstr>Presentación de PowerPoint</vt:lpstr>
      <vt:lpstr>Estructura</vt:lpstr>
      <vt:lpstr>Población objetivo</vt:lpstr>
      <vt:lpstr>METODOLOGIA</vt:lpstr>
      <vt:lpstr>METODOLOGIA</vt:lpstr>
      <vt:lpstr>Muestra por centro educativo</vt:lpstr>
      <vt:lpstr>FUNCIONES</vt:lpstr>
      <vt:lpstr>Directores Regionales</vt:lpstr>
      <vt:lpstr>Directores de Centros Educativos</vt:lpstr>
      <vt:lpstr>Directores de Centros Educativos</vt:lpstr>
      <vt:lpstr>Presentación de PowerPoint</vt:lpstr>
      <vt:lpstr>Presentación de PowerPoint</vt:lpstr>
      <vt:lpstr>Estudiantes del Centro Educativo</vt:lpstr>
      <vt:lpstr>Presentación de PowerPoint</vt:lpstr>
      <vt:lpstr>Presentación de PowerPoint</vt:lpstr>
      <vt:lpstr>Presentación de PowerPoint</vt:lpstr>
      <vt:lpstr>Presentación de PowerPoint</vt:lpstr>
      <vt:lpstr>  Ejemplo y practica  </vt:lpstr>
      <vt:lpstr>  PROCEDIMIENTOS PARA  LA TOMA DE PESO y Talla:   </vt:lpstr>
      <vt:lpstr>  PROCEDIMIENTOS PARA  LA TOMA DE PESO:   </vt:lpstr>
      <vt:lpstr>  PROCEDIMIENTOS PARA  LA TOMA DE PESO:   </vt:lpstr>
      <vt:lpstr>Presentación de PowerPoint</vt:lpstr>
      <vt:lpstr>Procedimiento para la  medida de talla </vt:lpstr>
      <vt:lpstr>POSTURA DE LA CABEZA  Para la medida de talla </vt:lpstr>
      <vt:lpstr>Presentación de PowerPoint</vt:lpstr>
      <vt:lpstr>Consideraciones durante la toma de peso y talla</vt:lpstr>
      <vt:lpstr>Inducción para estudiantes</vt:lpstr>
      <vt:lpstr>Presentación de PowerPoint</vt:lpstr>
      <vt:lpstr>Presentación de PowerPoint</vt:lpstr>
      <vt:lpstr>En qué consiste el estudio</vt:lpstr>
      <vt:lpstr>CONSENTIMIENTO</vt:lpstr>
      <vt:lpstr>Para participar debes:</vt:lpstr>
      <vt:lpstr>Toma de mediciones</vt:lpstr>
      <vt:lpstr>Para realizar las mediciones  de peso y talla debes:</vt:lpstr>
      <vt:lpstr>Encuesta en línea</vt:lpstr>
      <vt:lpstr>Presentación de PowerPoint</vt:lpstr>
      <vt:lpstr>  Tu aporte será muy importante para el país.  </vt:lpstr>
      <vt:lpstr>https://apps01n.ministeriodesalud.go.cr/ENCUESTAS/index.do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Formulario físico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Melissa Berenzon Quirós</dc:creator>
  <cp:lastModifiedBy>IVANNIA</cp:lastModifiedBy>
  <cp:revision>80</cp:revision>
  <dcterms:created xsi:type="dcterms:W3CDTF">2018-02-14T16:45:46Z</dcterms:created>
  <dcterms:modified xsi:type="dcterms:W3CDTF">2018-07-12T22:19:48Z</dcterms:modified>
</cp:coreProperties>
</file>