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6"/>
  </p:notesMasterIdLst>
  <p:sldIdLst>
    <p:sldId id="256" r:id="rId5"/>
  </p:sldIdLst>
  <p:sldSz cx="7772400" cy="100584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036" y="7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04484" y="685800"/>
            <a:ext cx="2649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95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1pPr>
            <a:lvl2pPr lvl="1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2pPr>
            <a:lvl3pPr lvl="2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3pPr>
            <a:lvl4pPr lvl="3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4pPr>
            <a:lvl5pPr lvl="4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5pPr>
            <a:lvl6pPr lvl="5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6pPr>
            <a:lvl7pPr lvl="6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7pPr>
            <a:lvl8pPr lvl="7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8pPr>
            <a:lvl9pPr lvl="8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64945" y="5542289"/>
            <a:ext cx="7242600" cy="15498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1pPr>
            <a:lvl2pPr lvl="1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2pPr>
            <a:lvl3pPr lvl="2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3pPr>
            <a:lvl4pPr lvl="3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4pPr>
            <a:lvl5pPr lvl="4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5pPr>
            <a:lvl6pPr lvl="5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6pPr>
            <a:lvl7pPr lvl="6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7pPr>
            <a:lvl8pPr lvl="7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8pPr>
            <a:lvl9pPr lvl="8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9994" algn="ctr">
              <a:spcBef>
                <a:spcPts val="0"/>
              </a:spcBef>
              <a:spcAft>
                <a:spcPts val="0"/>
              </a:spcAft>
              <a:buSzPts val="2227"/>
              <a:buChar char="●"/>
              <a:defRPr sz="2227"/>
            </a:lvl1pPr>
            <a:lvl2pPr marL="914400" lvl="1" indent="-338572" algn="ctr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2pPr>
            <a:lvl3pPr marL="1371600" lvl="2" indent="-338572" algn="ctr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3pPr>
            <a:lvl4pPr marL="1828800" lvl="3" indent="-338572" algn="ctr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4pPr>
            <a:lvl5pPr marL="2286000" lvl="4" indent="-338573" algn="ctr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5pPr>
            <a:lvl6pPr marL="2743200" lvl="5" indent="-338573" algn="ctr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6pPr>
            <a:lvl7pPr marL="3200400" lvl="6" indent="-338573" algn="ctr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7pPr>
            <a:lvl8pPr marL="3657600" lvl="7" indent="-338572" algn="ctr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8pPr>
            <a:lvl9pPr marL="4114800" lvl="8" indent="-338572" algn="ctr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1pPr>
            <a:lvl2pPr lvl="1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2pPr>
            <a:lvl3pPr lvl="2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3pPr>
            <a:lvl4pPr lvl="3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4pPr>
            <a:lvl5pPr lvl="4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5pPr>
            <a:lvl6pPr lvl="5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6pPr>
            <a:lvl7pPr lvl="6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7pPr>
            <a:lvl8pPr lvl="7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8pPr>
            <a:lvl9pPr lvl="8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9994">
              <a:spcBef>
                <a:spcPts val="0"/>
              </a:spcBef>
              <a:spcAft>
                <a:spcPts val="0"/>
              </a:spcAft>
              <a:buSzPts val="2227"/>
              <a:buChar char="●"/>
              <a:defRPr sz="2227"/>
            </a:lvl1pPr>
            <a:lvl2pPr marL="914400" lvl="1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2pPr>
            <a:lvl3pPr marL="1371600" lvl="2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3pPr>
            <a:lvl4pPr marL="1828800" lvl="3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4pPr>
            <a:lvl5pPr marL="2286000" lvl="4" indent="-338573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5pPr>
            <a:lvl6pPr marL="2743200" lvl="5" indent="-338573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6pPr>
            <a:lvl7pPr marL="3200400" lvl="6" indent="-338573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7pPr>
            <a:lvl8pPr marL="3657600" lvl="7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8pPr>
            <a:lvl9pPr marL="4114800" lvl="8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1pPr>
            <a:lvl2pPr marL="914400" lvl="1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2pPr>
            <a:lvl3pPr marL="1371600" lvl="2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3pPr>
            <a:lvl4pPr marL="1828800" lvl="3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4pPr>
            <a:lvl5pPr marL="2286000" lvl="4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5pPr>
            <a:lvl6pPr marL="2743200" lvl="5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6pPr>
            <a:lvl7pPr marL="3200400" lvl="6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7pPr>
            <a:lvl8pPr marL="3657600" lvl="7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8pPr>
            <a:lvl9pPr marL="4114800" lvl="8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1pPr>
            <a:lvl2pPr marL="914400" lvl="1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2pPr>
            <a:lvl3pPr marL="1371600" lvl="2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3pPr>
            <a:lvl4pPr marL="1828800" lvl="3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4pPr>
            <a:lvl5pPr marL="2286000" lvl="4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5pPr>
            <a:lvl6pPr marL="2743200" lvl="5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6pPr>
            <a:lvl7pPr marL="3200400" lvl="6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7pPr>
            <a:lvl8pPr marL="3657600" lvl="7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8pPr>
            <a:lvl9pPr marL="4114800" lvl="8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1pPr>
            <a:lvl2pPr lvl="1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2pPr>
            <a:lvl3pPr lvl="2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3pPr>
            <a:lvl4pPr lvl="3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4pPr>
            <a:lvl5pPr lvl="4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5pPr>
            <a:lvl6pPr lvl="5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6pPr>
            <a:lvl7pPr lvl="6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7pPr>
            <a:lvl8pPr lvl="7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8pPr>
            <a:lvl9pPr lvl="8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1pPr>
            <a:lvl2pPr marL="914400" lvl="1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2pPr>
            <a:lvl3pPr marL="1371600" lvl="2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3pPr>
            <a:lvl4pPr marL="1828800" lvl="3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4pPr>
            <a:lvl5pPr marL="2286000" lvl="4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5pPr>
            <a:lvl6pPr marL="2743200" lvl="5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6pPr>
            <a:lvl7pPr marL="3200400" lvl="6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7pPr>
            <a:lvl8pPr marL="3657600" lvl="7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8pPr>
            <a:lvl9pPr marL="4114800" lvl="8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1pPr>
            <a:lvl2pPr lvl="1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2pPr>
            <a:lvl3pPr lvl="2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3pPr>
            <a:lvl4pPr lvl="3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4pPr>
            <a:lvl5pPr lvl="4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5pPr>
            <a:lvl6pPr lvl="5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6pPr>
            <a:lvl7pPr lvl="6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7pPr>
            <a:lvl8pPr lvl="7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8pPr>
            <a:lvl9pPr lvl="8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1pPr>
            <a:lvl2pPr lvl="1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2pPr>
            <a:lvl3pPr lvl="2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3pPr>
            <a:lvl4pPr lvl="3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4pPr>
            <a:lvl5pPr lvl="4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5pPr>
            <a:lvl6pPr lvl="5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6pPr>
            <a:lvl7pPr lvl="6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7pPr>
            <a:lvl8pPr lvl="7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8pPr>
            <a:lvl9pPr lvl="8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198575" y="1415969"/>
            <a:ext cx="3261600" cy="7225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marL="457200" lvl="0" indent="-369994">
              <a:spcBef>
                <a:spcPts val="0"/>
              </a:spcBef>
              <a:spcAft>
                <a:spcPts val="0"/>
              </a:spcAft>
              <a:buSzPts val="2227"/>
              <a:buChar char="●"/>
              <a:defRPr sz="2227"/>
            </a:lvl1pPr>
            <a:lvl2pPr marL="914400" lvl="1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2pPr>
            <a:lvl3pPr marL="1371600" lvl="2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3pPr>
            <a:lvl4pPr marL="1828800" lvl="3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4pPr>
            <a:lvl5pPr marL="2286000" lvl="4" indent="-338573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5pPr>
            <a:lvl6pPr marL="2743200" lvl="5" indent="-338573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6pPr>
            <a:lvl7pPr marL="3200400" lvl="6" indent="-338573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7pPr>
            <a:lvl8pPr marL="3657600" lvl="7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8pPr>
            <a:lvl9pPr marL="4114800" lvl="8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27"/>
              <a:buNone/>
              <a:defRPr sz="2227"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999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27"/>
              <a:buChar char="●"/>
              <a:defRPr sz="2227">
                <a:solidFill>
                  <a:schemeClr val="dk2"/>
                </a:solidFill>
              </a:defRPr>
            </a:lvl1pPr>
            <a:lvl2pPr marL="914400" lvl="1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○"/>
              <a:defRPr sz="1732">
                <a:solidFill>
                  <a:schemeClr val="dk2"/>
                </a:solidFill>
              </a:defRPr>
            </a:lvl2pPr>
            <a:lvl3pPr marL="1371600" lvl="2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■"/>
              <a:defRPr sz="1732">
                <a:solidFill>
                  <a:schemeClr val="dk2"/>
                </a:solidFill>
              </a:defRPr>
            </a:lvl3pPr>
            <a:lvl4pPr marL="1828800" lvl="3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●"/>
              <a:defRPr sz="1732">
                <a:solidFill>
                  <a:schemeClr val="dk2"/>
                </a:solidFill>
              </a:defRPr>
            </a:lvl4pPr>
            <a:lvl5pPr marL="2286000" lvl="4" indent="-33857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○"/>
              <a:defRPr sz="1732">
                <a:solidFill>
                  <a:schemeClr val="dk2"/>
                </a:solidFill>
              </a:defRPr>
            </a:lvl5pPr>
            <a:lvl6pPr marL="2743200" lvl="5" indent="-33857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■"/>
              <a:defRPr sz="1732">
                <a:solidFill>
                  <a:schemeClr val="dk2"/>
                </a:solidFill>
              </a:defRPr>
            </a:lvl6pPr>
            <a:lvl7pPr marL="3200400" lvl="6" indent="-33857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●"/>
              <a:defRPr sz="1732">
                <a:solidFill>
                  <a:schemeClr val="dk2"/>
                </a:solidFill>
              </a:defRPr>
            </a:lvl7pPr>
            <a:lvl8pPr marL="3657600" lvl="7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○"/>
              <a:defRPr sz="1732">
                <a:solidFill>
                  <a:schemeClr val="dk2"/>
                </a:solidFill>
              </a:defRPr>
            </a:lvl8pPr>
            <a:lvl9pPr marL="4114800" lvl="8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■"/>
              <a:defRPr sz="1732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 algn="r">
              <a:buNone/>
              <a:defRPr sz="1237">
                <a:solidFill>
                  <a:schemeClr val="dk2"/>
                </a:solidFill>
              </a:defRPr>
            </a:lvl1pPr>
            <a:lvl2pPr lvl="1" algn="r">
              <a:buNone/>
              <a:defRPr sz="1237">
                <a:solidFill>
                  <a:schemeClr val="dk2"/>
                </a:solidFill>
              </a:defRPr>
            </a:lvl2pPr>
            <a:lvl3pPr lvl="2" algn="r">
              <a:buNone/>
              <a:defRPr sz="1237">
                <a:solidFill>
                  <a:schemeClr val="dk2"/>
                </a:solidFill>
              </a:defRPr>
            </a:lvl3pPr>
            <a:lvl4pPr lvl="3" algn="r">
              <a:buNone/>
              <a:defRPr sz="1237">
                <a:solidFill>
                  <a:schemeClr val="dk2"/>
                </a:solidFill>
              </a:defRPr>
            </a:lvl4pPr>
            <a:lvl5pPr lvl="4" algn="r">
              <a:buNone/>
              <a:defRPr sz="1237">
                <a:solidFill>
                  <a:schemeClr val="dk2"/>
                </a:solidFill>
              </a:defRPr>
            </a:lvl5pPr>
            <a:lvl6pPr lvl="5" algn="r">
              <a:buNone/>
              <a:defRPr sz="1237">
                <a:solidFill>
                  <a:schemeClr val="dk2"/>
                </a:solidFill>
              </a:defRPr>
            </a:lvl6pPr>
            <a:lvl7pPr lvl="6" algn="r">
              <a:buNone/>
              <a:defRPr sz="1237">
                <a:solidFill>
                  <a:schemeClr val="dk2"/>
                </a:solidFill>
              </a:defRPr>
            </a:lvl7pPr>
            <a:lvl8pPr lvl="7" algn="r">
              <a:buNone/>
              <a:defRPr sz="1237">
                <a:solidFill>
                  <a:schemeClr val="dk2"/>
                </a:solidFill>
              </a:defRPr>
            </a:lvl8pPr>
            <a:lvl9pPr lvl="8" algn="r">
              <a:buNone/>
              <a:defRPr sz="1237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hyperlink" Target="http://misalud.go.cr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Pie M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511894"/>
            <a:ext cx="7772401" cy="546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 title="Ministerio de Salud versiones_colo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2575" y="233525"/>
            <a:ext cx="2787251" cy="92954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346500" y="1301825"/>
            <a:ext cx="7079400" cy="1414200"/>
          </a:xfrm>
          <a:prstGeom prst="rect">
            <a:avLst/>
          </a:prstGeom>
          <a:solidFill>
            <a:srgbClr val="1646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628768" y="1559281"/>
            <a:ext cx="3100200" cy="2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s-419" sz="124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ALLAN MORA VARGAS</a:t>
            </a:r>
            <a:endParaRPr sz="124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6219932" y="1402246"/>
            <a:ext cx="1104600" cy="120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466675" y="1888247"/>
            <a:ext cx="32643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Correo: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allan.mora@</a:t>
            </a:r>
            <a:r>
              <a:rPr lang="es-419" sz="1240" i="1" dirty="0">
                <a:solidFill>
                  <a:schemeClr val="lt1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misalud.go.cr</a:t>
            </a:r>
            <a:endParaRPr sz="1240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Teléfono: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4003 -5100 Extensión 5083</a:t>
            </a:r>
            <a:endParaRPr sz="1240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48775" y="3017325"/>
            <a:ext cx="3495600" cy="60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TITULAR DESTACADO</a:t>
            </a:r>
            <a:endParaRPr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Viceministro de Salud </a:t>
            </a:r>
            <a:endParaRPr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Actualidad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Viceministro de Salud </a:t>
            </a:r>
            <a:endParaRPr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Período 2023-2026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Jefe de Inteligencia de Negocio e Investigación de Mercado. Instituto Nacional de Seguros </a:t>
            </a:r>
            <a:endParaRPr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Período 2020-2023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928050" y="3044991"/>
            <a:ext cx="3495600" cy="60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TITULAR DESTACADO</a:t>
            </a:r>
            <a:endParaRPr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Jefe de Inteligencia Estratégica. Red de Servicios de Salud. Instituto Nacional de Seguros </a:t>
            </a:r>
            <a:endParaRPr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Período 2018-2020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Jefe de Subárea de Evolución del Sistema de Salud Dirección.  Caja Costarricense de Seguro Social </a:t>
            </a:r>
            <a:endParaRPr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Período 2013-2018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Ingeniero de Procesos. Caja Costarricense de Seguro Social</a:t>
            </a:r>
            <a:endParaRPr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Período 2008-2013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2" name="Google Shape;62;p13"/>
          <p:cNvCxnSpPr/>
          <p:nvPr/>
        </p:nvCxnSpPr>
        <p:spPr>
          <a:xfrm>
            <a:off x="3747532" y="1508762"/>
            <a:ext cx="0" cy="10014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13"/>
          <p:cNvSpPr txBox="1"/>
          <p:nvPr/>
        </p:nvSpPr>
        <p:spPr>
          <a:xfrm>
            <a:off x="3928050" y="1533854"/>
            <a:ext cx="20928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Fecha de nacimiento: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27 - 01 - 1981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3928050" y="2080454"/>
            <a:ext cx="20928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Cédula: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1-1092-0821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9B3AA64-225D-C317-D44E-69124155C2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9932" y="1354747"/>
            <a:ext cx="1104601" cy="13251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1d7dde-a818-4520-badf-d02efaabaa18">
      <Terms xmlns="http://schemas.microsoft.com/office/infopath/2007/PartnerControls"/>
    </lcf76f155ced4ddcb4097134ff3c332f>
    <TaxCatchAll xmlns="eae225b5-53a6-4b69-be5f-a92fedf9fd9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A13615DD786BA46822F7726B6291CA8" ma:contentTypeVersion="16" ma:contentTypeDescription="Crear nuevo documento." ma:contentTypeScope="" ma:versionID="ae6899f3c8f217a0f0e1c56de3fde834">
  <xsd:schema xmlns:xsd="http://www.w3.org/2001/XMLSchema" xmlns:xs="http://www.w3.org/2001/XMLSchema" xmlns:p="http://schemas.microsoft.com/office/2006/metadata/properties" xmlns:ns2="c61d7dde-a818-4520-badf-d02efaabaa18" xmlns:ns3="eae225b5-53a6-4b69-be5f-a92fedf9fd97" targetNamespace="http://schemas.microsoft.com/office/2006/metadata/properties" ma:root="true" ma:fieldsID="1d207433778a6d2ddef75d0804ca1a1e" ns2:_="" ns3:_="">
    <xsd:import namespace="c61d7dde-a818-4520-badf-d02efaabaa18"/>
    <xsd:import namespace="eae225b5-53a6-4b69-be5f-a92fedf9fd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1d7dde-a818-4520-badf-d02efaabaa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Etiquetas de imagen" ma:readOnly="false" ma:fieldId="{5cf76f15-5ced-4ddc-b409-7134ff3c332f}" ma:taxonomyMulti="true" ma:sspId="03fbf19e-35ee-4502-a3f6-523a8a9854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225b5-53a6-4b69-be5f-a92fedf9fd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8acfd782-e98b-4134-ac01-c3d224c14d8b}" ma:internalName="TaxCatchAll" ma:showField="CatchAllData" ma:web="eae225b5-53a6-4b69-be5f-a92fedf9fd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0A7BCC-C29D-470F-A7BB-3998CE7DC43F}">
  <ds:schemaRefs>
    <ds:schemaRef ds:uri="http://schemas.microsoft.com/office/2006/metadata/properties"/>
    <ds:schemaRef ds:uri="http://schemas.microsoft.com/office/infopath/2007/PartnerControls"/>
    <ds:schemaRef ds:uri="c61d7dde-a818-4520-badf-d02efaabaa18"/>
    <ds:schemaRef ds:uri="eae225b5-53a6-4b69-be5f-a92fedf9fd97"/>
  </ds:schemaRefs>
</ds:datastoreItem>
</file>

<file path=customXml/itemProps2.xml><?xml version="1.0" encoding="utf-8"?>
<ds:datastoreItem xmlns:ds="http://schemas.openxmlformats.org/officeDocument/2006/customXml" ds:itemID="{B14D6260-82F3-4696-9F32-6BED996FB6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C10931-D5DC-4645-92D4-8FBC45C681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1d7dde-a818-4520-badf-d02efaabaa18"/>
    <ds:schemaRef ds:uri="eae225b5-53a6-4b69-be5f-a92fedf9f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Personalizado</PresentationFormat>
  <Paragraphs>27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Simple Light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Karolina Ulloa Monge</dc:creator>
  <cp:lastModifiedBy>Natalia Chaves Céspedes</cp:lastModifiedBy>
  <cp:revision>3</cp:revision>
  <dcterms:modified xsi:type="dcterms:W3CDTF">2026-06-02T21:52:30Z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0x0101007A13615DD786BA46822F7726B6291CA8</vt:lpwstr>
  </property>
</Properties>
</file>